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63" r:id="rId9"/>
    <p:sldId id="259" r:id="rId10"/>
    <p:sldId id="260" r:id="rId11"/>
    <p:sldId id="261" r:id="rId12"/>
    <p:sldId id="306" r:id="rId13"/>
    <p:sldId id="262" r:id="rId14"/>
    <p:sldId id="264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65" r:id="rId27"/>
    <p:sldId id="266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5" r:id="rId45"/>
    <p:sldId id="294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hesh Gunjal" userId="1024ecb43d19158b" providerId="LiveId" clId="{A1349023-FADD-4684-9DE5-5559A0C5123F}"/>
    <pc:docChg chg="undo redo custSel addSld delSld modSld sldOrd">
      <pc:chgData name="Siddhesh Gunjal" userId="1024ecb43d19158b" providerId="LiveId" clId="{A1349023-FADD-4684-9DE5-5559A0C5123F}" dt="2023-01-14T04:31:57.315" v="51"/>
      <pc:docMkLst>
        <pc:docMk/>
      </pc:docMkLst>
      <pc:sldChg chg="addSp delSp modSp mod">
        <pc:chgData name="Siddhesh Gunjal" userId="1024ecb43d19158b" providerId="LiveId" clId="{A1349023-FADD-4684-9DE5-5559A0C5123F}" dt="2023-01-14T02:49:40.183" v="49"/>
        <pc:sldMkLst>
          <pc:docMk/>
          <pc:sldMk cId="0" sldId="258"/>
        </pc:sldMkLst>
        <pc:spChg chg="mod">
          <ac:chgData name="Siddhesh Gunjal" userId="1024ecb43d19158b" providerId="LiveId" clId="{A1349023-FADD-4684-9DE5-5559A0C5123F}" dt="2023-01-14T02:35:07.795" v="45" actId="20577"/>
          <ac:spMkLst>
            <pc:docMk/>
            <pc:sldMk cId="0" sldId="258"/>
            <ac:spMk id="236" creationId="{00000000-0000-0000-0000-000000000000}"/>
          </ac:spMkLst>
        </pc:spChg>
        <pc:spChg chg="add del">
          <ac:chgData name="Siddhesh Gunjal" userId="1024ecb43d19158b" providerId="LiveId" clId="{A1349023-FADD-4684-9DE5-5559A0C5123F}" dt="2023-01-14T02:35:10.329" v="46" actId="478"/>
          <ac:spMkLst>
            <pc:docMk/>
            <pc:sldMk cId="0" sldId="258"/>
            <ac:spMk id="238" creationId="{00000000-0000-0000-0000-000000000000}"/>
          </ac:spMkLst>
        </pc:spChg>
        <pc:inkChg chg="add">
          <ac:chgData name="Siddhesh Gunjal" userId="1024ecb43d19158b" providerId="LiveId" clId="{A1349023-FADD-4684-9DE5-5559A0C5123F}" dt="2023-01-14T02:49:40.183" v="49"/>
          <ac:inkMkLst>
            <pc:docMk/>
            <pc:sldMk cId="0" sldId="258"/>
            <ac:inkMk id="2" creationId="{A50E984A-7151-E2C1-BB00-93D5D217E86D}"/>
          </ac:inkMkLst>
        </pc:inkChg>
      </pc:sldChg>
      <pc:sldChg chg="addSp">
        <pc:chgData name="Siddhesh Gunjal" userId="1024ecb43d19158b" providerId="LiveId" clId="{A1349023-FADD-4684-9DE5-5559A0C5123F}" dt="2023-01-14T02:49:40.183" v="49"/>
        <pc:sldMkLst>
          <pc:docMk/>
          <pc:sldMk cId="0" sldId="259"/>
        </pc:sldMkLst>
        <pc:inkChg chg="add">
          <ac:chgData name="Siddhesh Gunjal" userId="1024ecb43d19158b" providerId="LiveId" clId="{A1349023-FADD-4684-9DE5-5559A0C5123F}" dt="2023-01-14T02:49:40.183" v="49"/>
          <ac:inkMkLst>
            <pc:docMk/>
            <pc:sldMk cId="0" sldId="259"/>
            <ac:inkMk id="2" creationId="{443CBE8B-6FE9-4E56-1297-6C4968995DA0}"/>
          </ac:inkMkLst>
        </pc:inkChg>
      </pc:sldChg>
      <pc:sldChg chg="addSp">
        <pc:chgData name="Siddhesh Gunjal" userId="1024ecb43d19158b" providerId="LiveId" clId="{A1349023-FADD-4684-9DE5-5559A0C5123F}" dt="2023-01-14T02:49:40.183" v="49"/>
        <pc:sldMkLst>
          <pc:docMk/>
          <pc:sldMk cId="0" sldId="260"/>
        </pc:sldMkLst>
        <pc:inkChg chg="add">
          <ac:chgData name="Siddhesh Gunjal" userId="1024ecb43d19158b" providerId="LiveId" clId="{A1349023-FADD-4684-9DE5-5559A0C5123F}" dt="2023-01-14T02:49:40.183" v="49"/>
          <ac:inkMkLst>
            <pc:docMk/>
            <pc:sldMk cId="0" sldId="260"/>
            <ac:inkMk id="2" creationId="{D2082FC5-C06D-E2C0-CEA9-61F3C18C3EA4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261"/>
        </pc:sldMkLst>
        <pc:inkChg chg="add">
          <ac:chgData name="Siddhesh Gunjal" userId="1024ecb43d19158b" providerId="LiveId" clId="{A1349023-FADD-4684-9DE5-5559A0C5123F}" dt="2023-01-14T02:49:40.183" v="49"/>
          <ac:inkMkLst>
            <pc:docMk/>
            <pc:sldMk cId="0" sldId="261"/>
            <ac:inkMk id="2" creationId="{AECAAA28-9D74-FE3B-71D3-7063909E3E2F}"/>
          </ac:inkMkLst>
        </pc:inkChg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61"/>
            <ac:inkMk id="3" creationId="{3EC229D2-89E5-13B7-24CE-9456BA28BA77}"/>
          </ac:inkMkLst>
        </pc:inkChg>
      </pc:sldChg>
      <pc:sldChg chg="addSp modSp mod">
        <pc:chgData name="Siddhesh Gunjal" userId="1024ecb43d19158b" providerId="LiveId" clId="{A1349023-FADD-4684-9DE5-5559A0C5123F}" dt="2023-01-14T04:31:57.315" v="51"/>
        <pc:sldMkLst>
          <pc:docMk/>
          <pc:sldMk cId="0" sldId="262"/>
        </pc:sldMkLst>
        <pc:spChg chg="mod ord">
          <ac:chgData name="Siddhesh Gunjal" userId="1024ecb43d19158b" providerId="LiveId" clId="{A1349023-FADD-4684-9DE5-5559A0C5123F}" dt="2023-01-14T02:03:59.898" v="3" actId="1076"/>
          <ac:spMkLst>
            <pc:docMk/>
            <pc:sldMk cId="0" sldId="262"/>
            <ac:spMk id="258" creationId="{00000000-0000-0000-0000-000000000000}"/>
          </ac:spMkLst>
        </pc:spChg>
        <pc:spChg chg="mod">
          <ac:chgData name="Siddhesh Gunjal" userId="1024ecb43d19158b" providerId="LiveId" clId="{A1349023-FADD-4684-9DE5-5559A0C5123F}" dt="2023-01-14T02:03:55.823" v="2" actId="1076"/>
          <ac:spMkLst>
            <pc:docMk/>
            <pc:sldMk cId="0" sldId="262"/>
            <ac:spMk id="259" creationId="{00000000-0000-0000-0000-000000000000}"/>
          </ac:spMkLst>
        </pc:spChg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62"/>
            <ac:inkMk id="2" creationId="{48F0D6B9-9E2B-A8FA-8105-0D7F419CF981}"/>
          </ac:inkMkLst>
        </pc:inkChg>
      </pc:sldChg>
      <pc:sldChg chg="addSp ord">
        <pc:chgData name="Siddhesh Gunjal" userId="1024ecb43d19158b" providerId="LiveId" clId="{A1349023-FADD-4684-9DE5-5559A0C5123F}" dt="2023-01-14T04:31:57.315" v="51"/>
        <pc:sldMkLst>
          <pc:docMk/>
          <pc:sldMk cId="0" sldId="263"/>
        </pc:sldMkLst>
        <pc:inkChg chg="add">
          <ac:chgData name="Siddhesh Gunjal" userId="1024ecb43d19158b" providerId="LiveId" clId="{A1349023-FADD-4684-9DE5-5559A0C5123F}" dt="2023-01-14T02:49:40.183" v="49"/>
          <ac:inkMkLst>
            <pc:docMk/>
            <pc:sldMk cId="0" sldId="263"/>
            <ac:inkMk id="2" creationId="{BFF42EC0-E672-BEC6-A22D-50B6A82E6C2C}"/>
          </ac:inkMkLst>
        </pc:inkChg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63"/>
            <ac:inkMk id="3" creationId="{B9307518-E02A-EF26-941C-9435F1178149}"/>
          </ac:inkMkLst>
        </pc:inkChg>
      </pc:sldChg>
      <pc:sldChg chg="addSp modSp mod">
        <pc:chgData name="Siddhesh Gunjal" userId="1024ecb43d19158b" providerId="LiveId" clId="{A1349023-FADD-4684-9DE5-5559A0C5123F}" dt="2023-01-14T04:31:57.315" v="51"/>
        <pc:sldMkLst>
          <pc:docMk/>
          <pc:sldMk cId="0" sldId="264"/>
        </pc:sldMkLst>
        <pc:spChg chg="mod">
          <ac:chgData name="Siddhesh Gunjal" userId="1024ecb43d19158b" providerId="LiveId" clId="{A1349023-FADD-4684-9DE5-5559A0C5123F}" dt="2023-01-14T02:10:03.178" v="13" actId="1076"/>
          <ac:spMkLst>
            <pc:docMk/>
            <pc:sldMk cId="0" sldId="264"/>
            <ac:spMk id="268" creationId="{00000000-0000-0000-0000-000000000000}"/>
          </ac:spMkLst>
        </pc:spChg>
        <pc:spChg chg="mod">
          <ac:chgData name="Siddhesh Gunjal" userId="1024ecb43d19158b" providerId="LiveId" clId="{A1349023-FADD-4684-9DE5-5559A0C5123F}" dt="2023-01-14T02:04:16.803" v="5" actId="1076"/>
          <ac:spMkLst>
            <pc:docMk/>
            <pc:sldMk cId="0" sldId="264"/>
            <ac:spMk id="269" creationId="{00000000-0000-0000-0000-000000000000}"/>
          </ac:spMkLst>
        </pc:spChg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64"/>
            <ac:inkMk id="2" creationId="{5E3B5B98-DA7D-D3DB-ABD1-9DC8A3B82C9A}"/>
          </ac:inkMkLst>
        </pc:inkChg>
      </pc:sldChg>
      <pc:sldChg chg="addSp ord">
        <pc:chgData name="Siddhesh Gunjal" userId="1024ecb43d19158b" providerId="LiveId" clId="{A1349023-FADD-4684-9DE5-5559A0C5123F}" dt="2023-01-14T04:31:57.315" v="51"/>
        <pc:sldMkLst>
          <pc:docMk/>
          <pc:sldMk cId="0" sldId="265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65"/>
            <ac:inkMk id="2" creationId="{6155EC85-2D91-75DD-C462-B78A2FA95353}"/>
          </ac:inkMkLst>
        </pc:inkChg>
      </pc:sldChg>
      <pc:sldChg chg="addSp ord">
        <pc:chgData name="Siddhesh Gunjal" userId="1024ecb43d19158b" providerId="LiveId" clId="{A1349023-FADD-4684-9DE5-5559A0C5123F}" dt="2023-01-14T04:31:57.315" v="51"/>
        <pc:sldMkLst>
          <pc:docMk/>
          <pc:sldMk cId="0" sldId="266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66"/>
            <ac:inkMk id="2" creationId="{DE6652CC-A08F-E064-53F6-CF2B546D1A1D}"/>
          </ac:inkMkLst>
        </pc:inkChg>
      </pc:sldChg>
      <pc:sldChg chg="addSp mod modShow">
        <pc:chgData name="Siddhesh Gunjal" userId="1024ecb43d19158b" providerId="LiveId" clId="{A1349023-FADD-4684-9DE5-5559A0C5123F}" dt="2023-01-14T04:31:57.315" v="51"/>
        <pc:sldMkLst>
          <pc:docMk/>
          <pc:sldMk cId="0" sldId="267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67"/>
            <ac:inkMk id="2" creationId="{E05C9EA2-BDD3-B54A-0F41-8F2A79E4CB04}"/>
          </ac:inkMkLst>
        </pc:inkChg>
      </pc:sldChg>
      <pc:sldChg chg="mod modShow">
        <pc:chgData name="Siddhesh Gunjal" userId="1024ecb43d19158b" providerId="LiveId" clId="{A1349023-FADD-4684-9DE5-5559A0C5123F}" dt="2023-01-14T02:13:49.850" v="14" actId="729"/>
        <pc:sldMkLst>
          <pc:docMk/>
          <pc:sldMk cId="0" sldId="268"/>
        </pc:sldMkLst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269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69"/>
            <ac:inkMk id="2" creationId="{7AC7197E-7EDE-3CCD-0F0C-9DF5DC87B267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270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70"/>
            <ac:inkMk id="2" creationId="{96D3FEAD-7E68-FAF6-AAA5-2AFB445F87DC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271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71"/>
            <ac:inkMk id="2" creationId="{E27C0D92-6CE7-B9E7-1C59-E65C69159DA7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272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72"/>
            <ac:inkMk id="2" creationId="{BB5517BE-21A5-1BE3-C717-7241DAC5E494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273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73"/>
            <ac:inkMk id="2" creationId="{318ACAF6-3533-297F-DC9F-F86FA66AB762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274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74"/>
            <ac:inkMk id="2" creationId="{A65ADD0B-CE73-0EE8-AA39-786E1AC1D42A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275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75"/>
            <ac:inkMk id="2" creationId="{08A5B6F4-2DD1-D24D-9110-A299A4D37ECA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276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76"/>
            <ac:inkMk id="2" creationId="{2B5045EA-2E1F-94F4-C826-AE7E894FDA70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277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77"/>
            <ac:inkMk id="2" creationId="{DAD05D00-FC58-4643-6B0D-69F9C0628898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283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83"/>
            <ac:inkMk id="2" creationId="{CD691160-3EA7-0883-1095-16CF941DF795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285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85"/>
            <ac:inkMk id="2" creationId="{C7E02565-C253-8473-78BC-DEE1D54C07BC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286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86"/>
            <ac:inkMk id="2" creationId="{1FE48443-62FC-311C-A275-3FB39E1DBF74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287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87"/>
            <ac:inkMk id="2" creationId="{2CE11BFB-951D-2BD9-B41E-55DF3B0844B6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288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88"/>
            <ac:inkMk id="2" creationId="{70770D06-D984-4F93-E774-330287E0915D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289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89"/>
            <ac:inkMk id="2" creationId="{5E5C646C-FFDB-6A16-6B1F-E199B3404CFF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290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90"/>
            <ac:inkMk id="2" creationId="{A117E49B-FC16-F4D6-FF4C-2BA32BDD4121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292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92"/>
            <ac:inkMk id="2" creationId="{357F56C9-6FBF-B490-E2B3-0C6E49BB97EA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294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94"/>
            <ac:inkMk id="2" creationId="{67BEF07E-7DA1-750B-A294-00816689FE61}"/>
          </ac:inkMkLst>
        </pc:inkChg>
      </pc:sldChg>
      <pc:sldChg chg="ord">
        <pc:chgData name="Siddhesh Gunjal" userId="1024ecb43d19158b" providerId="LiveId" clId="{A1349023-FADD-4684-9DE5-5559A0C5123F}" dt="2023-01-14T02:26:53.550" v="37"/>
        <pc:sldMkLst>
          <pc:docMk/>
          <pc:sldMk cId="0" sldId="295"/>
        </pc:sldMkLst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296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96"/>
            <ac:inkMk id="2" creationId="{06AF1297-76AE-B3F3-6C97-404B36D13DFA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297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97"/>
            <ac:inkMk id="2" creationId="{8612FC71-D06B-54D9-ADA2-50AA11259AFB}"/>
          </ac:inkMkLst>
        </pc:inkChg>
      </pc:sldChg>
      <pc:sldChg chg="addSp modSp mod">
        <pc:chgData name="Siddhesh Gunjal" userId="1024ecb43d19158b" providerId="LiveId" clId="{A1349023-FADD-4684-9DE5-5559A0C5123F}" dt="2023-01-14T04:31:57.315" v="51"/>
        <pc:sldMkLst>
          <pc:docMk/>
          <pc:sldMk cId="0" sldId="298"/>
        </pc:sldMkLst>
        <pc:spChg chg="mod">
          <ac:chgData name="Siddhesh Gunjal" userId="1024ecb43d19158b" providerId="LiveId" clId="{A1349023-FADD-4684-9DE5-5559A0C5123F}" dt="2023-01-14T02:26:07.187" v="35" actId="20577"/>
          <ac:spMkLst>
            <pc:docMk/>
            <pc:sldMk cId="0" sldId="298"/>
            <ac:spMk id="457" creationId="{00000000-0000-0000-0000-000000000000}"/>
          </ac:spMkLst>
        </pc:spChg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98"/>
            <ac:inkMk id="2" creationId="{14443FE0-6FC5-72E3-715B-A9C2B68E3784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299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299"/>
            <ac:inkMk id="2" creationId="{CE645F70-43E1-405D-FA85-601642B66DD2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300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300"/>
            <ac:inkMk id="2" creationId="{BBE9E83C-D8A2-23E8-5EC3-783779218C68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301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301"/>
            <ac:inkMk id="2" creationId="{C9F3513A-66A2-F60C-837A-9612C099B843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302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302"/>
            <ac:inkMk id="2" creationId="{098BD0B5-66CC-64BC-FDE6-434C546C76BF}"/>
          </ac:inkMkLst>
        </pc:inkChg>
      </pc:sldChg>
      <pc:sldChg chg="addSp">
        <pc:chgData name="Siddhesh Gunjal" userId="1024ecb43d19158b" providerId="LiveId" clId="{A1349023-FADD-4684-9DE5-5559A0C5123F}" dt="2023-01-14T04:31:57.315" v="51"/>
        <pc:sldMkLst>
          <pc:docMk/>
          <pc:sldMk cId="0" sldId="303"/>
        </pc:sldMkLst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303"/>
            <ac:inkMk id="2" creationId="{1AF39149-44F0-7EEE-4E40-6F0DC0E9C462}"/>
          </ac:inkMkLst>
        </pc:inkChg>
      </pc:sldChg>
      <pc:sldChg chg="addSp delSp modSp add del mod modShow">
        <pc:chgData name="Siddhesh Gunjal" userId="1024ecb43d19158b" providerId="LiveId" clId="{A1349023-FADD-4684-9DE5-5559A0C5123F}" dt="2023-01-14T04:31:57.315" v="51"/>
        <pc:sldMkLst>
          <pc:docMk/>
          <pc:sldMk cId="0" sldId="306"/>
        </pc:sldMkLst>
        <pc:spChg chg="mod">
          <ac:chgData name="Siddhesh Gunjal" userId="1024ecb43d19158b" providerId="LiveId" clId="{A1349023-FADD-4684-9DE5-5559A0C5123F}" dt="2023-01-14T02:24:01.228" v="17"/>
          <ac:spMkLst>
            <pc:docMk/>
            <pc:sldMk cId="0" sldId="306"/>
            <ac:spMk id="4" creationId="{00000000-0000-0000-0000-000000000000}"/>
          </ac:spMkLst>
        </pc:spChg>
        <pc:inkChg chg="del">
          <ac:chgData name="Siddhesh Gunjal" userId="1024ecb43d19158b" providerId="LiveId" clId="{A1349023-FADD-4684-9DE5-5559A0C5123F}" dt="2023-01-14T02:24:20.896" v="27" actId="478"/>
          <ac:inkMkLst>
            <pc:docMk/>
            <pc:sldMk cId="0" sldId="306"/>
            <ac:inkMk id="6" creationId="{D1934196-81F8-2320-5B04-DA81F1ACBAE7}"/>
          </ac:inkMkLst>
        </pc:inkChg>
        <pc:inkChg chg="del">
          <ac:chgData name="Siddhesh Gunjal" userId="1024ecb43d19158b" providerId="LiveId" clId="{A1349023-FADD-4684-9DE5-5559A0C5123F}" dt="2023-01-14T02:24:19.825" v="26" actId="478"/>
          <ac:inkMkLst>
            <pc:docMk/>
            <pc:sldMk cId="0" sldId="306"/>
            <ac:inkMk id="7" creationId="{3DFD1155-097E-E3AD-972D-C53D3DAB2D03}"/>
          </ac:inkMkLst>
        </pc:inkChg>
        <pc:inkChg chg="add del">
          <ac:chgData name="Siddhesh Gunjal" userId="1024ecb43d19158b" providerId="LiveId" clId="{A1349023-FADD-4684-9DE5-5559A0C5123F}" dt="2023-01-14T02:24:21.960" v="28" actId="478"/>
          <ac:inkMkLst>
            <pc:docMk/>
            <pc:sldMk cId="0" sldId="306"/>
            <ac:inkMk id="8" creationId="{2347E30C-3884-4E7A-FAB5-410E122A2DB6}"/>
          </ac:inkMkLst>
        </pc:inkChg>
        <pc:inkChg chg="add">
          <ac:chgData name="Siddhesh Gunjal" userId="1024ecb43d19158b" providerId="LiveId" clId="{A1349023-FADD-4684-9DE5-5559A0C5123F}" dt="2023-01-14T04:31:57.315" v="51"/>
          <ac:inkMkLst>
            <pc:docMk/>
            <pc:sldMk cId="0" sldId="306"/>
            <ac:inkMk id="9" creationId="{8AEF21FF-1751-DCF1-569B-CE89D6E55A1A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2:39:19.28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980 6481 2419 0,'0'0'28'16,"10"-20"21"-16,-10 20 29 0,0-18 36 0,4 18 6 15,0-19 17-15,-4 19 6 0,5-10 0 0,-5 10 0 16,0 0-9-16,0-6-9 0,4 6-21 0,-4 0-23 16,0 0-27-16,4 0-25 0,-2 0-19 0,2 0-12 15,-4 0-4-15,0 0-3 0,0 0 0 0,0 0-4 16,0 0 0-16,0 0 5 0,0 0 1 0,0 20 6 15,0-20 2-15,0 26-1 0,0-9 1 0,0 1 0 16,0 2-3-16,23 1 1 0,-23 1-1 0,0-1 0 16,0 0 1-16,16 0 0 0,-16-3 0 0,0-1 0 15,0 1 1-15,0-2 1 0,0-1 2 16,0-3-3-16,0-1 3 0,0-1-4 0,0-3 2 16,0-1 4-16,0-3 1 0,0-1 7 0,0-2-2 15,0 0 17-15,0 0-1 0,0 0-7 0,23 0-1 16,-23-26-18-16,46 26-5 0,-11-38 5 0,14 12-8 15,15-9-1-15,15-1 1 0,8-6 0 0,8-1 17 16,12-1 6-16,1-1 8 0,-5-2-1 0,5 4-10 16,-1-4-11-16,5 0-3 0,-3 2 1 0,-1 1 19 15,-5 1 12-15,1 1-2 0,-3 3 4 0,-10 5-19 16,-9 7-9-16,-15 6-4 0,-14 5-5 0,-7 4-7 16,-15 3-6-16,-4 6-62 0,-11 2-65 15,-5 1-68-15,-1 0-59 0,-4 0-14 0,-4 0-45 16,-2 0-108-16,4 35-242 0,-4-35 7 0,0 41 110 15</inkml:trace>
  <inkml:trace contextRef="#ctx0" brushRef="#br0" timeOffset="9757.21">11973 6771 2230 0,'0'0'54'0,"-17"0"45"0,17-21 47 15,0 21 49-15,0 0-6 0,0 0-1 0,0 0 1 16,0 0 0-16,0 0-6 0,0-11-5 0,0 11-16 16,0 0-18-16,0 0-28 0,0 0-25 0,0-4-23 15,0 4-29-15,0 0-14 0,0 0-13 0,0 0-14 16,0 0-4-16,0 0-1 0,0 0-5 0,0 0 1 15,0 0 3-15,0 0-1 0,0 0 2 0,0 0 2 16,0 23-1-16,0-23 3 0,0 21 2 0,0-6 7 16,0 4-2-16,0 0 1 0,0 2-3 0,0 1-7 15,0 4 5-15,0-2-3 0,0 4 3 16,0-2 1-16,-18 4 1 0,18-5 6 0,0 2-3 16,0 1 2-16,-17-1-3 0,17-1-4 0,0-2 1 15,-14-2-1-15,14-1-2 0,-7-1 0 0,7-3 1 16,-4-6 0-16,4-2 4 0,0 0-4 0,0-6 16 15,0-1 13-15,0 1 8 0,0-3 7 0,0 0-17 16,0 0-9-16,29 0-4 0,-29 0 5 0,37 0 23 16,-10 0 18-16,2 0 15 0,8-25 3 0,-1 25-13 15,-1 0-13-15,2-18-21 0,-4 18-4 0,2-12-11 16,-8 12-5-16,0-11-6 0,-6 11-4 0,-1-7 0 16,-5 7-2-16,-5 0-22 0,-4-4-50 15,-2 4-66-15,1 0-81 0,-5-3-74 0,0 3-70 0,0 0-57 16,0 0-44-16,0 0-37 0,0 0-77 15,-25 0-133-15,25 0 125 0</inkml:trace>
  <inkml:trace contextRef="#ctx0" brushRef="#br0" timeOffset="10058.19">12250 7166 2885 0,'20'-14'21'0,"-20"5"40"16,25 2 40-16,-25 1 45 0,21-2 27 0,-21 0-8 15,21 3-4-15,-21 2-17 0,16 0-21 0,-16 1-7 16,13 0-27-16,-13 1-29 0,8-1-29 0,-6 2-26 15,0-2-12-15,0 2-2 0,0 0-3 16,-2 0 7-16,2 0 1 0,2 0 2 0,2 0 1 16,5 0-3-16,3 0-2 0,1 0 3 0,3 18 1 15,1-18-3-15,2 0 4 0,-3 19-3 0,-1-19 3 16,-1 18 0-16,-5-18-2 0,-1 17 3 0,-4-17-1 16,2 8 0-16,-3-8 3 0,-3 7-3 0,-2-7-2 15,2 0 3-15,-2 0-20 0,0 0 0 0,0 4 1 16,0 0-1-16,0 2 19 0,0 2-13 0,-27 4 3 15,27 4-9-15,-23 2-20 0,23 1-15 0,-27 6-44 16,11 0-40-16,-1 2-31 0,3 2-32 0,-1 0-22 16,3 0-31-16,1 0-48 0,5 0-108 0,-2-2-202 15,6-3-6-15,-4-1 100 0</inkml:trace>
  <inkml:trace contextRef="#ctx0" brushRef="#br0" timeOffset="11277.09">13519 6959 3227 0,'12'-15'33'0,"1"15"48"0,-1-15 59 15,-1 15 59-15,-1-17 18 0,-4 11-6 0,0 6-27 16,0-9-22-16,-3 9-32 0,-3-2-18 0,0 0-27 16,0 2-35-16,0 0-27 0,0 0-24 0,0 0-8 15,0 0 1-15,0 0 5 0,0 28 1 0,-29-28-2 16,29 38 2-16,-31-12 3 0,12 7 1 0,0 5 4 15,1 5 2-15,-1 3-10 0,3 3 1 0,-1 4 1 16,1 2-4-16,3 1 10 0,3 3-2 0,-1-5 0 16,1-4-5-16,4-2-3 0,2-8 0 0,0-3-1 15,0-9 8-15,1-4 4 0,3-8 3 16,0-3 2-16,0-5 7 0,0-5 0 0,0-3-3 16,0 0-3-16,0 0 0 0,0-32-6 0,0 12 2 15,25-7 2-15,-25-8-16 0,0-6 7 0,29-9-5 16,-29-4 2-16,17-7 5 0,-17-1 1 0,16 1 6 15,-16-2 11-15,15 2 17 0,-5 3-8 0,0 3 4 16,-1 3-3-16,1 7 19 0,0 5 27 0,1 4 3 16,-1 3-1-16,0 5-23 0,1 5-18 0,-3 7-20 15,0 3-19-15,-2 5-23 0,1 4-18 0,-3 3-22 16,0 1 4-16,2 0 13 0,-2 24 11 0,7-24 34 16,1 46 2-16,0-14-6 0,3 8-29 0,1 3-16 15,1 9-16-15,2 8-31 0,-3 2-1 0,1 5-34 16,-5 4-27-16,0 0-24 0,-1 1-41 15,-3 1-53-15,0-6-61 0,-4-5-56 0,1-5-78 16,-5-7-148-16,0-7-137 0,0-10 115 0</inkml:trace>
  <inkml:trace contextRef="#ctx0" brushRef="#br0" timeOffset="11454.52">13364 7499 3237 0,'29'-20'17'0,"-29"2"34"0,43 0 44 0,-16 0 43 15,4 2 19-15,4-2-15 0,-2 5-34 16,-2 2-43-16,2 2-37 0,-2 2-17 0,0-1-13 16,-2 3 1-16,-2 0-3 0,0 4-34 0,0-2-51 15,-6 2-72-15,-1 1-97 0,-1 0-68 0,0 0-59 16,-1 0-70-16,1 0-120 0,-1 0-75 0,1 0 113 16</inkml:trace>
  <inkml:trace contextRef="#ctx0" brushRef="#br0" timeOffset="12137.45">14158 7114 2881 0,'16'-8'21'0,"-3"1"20"0,1 1 40 0,-4-1 29 16,1 2 8-16,-3 1-6 0,-2-2-40 0,-2 3-33 15,-2-1-35-15,-2 4-20 0,0 0-1 16,0 0 5-16,0 0 7 0,0 0 11 0,0 0-1 16,0 34 5-16,0-34-3 0,0 35-6 0,-31-14 5 15,31 5-6-15,-26 1 1 0,7 2-1 0,-4 1-5 16,3 1 2-16,-1-1-1 0,-4-3-4 0,4 1-12 15,-1-4-2-15,1-3 0 0,7-3 2 0,-1-4 13 16,5-1-1-16,4-6 9 0,1-1 11 0,5-2 27 16,0-4 4-16,0 0-5 0,0 0-4 0,23 0-23 15,-23 0 11-15,29 0 14 0,-29-24 5 0,41 24 7 16,-18 0-11-16,0-22-11 0,2 22-8 0,-3 0-12 16,-1-19-3-16,0 19-11 0,-7 0-4 15,-1 0 4-15,-3 0-2 0,-2 0 5 0,-2 0 2 16,-1 22 2-16,-1-22-14 0,-4 39-3 0,2-16-6 15,0 4-12-15,-2 2 9 0,2 3-7 0,-2-4-2 16,0 2-14-16,2-1-7 0,2-1 5 0,0-3 3 16,5-2 20-16,-3-3 13 0,2-3 7 0,4-4 9 15,5-5 5-15,-1-3 3 0,9-5-4 0,-2 0 1 16,4 0-1-16,4-37-2 0,2 11 16 0,0-3 17 16,0-6 16-16,2-8 29 0,-6-3 12 0,2-4 8 15,0-4 4-15,-4-3-14 0,-2-3 5 0,-2-1 1 16,-3 2-3-16,-1 1 0 0,-3 1-6 0,-1 0-10 15,-3 2-4-15,-1 3-5 0,-5 6-7 16,2 1-19-16,-6-1 0 0,2 4-2 0,-2 2-10 0,-2 5 15 16,2 3-1-16,-2 5-14 0,0 4-4 15,0 5-19-15,0 6-19 0,0 3-4 0,0 4-12 16,0 5 7-16,0 0 6 0,0 0 8 0,0 37 11 16,0-12-5-16,0 7 2 0,-20 6 2 0,20 5-2 15,0 6-2-15,-21 6 7 0,21 1-3 0,-14 6-19 16,14 3-14-16,-19 7-33 0,19 0-30 0,-16 1-10 15,7 0-17-15,1 1-10 0,2-3-7 0,0-4-10 16,1-7 2-16,3-5 12 0,2-8 23 0,0-5 36 16,0-5 31-16,0-8 23 0,0-5 20 0,25-6 8 15,-25-6-1-15,21-4 0 0,-21-6-1 0,29-2-5 16,-29 0 5-16,33 0-1 0,-17 0 0 16,3-29-1-16,0 29-2 0,-1-28-4 0,3 28-32 15,-5-32-51-15,5 14-50 0,-4 2-58 0,3-4-27 16,-3 4-13-16,1-2-31 0,3 3-45 0,-4-1-69 15,-1 3-108-15,-3-1 6 0,-5-1 107 0</inkml:trace>
  <inkml:trace contextRef="#ctx0" brushRef="#br0" timeOffset="12409.72">14474 7467 2903 0,'-8'-6'34'16,"4"-2"29"-16,2 3 38 0,2-3 30 0,0 1-8 16,0-1-16-16,0 1-26 0,0 6-13 0,0-2-15 15,0 2-1-15,22-3-10 0,-22 1-17 0,0-2-10 16,21 0-10-16,-21 0-4 0,25 0-3 0,-9 1 1 16,3 0 1-16,4 0 0 0,1-2 4 0,5 3 0 15,2-3-4-15,4 5 5 0,-3-1-5 0,1-1-4 16,-2 1 6-16,-2 2-11 0,-5 0-17 0,-1 0-36 15,-6 0-48-15,-1 0-72 0,-3 0-72 0,-3 0-72 16,-4 0-106-16,-2 0-136 0,0 0-103 16,0 0 108-16</inkml:trace>
  <inkml:trace contextRef="#ctx0" brushRef="#br0" timeOffset="13309.27">15255 7233 2634 0,'17'0'24'0,"-17"-23"45"16,18 23 56-16,-18-22 47 0,13 22 6 0,-5-29-15 16,-8 29-19-16,6-24-16 0,-6 24-7 0,4-15-14 15,-1 15-27-15,-3-16-18 0,0 16-20 0,0-8-13 16,0 8-11-16,0-10-17 0,0 10-8 0,0-3-5 16,0 3 1-16,-21 0-1 0,21 0 6 15,0 0-3-15,-17 0-3 0,17 25 10 0,-18-25-3 16,3 34 6-16,5-10 2 0,-5 7-2 0,3 1-3 15,0 7 2-15,1 2 2 0,3 1-22 0,0 1-20 16,4-2-44-16,2-1-53 0,0-2-41 0,2-3-49 16,0-4-40-16,0-2-37 0,0-4-44 0,0-4-68 15,0-6-100-15,0-6-50 0,0-8 102 0</inkml:trace>
  <inkml:trace contextRef="#ctx0" brushRef="#br0" timeOffset="13453.39">15270 6897 2439 0,'16'-18'-1'0,"-5"2"1"16,1 5 2-16,-2-1-1 0,-1 4-4 0,-1 3-11 15,-4-1-52-15,-2 6-39 0,0 0-30 0,-2 0-68 16,0 0-78-16,0 23-128 0,2-23-63 0,-2 21 80 16</inkml:trace>
  <inkml:trace contextRef="#ctx0" brushRef="#br0" timeOffset="13825.23">15441 7101 2880 0,'19'0'28'16,"-2"-16"47"-16,-3 16 43 0,0-17 29 0,-1 17 5 16,-5-19-13-16,-8 19-13 0,13-11-22 0,-13 11-30 15,0-8-41-15,0 8-30 0,0-5-18 0,0 5-4 16,0 0 3-16,0 0 3 0,0 0 11 0,0 24-4 15,0-24 9-15,-23 28-3 0,23-7-5 0,0 6 8 16,-25 4-9-16,25 3 4 0,0 5 2 0,0 3-3 16,0 5-4-16,0 0-17 0,0-3-13 0,0 1-14 15,0-4-11-15,29-6 5 0,-29-1 9 0,0-7 9 16,21-4 19-16,-21-7 18 0,0-5 6 0,14-3 7 16,-14-3 4-16,0-5-10 0,12 0 8 15,-12 0 12-15,7-26 9 0,-1 26 6 0,2-35-1 0,-2 12-12 16,1-4-1-16,-1-3-6 0,0-4-8 15,2 0 1-15,0-2-13 0,3-2 2 0,-3 2 0 16,0-1-4-16,5 4 4 0,-3 3-6 0,0 2-13 16,1 4-34-16,-1 2-43 0,0 6-58 0,1 4-63 15,-3 4-48-15,-4 5-39 0,7 3-25 0,-5 0-37 16,4 27-61-16,-2-27-116 0,3 39 90 0</inkml:trace>
  <inkml:trace contextRef="#ctx0" brushRef="#br0" timeOffset="14546.07">15911 7375 2343 0,'16'-29'3'16,"-1"0"29"-16,1-3 14 0,1 3 5 0,-3-3-2 16,-1 3-23-16,-3 5 1 0,-4 5 0 0,0 5-3 15,-2 2-9-15,-1 3-14 0,-3 3-8 0,0 4 1 16,0-1 2-16,0 3-4 0,-34 0-1 0,34 0-4 15,-33 0-6-15,13 29 1 0,-1-29 3 0,2 24 0 16,-1-24 2-16,1 34 1 0,1-18 0 0,1 2-6 16,5 2 4-16,-3-2-9 0,7 0 5 0,0-4 9 15,1 0 2-15,7-1 10 0,-2-2-2 16,2-5 3-16,0 0 1 0,0-4-2 0,0 0 4 16,0-2-5-16,0 0 3 0,23 0 8 0,-23 0 5 15,0-24 15-15,29 24 16 0,-29-20 7 0,23 20-1 16,-23-19-4-16,20 19-16 0,-20-20-9 0,15 20-16 15,-15-11-10-15,12 11-8 0,-12 0-9 0,0-8 2 16,0 8 8-16,0 0-2 0,4 0 6 0,-4 26 2 16,0-26 0-16,0 36 6 0,0-11-3 0,0 4-10 15,0 2-14-15,0 4-9 0,0 1-12 0,0 0-5 16,0 1-7-16,0 0-12 0,0-2 0 0,0-1-2 16,0-3 8-16,0-5 19 0,0-2 13 0,0-5 19 15,25-4 10-15,-25-7 9 0,21-5 6 16,-21-3 33-16,25 0 22 0,-11 0 19 0,1-36 16 15,-1 36-11-15,3-43 10 0,1 14-4 0,-3-2 12 16,3-2 8-16,-1-5-3 0,-1-3 11 0,3-3-1 16,-5 0-3-16,5-4-5 0,-2-4-12 0,-3 2-6 15,1 3-2-15,-3 0-13 0,0 3-13 0,1 3-3 16,-3 5-10-16,-2 4 4 0,1 6 1 0,-3 2-24 16,-2 6-15-16,0 6-15 0,-2 1-15 0,-2 5-2 15,2 2-9-15,-2 4 1 0,0 0 1 0,0 0-4 16,0 0 9-16,0 26-2 0,0-26 2 15,-22 39 14-15,22-12-7 0,-21 6 4 0,21 8 4 0,-25 5-13 16,25 5-13-16,-25 4-19 0,25 5-23 16,-25 2-21-16,25-1-15 0,-20 2-17 0,11-5-7 15,1-1-2-15,2-8 15 0,6-4 24 0,0-4 22 16,0-9 27-16,0-4 19 0,0-5 8 0,25-8 12 16,-25-4 5-16,29-4-7 0,-29-5 11 0,39-2-5 15,-16 0-8-15,2 0 6 0,-1-24-8 0,-1 24-1 16,0-26 3-16,0 26-4 0,-5-29-35 0,1 11-51 15,-5-1-58-15,-1 0-67 0,-3-1-44 0,-6-1-33 16,-4-1-39-16,0-1-27 0,0 1-6 0,-25-2-16 16,25 1 8-16,-37 0 89 0,12 2 84 0</inkml:trace>
  <inkml:trace contextRef="#ctx0" brushRef="#br0" timeOffset="14853.53">16169 7467 1659 0,'-12'0'46'0,"3"0"55"0,3 0 51 0,6 0 54 15,-8 0 10-15,8 21 8 0,0-21 7 0,0 0-19 16,0 0-34-16,0 0-42 0,23 0-37 0,-23 0-18 15,22 0-5-15,-22 0-11 0,33 0-16 0,-12 0-19 16,4 0-14-16,0-21-8 0,2 21-5 0,4 0-1 16,0-22-3-16,2 22 2 0,0-20 0 0,0 20 2 15,-2-21 3-15,2 8-10 0,-4 2 4 0,-4-2 1 16,-3 2-1-16,-1-2 4 0,-2 3 22 16,-3 1 33-16,-3-2 22 0,-1 4 21 0,-4-1-9 0,-4 3-21 15,1 0-15-15,-3 0-15 0,-2 5-13 0,0-4-15 16,0 3-9-16,0 0-8 0,0 1-4 15,0 0-4-15,0 0 1 0,0 0-1 0,0 0 2 16,0 0 7-16,0 0-1 0,0 29 2 0,0-29 2 16,0 32-3-16,0-9 2 0,-25 6 2 0,25 5-2 15,0 3-2-15,0 4-5 0,0 1-32 0,0 2-36 16,0-1-60-16,0 0-68 0,0-5-55 0,0-1-56 16,0-5-42-16,-23-2-54 0,23-8-96 0,0-4-135 15,-25-8 52-15,25-6 127 0</inkml:trace>
  <inkml:trace contextRef="#ctx0" brushRef="#br0" timeOffset="14981.86">16661 7201 2741 0,'23'-44'5'15,"2"5"31"-15,1 6 26 0,3 4 3 0,2 6-6 16,0 1-31-16,-4 3-26 0,-4 6-9 0,-9 2-6 16,1 6-53-16,-5 1-73 0,-1 4-62 0,-5 0-106 15,-2 0-116-15,0 25-188 0,0-25 68 0</inkml:trace>
  <inkml:trace contextRef="#ctx0" brushRef="#br0" timeOffset="15343.12">17031 7400 3019 0,'29'-29'47'0,"-29"29"62"0,23-30 51 0,-23 30 32 15,24-31-24-15,-24 31-38 0,15-25-42 0,-15 25-33 16,0-14-28-16,6 14-22 0,-6 0-9 0,0-10-5 15,0 10 1-15,0 0-1 0,0 0-1 0,0 0 6 16,0 0 3-16,0 27-4 0,-25-27 2 0,25 30-4 16,-20-8-14-16,20 3-14 0,-25 2-26 0,25 5-39 15,-23 1-16-15,11 0-33 0,-1 1-11 0,-1-1 8 16,1-2-7-16,3-3 19 0,-2-3 2 0,-1-2-1 16,-3-6 8-16,-1-3-2 0,1-8 6 0,-1-4 11 15,-3-2 14-15,-1 0 28 0,-2-26 27 16,2 26 26-16,5-41 23 0,-1 17 33 0,9-3 33 15,2-1 41-15,6 0 14 0,0-2-1 0,0 3-5 16,25-1-25-16,-25 1-7 0,43 1-3 0,-20 0-12 16,0 4-9-16,3 1-14 0,3 3-27 0,0 2-14 15,-2 3-5-15,0 4-8 0,-4 7-17 0,6 2-36 16,-4 0-60-16,-3 0-69 0,-1 27-77 0,-2-27-84 16,-3 41-106-16,-1-17-67 0,-3-2 99 0</inkml:trace>
  <inkml:trace contextRef="#ctx0" brushRef="#br0" timeOffset="15778.14">17153 7475 3009 0,'29'-17'31'0,"-29"-1"59"16,27-4 50-16,-27 4 49 0,29-6 24 0,-29 2-10 16,27 4-17-16,-27 4-30 0,14 1-39 0,-14 0-49 15,12 3-30-15,-12 4-21 0,0 1-19 0,0 0-6 16,0 3-4-16,0 0-3 0,0 2-3 0,0 0 6 15,0 0-3-15,0 0-5 0,0 30-1 0,0-30-9 16,-22 36-2-16,22-12 0 0,0 5-2 0,-21 0-2 16,21 5 2-16,0 4 5 0,0 0-4 0,0-2-9 15,0 1 5-15,0-3 0 0,0-1 16 16,0-4 17-16,25-3-4 0,-25-3 2 0,0-6-8 16,14-2-5-16,-14-4 6 0,0-1 7 0,0-6 4 15,11 0 11-15,-11-3 2 0,0-1-1 0,0 0-1 16,0 0-5-16,0 0-3 0,0-32-2 0,0 32 0 15,0-36 2-15,-21 8-3 0,21-2 0 0,0-7 2 16,-25 2-1-16,25-7 6 0,0 2-1 0,-18-3 3 16,18-2-2-16,0 3-3 0,0-1 4 0,0 3-1 15,0 3 5-15,0-1 3 0,26 5-3 0,-26 5-6 16,31 7-1-16,-12 2-6 0,4 6-3 0,2 4-5 16,4 5-1-16,4 4 2 0,2 0 4 0,2 26 3 15,2-26 0-15,3 48-1 0,-3-11-3 16,-2 4-27-16,-2 8-53 0,-2 5-42 0,-6 4-56 15,-4 1-40-15,-7 0-17 0,-3 0-52 0,-9-4-69 16,-4 0-142-16,0-3-146 0,0-7 96 0</inkml:trace>
  <inkml:trace contextRef="#ctx0" brushRef="#br0" timeOffset="16170.34">18716 6986 3239 0,'14'-25'18'0,"-6"3"37"0,-1 0 17 16,-1 2 7-16,0-4-16 0,-6 7-37 0,0 4-17 16,0 0-9-16,0 4-4 0,-37-1-1 0,37 2 1 15,-37 1 3-15,16 1-1 0,-2 2 2 0,-2 4 0 16,1 0 0-16,-3 0 4 0,2 0-2 0,-2 0-8 15,-2 0-4-15,4 25-7 0,1-25 2 0,-1 0 2 16,6 24 2-16,3-24 4 0,1 17-4 16,3-17 3-16,3 15 3 0,5-15-1 0,0 14 1 0,2-14 1 15,2 14 2-15,0-7 4 0,0-2 3 16,0 4-1-16,0 0-3 0,27 4-2 0,-27 0-3 16,23 1 4-16,-23 4 1 0,25 1-2 0,-25 3 2 15,22 3-2-15,-9 3 4 0,-13 4-2 0,24 4 2 16,-13 4 2-16,-3 6-6 0,0 0 6 0,1 4-4 15,-3 3 1-15,-2-1 1 0,-2-2-57 0,-2-2-59 16,0-1-80-16,0-4-88 0,0-2-63 0,-23-1-134 16,23-9-193-16,-25-4 87 0,25-5 116 0</inkml:trace>
  <inkml:trace contextRef="#ctx0" brushRef="#br0" timeOffset="16337.48">18048 7417 2599 0,'41'-16'13'0,"3"0"15"0,-3-1 19 0,3 3 13 16,1-4-1-16,-2 4-11 0,-3 1-9 0,-1 2-7 15,-6 2-9-15,2-1-7 0,-4-1-8 0,-4 4-16 16,-6-3-48-16,-1 2-90 0,-7 0-148 0,-3-2-204 16,0 0-190-16,-3-2 92 0</inkml:trace>
  <inkml:trace contextRef="#ctx0" brushRef="#br0" timeOffset="16746.24">18600 7082 2880 0,'29'-5'16'0,"-29"-4"40"16,33 1 29-16,-16 1 27 0,-3-1 15 0,3 1-17 16,-5 2-19-16,-12 0-21 0,10 4-31 0,-10-1-26 15,0-1-9-15,0 3-10 0,0 0 0 0,0 0 2 16,0 0-2-16,-22 0 4 0,22 0 0 0,-25 27-12 15,25-27-18-15,-29 23-3 0,12-23 0 0,17 31 2 16,-27-13 2-16,27 1-13 0,-16 2-11 0,16 2-11 16,-11 1-5-16,11 1 7 0,0 0 1 0,0 0 21 15,0-2 15-15,0-5 11 0,0-2 10 16,0-3 3-16,25-2 9 0,-25-3-3 0,23-3 1 16,-23-4 3-16,31-1 2 0,-12 0 19 0,-1 0 28 15,3-31 22-15,2 31 9 0,-3-36 9 0,1 13-1 16,0-4-11-16,1-1-4 0,-1-2-12 0,-4 2-12 15,1-2 16-15,-3 3 6 0,-3 0-12 0,-2 3-13 16,-3 2-29-16,-1 4-10 0,-2 1-3 0,-2 3-4 16,0 3-6-16,-2 3-8 0,0 1-10 0,0 5 7 15,0 2 2-15,0 0-6 0,0 0 10 0,0 0-3 16,0 38-3-16,-27-38 10 0,27 43-11 0,0-10-31 16,-20 6-40-16,20 6-53 0,0 4-53 15,0 4-38-15,0 6-39 0,0 0-39 0,0 0-62 0,0-2-118 16,0-6-155-16,0-7 92 0</inkml:trace>
  <inkml:trace contextRef="#ctx0" brushRef="#br0" timeOffset="17217.54">19001 7351 3042 0,'23'-38'41'0,"-1"0"53"0,1 1 43 0,0 5 44 15,0-3-2-15,-5 9-14 0,-3 7-14 0,-5 5-27 16,-2 3-36-16,-4 6-42 0,-1 0-27 15,-3 3-21-15,0-1-8 0,0 2-4 0,0 1 2 16,0 0 2-16,0 0 6 0,-25 0 2 0,25 0-5 16,-23 23 4-16,23-23-1 0,-27 27 5 0,27-8-3 15,-31 2-3-15,19 5 4 0,12 4-3 0,-21 0 4 16,21 4 0-16,-16-1-4 0,16 0 0 0,-9 0-2 16,9-2-5-16,-4 1-8 0,4-4 7 0,0-3-10 15,0 0 0-15,0-3 4 0,0-2-9 0,25-4 7 16,-25-3 0-16,0 1 2 0,21-6 8 0,-21-2 2 15,0 0 11-15,0-5 5 0,14 1 1 0,-14 0 0 16,0-2-6-16,0 0-2 0,0 0-1 0,0 0 2 16,10-25 1-16,-10 25-2 0,0-27-2 0,7 8-3 15,-7-2 3-15,0-3 1 0,0-4 0 16,0-1 4-16,0-3-2 0,0-1 1 0,0 0-2 16,0-1-2-16,0 0 0 0,0-1 1 0,0 2 2 15,0 2 1-15,0 3-1 0,26 3-7 0,-26 1 5 16,46 6-8-16,-17 2 2 0,2 5 2 0,4 4-6 15,0 3 4-15,0 2-2 0,0 2 0 0,3 0 4 16,-5 0-3-16,-2 22 2 0,-4-22 0 0,-3 39-7 16,1-13 6-16,-6 5 4 0,-5 7 1 0,-5 5-42 15,-5 10-48-15,-4-2-53 0,0 5-65 0,0-2-9 16,0 0-28-16,-35-1-35 0,35-2-38 0,-36-3-89 16,36-3-87-16,-33-6-62 0,13-5 104 15</inkml:trace>
  <inkml:trace contextRef="#ctx0" brushRef="#br0" timeOffset="17926.54">19751 7472 2334 0,'38'-38'39'0,"-5"-1"32"0,0 2 39 0,-6 1 26 16,-3-3-24-16,-3 7-23 0,-6 5-28 0,-5 4-25 15,-2 5-15-15,-4 2-12 0,-2 5-16 0,-2 0 2 16,0 7-2-16,0 3 1 0,0 1 5 0,-31 0-5 15,31 0 0-15,-29 34 1 0,13-34 1 0,-3 37 5 16,-1-13-4-16,3-1 3 0,-2 5-3 16,1-1 0-16,1 0 2 0,1 1 1 0,1 3-1 15,1-6-3-15,1 2 2 0,3-3-2 0,2 0 3 16,2-4-3-16,1-1 0 0,-1-5 2 0,6-2-2 16,0-2 11-16,0-2-5 0,0-4 1 0,0-1 0 15,0 0-4-15,29-3 6 0,-29 0 8 0,25 0 18 16,-25 0 17-16,29 0 10 0,-13 0 1 0,-1 0-15 15,1-25-11-15,-1 25-12 0,-1 0-9 0,-1-16-9 16,-3 16-7-16,-2 0-7 0,-1 0 2 0,-3 0-2 16,0 0 4-16,0 0 2 0,-2 0-2 0,0 24 6 15,2-24 2-15,-4 34-1 0,2-13 2 16,3 3-2-16,-3-1-3 0,0-1 2 0,-2-1 3 16,2-1-4-16,-2-2 0 0,2-2-2 0,-2-2-1 15,0-4 3-15,0-2 9 0,2-3 3 0,0-5-2 16,2 0-1-16,0 0-7 0,4 0 0 0,3-39-1 15,3 18-1-15,3-8 0 0,3-5 1 0,3-8 9 16,0-4 21-16,4-6 13 0,-2-6 23 0,1-4 6 16,3-5-5-16,-2 3 11 0,0 0 0 0,-2 1 7 15,-2 5 1-15,-1 2-4 0,-5 4 7 0,2 8-14 16,-3 4-10-16,-3 3-11 0,-3 2-34 0,0 8-4 16,-4 2-3-16,-1 6-13 0,-1 5-3 15,-2 4-1-15,-2 2-9 0,0 5 6 0,0 3-1 16,0 0 1-16,0 0 4 0,0 30-1 0,-27-30 4 15,27 41 3-15,-19-15-3 0,19 10-2 0,-20 4 2 16,20 6 3-16,-21 7 2 0,21 7-2 0,-19 5-1 16,19 5-3-16,-16 4 1 0,8-1 3 0,1 3-7 15,1-4-15-15,0-4-5 0,2-8-15 0,-2-6-4 16,1-5 4-16,3-10-1 0,-2-6 2 0,4-8 13 16,0-4 10-16,0-7 15 0,0-4 15 0,0-4-8 15,0-4 3-15,0-2-9 0,0 0 0 0,31 0 3 16,-31 0-2-16,27-24 0 0,-10 24-5 0,3-22-6 15,3 22-29-15,-4-28-39 0,3 12-34 16,-1 0-43-16,2-2-31 0,-5 2-27 0,1 1-39 16,0-1-50-16,-3 3-78 0,-1 0-84 0,-7-1-151 15,-2-1 100-15</inkml:trace>
  <inkml:trace contextRef="#ctx0" brushRef="#br0" timeOffset="18269.24">20183 7546 1846 0,'-12'-2'43'15,"2"-1"39"-15,3 2 34 0,3-1 42 0,2-2 8 16,2 0 9-16,0 1 2 0,0-2-11 0,0 0-27 16,0-1-31-16,0 1-32 0,0-2-29 15,25 1-23-15,-25-1-18 0,17 0-6 0,-17 0-2 0,24 2-2 16,-7-3 2-16,2 2 4 0,3 1 1 16,1-3-2-16,4 4 1 0,0-1 3 0,4-2 0 15,2 1 2-15,-4 1 3 0,0-2 15 0,0 0 21 16,0-2 7-16,-5 1 6 0,1 2 4 0,-6-3 1 15,-3 3 7-15,3 1 17 0,-7-2-9 0,-1 3-11 16,-3-1-17-16,0 3-23 0,-2 0-14 0,-4 1-14 16,1 1 0-16,-1-2-8 0,-2 2-3 0,0 0 0 15,0 0 4-15,0 0-1 0,0 0 3 0,0 0 2 16,0 32 0-16,0-32 7 0,-23 38 1 0,23-13-3 16,-19 4-2-16,19 4 0 0,-20 2 0 15,20 2-19-15,-21 2-44 0,9-2-48 0,-1-1-60 16,-1 1-35-16,1-3-28 0,3-2-30 0,-2-6-37 15,-1-1-60-15,1-4-93 0,1-6-113 0,3-5 31 16,-2-9 120-16</inkml:trace>
  <inkml:trace contextRef="#ctx0" brushRef="#br0" timeOffset="18405.87">20646 7197 2472 0,'19'-38'24'15,"-2"5"3"-15,-1 5 1 0,-1 4 2 0,1 6-28 16,-4 4-2-16,-5 3-6 0,1 4-17 15,-6 3-35-15,-2 4-42 0,0 0-65 0,0 0-91 16,0 0-78-16,0 34-170 0,0-34 31 0,0 42 104 16</inkml:trace>
  <inkml:trace contextRef="#ctx0" brushRef="#br0" timeOffset="18770.25">20967 7424 2648 0,'27'0'7'0,"0"-33"35"0,-1 33 25 16,-1-25 21-16,-2 25 5 0,0-26-26 0,-7 26-23 16,-5 0-25-16,-3-13-15 0,-2 13-7 0,-4 0-6 15,-2 0 6-15,0 0-1 0,0 0 2 16,0 26 3-16,0-26-6 0,0 33 6 0,0-10 0 16,0 3-2-16,0 3 0 0,0 2-1 0,-21-1-1 15,21 2 1-15,0-4 5 0,-18 1-2 0,18-2 0 16,-23 0 1-16,9-4-7 0,-1 0-8 0,-6-2-9 15,3-6-20-15,-1-2-2 0,-1-4-2 0,-5-2-1 16,4-5 18-16,-2-2 9 0,3 0 10 0,3 0 9 16,-3-30 2-16,3 30-1 0,5-38 2 0,5 13 0 15,3-3-2-15,4-3 1 0,0-2 2 0,0-1 1 16,31 1 5-16,-31-1 11 0,40 2-3 16,-20 3 2-16,3 4-3 0,2 2-10 0,2 4-6 0,-5 5-4 15,3 4-2-15,-2 5-2 0,-5 2-2 0,3 3-17 16,-4 0-32-16,-5 0-67 0,-2 30-65 15,-1-30-85-15,-5 36-106 0,-2-15-99 0,2 2-36 16,-4-4 105-16</inkml:trace>
  <inkml:trace contextRef="#ctx0" brushRef="#br0" timeOffset="19206.05">21215 7283 2877 0,'18'-17'10'16,"5"-2"42"-16,-2 3 21 0,0-1 27 0,-1-4 27 15,-3 8-3-15,-7 5-6 0,-2 4-27 16,-6 2-38-16,0 2-40 0,-2-2-17 0,0 2-1 0,0 0 1 16,0 0 1-16,0 0 0 0,-22 30 4 15,22-30 0-15,-23 35-2 0,23-11 3 0,-25 6-5 16,25-2 2-16,-23 4 2 0,23 3-2 0,-20 1 0 16,20 2-2-16,-15 2 0 0,15-2 5 0,-8 3-3 15,8-3-1-15,0-1-3 0,0 0 1 0,0-4 0 16,0-4 0-16,0-4 8 0,0-2-6 0,0-5 6 15,0-5 4-15,23-2-6 0,-23-6 9 0,0 0 0 16,0-3 0-16,0-2 1 0,0 0-3 0,12 0-7 16,-12 0 1-16,13-27-3 0,-7 27-6 0,2-39 5 15,2 11 0-15,1-5-2 0,-1-5 2 0,-2-6-4 16,5-3 4-16,-5-5 3 0,2-4-4 16,1 0 4-16,-1-1-4 0,2-3 3 0,1 8 0 15,1 3 4-15,3 6-2 0,1 4-3 0,1 8 1 16,2 3-4-16,1 11-3 0,1 6-5 0,0 1-2 15,2 7-3-15,-3 3 3 0,3 0 6 0,2 22 5 16,2-22-2-16,-6 52 5 0,4-12-1 0,-5 9-4 16,3 8 9-16,-4 10-23 0,-5 4-37 0,-1 7-34 15,-7 0-52-15,-4 0-39 0,-4-4-31 0,0 0-54 16,0-5-86-16,-43-3-159 0,18-4-122 0,-4-4 90 16</inkml:trace>
  <inkml:trace contextRef="#ctx0" brushRef="#br0" timeOffset="22404.1">22337 7279 3181 0,'-2'0'6'0,"2"0"22"16,0 0 23-16,0 6 24 0,0-6 23 0,0 0 1 15,0 0 1-15,23 0 9 0,-23 0-2 0,0 0 0 16,0 0-4-16,0 0-5 0,0 0-16 0,0 0-7 15,0 0-8-15,0 0-14 0,0 0-13 0,0 0-11 16,0 0-17-16,27-17-11 0,-27 17 2 0,35 0 1 16,-8-11 5-16,2 11 11 0,10 0 6 0,0 0 11 15,5-8 3-15,3 8-5 0,3 0-6 0,0 0-12 16,3 0-2-16,-3 0 1 0,-1 0 10 16,1 17 6-16,-9-17 4 0,-3 0-7 0,-5 0-16 15,-6 0-7-15,-9 0-7 0,-5 0-1 0,-3 0-9 16,-6 0-49-16,0 0-72 0,-4 0-89 0,0 0-90 15,0 0-49-15,0 0-39 0,-27 0-24 0,27 0-52 16,-45 0-139-16,14 0-84 0,-6 0 113 0</inkml:trace>
  <inkml:trace contextRef="#ctx0" brushRef="#br0" timeOffset="22663.41">22321 7554 3424 0,'0'3'23'0,"0"0"41"0,0-2 44 0,0 2 33 16,27-3-7-16,-27 0-15 0,0 0-29 0,18 0-17 16,-18 0-4-16,21-21-8 0,-9 21-12 0,7 0-7 15,2-16-10-15,3 16-10 0,9 0 6 0,1-13 7 16,5 13 17-16,2 0 4 0,7 0 3 0,1 0-8 16,1 0-15-16,0 0-8 0,-1 0-6 0,1 0-4 15,-5 0-4-15,-5 0 3 0,-5 0-11 0,-6 0-4 16,-7 0-5-16,-5 0-6 0,-7 0-8 15,-2 0-43-15,-8 0-63 0,3 0-68 0,-3 0-81 16,0 0-78-16,0 0-63 0,0 0-63 0,0 0-141 0,-38 0-192 16,38 0 131-16</inkml:trace>
  <inkml:trace contextRef="#ctx0" brushRef="#br0" timeOffset="23007.35">22982 7058 3739 0,'35'-12'6'0,"1"2"48"0,-3-1 61 16,2 0 47-16,-6-1 42 0,2-2-7 0,-4 5-19 16,-5 3-16-16,-7 1-20 0,-1 2-24 0,-3-1-31 15,-3 3-33-15,-2-2-24 0,-2 2-22 16,0 1-14-16,0 0-5 0,-4 0 4 0,0 0 4 16,0 0-8-16,0 0 11 0,0 0-11 0,3 0 6 15,-1 0 2-15,2 0-10 0,2 0 11 0,6 23-12 16,1-23 13-16,5 19 2 0,1-6-5 0,4 3 4 15,-1 2 0-15,5-3-5 0,-6 2 1 0,-2-4 4 16,-1 3 1-16,1-2 5 0,-9-4-8 0,3 0-4 16,-5 0 0-16,0-1 0 0,-4-2 9 0,-2-2-7 15,0 1-3-15,-2 1 7 0,0-1-1 0,0 5 4 16,0 0 0-16,-35 6-23 0,35 3-14 0,-39 6-21 16,8 1-37-16,0 6-15 0,-6 2-50 15,-3 2-25-15,3 4-29 0,-6 0-50 0,-1 3-46 16,7-3-57-16,-2 5-47 0,6-3-67 0,6-2-120 15,4-1-85-15,9-3 112 0</inkml:trace>
  <inkml:trace contextRef="#ctx0" brushRef="#br0" timeOffset="23256.51">23797 7109 4345 0,'35'-35'6'15,"0"6"50"-15,-8-1 61 0,0 3 33 0,-5 2 28 0,5 0-15 16,-8 4-12-16,-7 7-6 0,-5 4-32 16,-3 3-46-16,0 2-63 0,0 1-42 0,-4 3-4 15,0 1 14-15,0 0 11 0,0 0 16 0,0 40-4 16,-23-16-6-16,23 4 0 0,0 10-32 0,-25 7-26 16,25 7-40-16,0 8-52 0,-14 2-25 0,14 4-47 15,0 1-32-15,0 3-49 0,0-3-43 0,0-5-38 16,-10-7-54-16,5-7-86 0,-9-7-176 0,2-12 72 15,-11-9 128-15</inkml:trace>
  <inkml:trace contextRef="#ctx0" brushRef="#br0" timeOffset="23852.05">23588 7017 3724 0,'23'-24'40'0,"1"6"72"15,-3 2 56-15,2 2 47 0,-5-4 4 0,-18 6-24 16,31 3-19-16,-31 0-14 0,17 2-36 0,-17 2-40 15,14-1-36-15,-14 3-31 0,5-1-8 0,1 3-4 16,-2-3-3-16,0 2-7 0,4 0-1 0,-1 0-3 16,3 0 1-16,4 0 0 0,5-2 3 0,4 3 0 15,4-3-4-15,8-1 4 0,2 0-3 0,6-1-3 16,7 1 10-16,-5-1 3 0,9-1-3 0,-4 0-1 16,-5 1 1-16,-1-1-4 0,-3-1 7 0,-6 3 7 15,-4-3 36-15,-2 2 23 0,-6-1 19 16,-5 1 16-16,-1 1-19 0,-7 1-15 0,-1-2-14 15,-1 5-20-15,-8-2-25 0,4 1-11 0,-4 1-13 16,0 1-9-16,0 0 5 0,0 0-1 0,0 0 8 16,-23 0 10-16,23 26-1 0,-25-26 4 0,25 32-3 15,-33-9-1-15,15 2 0 0,-3 4-4 0,2 3 0 16,1 4 10-16,-1 1-10 0,1 4 4 0,5 6 0 16,-3 4-6-16,5 4 14 0,-1 1-8 0,4 2 4 15,2 2-9-15,1 4 0 0,1-3 5 0,4-2-4 16,0-5 4-16,0-3-9 0,0-3-26 15,0-5-23-15,0-6-24 0,0-4-21 0,23-3 19 0,-23-8 16 16,0-4 21-16,0-4 26 0,19-5 17 0,-19-3 14 16,0-3 4-16,0-2 3 0,0-1-10 15,0 0-21-15,0 0-17 0,8-26-1 0,-8 26 3 16,8-28 11-16,-8 9 14 0,4-5 1 0,0-1 2 16,3-2 6-16,-3-3-1 0,0 1 3 0,4-2-8 15,0-3 2-15,3 2 3 0,-3 1-7 0,6-1 10 16,3 2-4-16,-3 2-2 0,9 4 0 0,-6-1-1 15,1 6-4-15,5 2 0 0,-4 2 2 0,-1 4-8 16,3 3-1-16,-2 1 2 0,-5 6-5 0,5 1-3 16,-3 0 4-16,1 0-1 0,-3 35-5 0,5-15-31 15,-7 7-45-15,3 4-36 0,-5 5-44 16,2 4-13-16,-7 0-31 0,-1 2-42 0,-4 1-43 16,0-1-30-16,0 0-29 0,0-2-46 0,-31-1-110 15,31-5-182-15,-27-3 103 0</inkml:trace>
  <inkml:trace contextRef="#ctx0" brushRef="#br0" timeOffset="24621.41">24717 7704 3275 0,'31'-23'19'0,"0"0"70"16,0-1 64-16,2 1 60 0,2 0 32 0,-4 0-30 16,-6 6-6-16,-5 2-30 0,-5 2-25 15,1 1-32-15,-10 5-53 0,3-1-38 0,-5 4-25 16,-4 1-9-16,0 2-12 0,4 1 3 0,-4 0-4 15,0 0-5-15,0 0 13 0,4 0 5 0,-4 0 0 16,0 0 8-16,2 22-8 0,0-22-3 0,4 18 3 16,-6-18 2-16,5 15 1 0,-1-15 7 0,0 13 1 15,0-13-6-15,0 0-6 0,7 0-8 0,-7 0-5 16,4 0 3-16,2-36-6 0,-1 36-2 0,5-38-11 16,-6 16 0-16,3-4 1 0,1-1 4 0,-4-1 12 15,-4 1 0-15,1 2 11 0,1-3 2 16,-6 3-1-16,0 5-12 0,0 0-21 0,0 6-29 15,0 0-26-15,0 5-7 0,0 5 13 0,-35 4 27 0,35 0 27 16,-27 0 11-16,8 32-1 0,5-32-7 16,-9 46-9-16,0-16-8 0,0 5 3 0,3 3 5 15,1 2 5-15,1 1 7 0,1 2 5 0,3 0 1 16,-1-3 3-16,7 2 5 0,4-5 4 0,4-1-5 16,0-2-8-16,0-4-4 0,0-3-7 0,35-3 6 15,-35-4 11-15,31-3 5 0,-8-4 9 0,-1-2 1 16,1-5-4-16,8-4 6 0,-4-2-6 0,2 0 4 15,2 0 2-15,4-24-2 0,-2 24 4 0,2-36-2 16,-4 12 2-16,-4-2 16 0,4-3 11 0,-4-3 21 16,0 0 19-16,-4-2 16 0,-5 0 1 0,1 2 16 15,1-1 22-15,-5 2-5 0,-1 2 23 16,3 2-13-16,-7 4-23 0,3 1 2 0,-1 4-21 16,-6 4-14-16,3 2-21 0,-1 5-30 0,-8 0-20 15,2 4-7-15,0 1-7 0,-2 1 0 0,0 1 1 16,0 0-6-16,0 0 3 0,0 0-2 0,0 0 4 15,0 0 5-15,0 27 4 0,0-27-1 0,0 29-2 16,0-12-2-16,0 5 0 0,-21 3 6 0,21 0 6 16,0 2-6-16,0 0 1 0,0 3 0 0,-14-2-13 15,14 2 9-15,0 1-1 0,-8 1 0 0,8-3 6 16,-11 1-12-16,7 1-31 0,0-3-32 0,-4-1-30 16,-3-1-17-16,3-3 2 0,-4-3 15 0,1-2 13 15,3-7 16-15,-6 1 27 0,1-6 20 16,3-4 16-16,-7-2-8 0,3 0-8 0,-3 0-4 15,-1-38 5-15,3 15 15 0,-1-4 8 0,-3-4 3 16,5-4 0-16,5-3-1 0,-3-4 2 0,8 0 0 16,2-2-3-16,2 2 5 0,0 0-3 0,0 2 1 15,27 2-2-15,-27 5 4 0,33 3-4 0,-13 3 2 16,3 6-5-16,0 4-8 0,0 4-2 0,-1 5-42 16,1 5-51-16,0 1-67 0,-3 2-70 0,-1 0-41 15,0 27-26-15,-5-27-19 0,-1 39-48 0,-5-14-86 16,-2-2-123-16,-2 5 91 0</inkml:trace>
  <inkml:trace contextRef="#ctx0" brushRef="#br0" timeOffset="24986.98">25601 7427 3131 0,'27'-10'-4'15,"0"-3"31"-15,-4-1 33 0,4 1 35 0,-5-1 36 16,5 0 4-16,-8 5-6 0,-3 4-20 0,-5 2-27 15,-3-2-42-15,0 5-28 0,-8-3-22 0,2 3-7 16,-2 0 3-16,0 0-2 0,0 0 12 0,0 25 2 16,0-25 3-16,0 41 3 0,0-13-4 0,0 6-3 15,-18 4-5-15,18 2-7 0,0 2-15 16,0 1-16-16,0 0-20 0,-15 0-18 0,15-1-9 16,0-3-8-16,0-1 9 0,0-4 10 0,0-4 16 15,0-5 13-15,0-6 17 0,0-4 19 0,-8-6 13 16,8-2 14-16,0-7 3 0,0 0-3 0,0 0-6 15,0-23-3-15,0 23 2 0,0-35-3 0,0 9-1 16,0-6 6-16,19-4-1 0,-19-2 1 0,20-4 4 16,-20-3-5-16,23 1-2 0,-4-3 2 0,-1 3-4 15,3-1 3-15,2 4-1 0,-1 2-4 0,5 5 2 16,0 4-8-16,0 5-32 0,0 5-48 0,0 4-65 16,0 9-61-16,-1 6-33 0,-1 1-14 15,0 0-20-15,-2 31-37 0,0-8-61 0,-1 2-62 16,-7 6 82-16</inkml:trace>
  <inkml:trace contextRef="#ctx0" brushRef="#br0" timeOffset="25483.94">26157 7544 2703 0,'0'-15'23'16,"50"-4"60"-16,-17-1 43 0,-10 2 44 0,8-6 9 15,-8 3-30-15,-3 1-28 0,-1 4-20 0,-5 3-20 16,-14 1-26-16,21 2-13 0,-15 2-27 0,-6 3-14 15,13 0-14-15,-13 3-11 0,6 2 4 16,-6 0 1-16,0 0 9 0,0 0 5 0,0 32 0 16,0-32 7-16,0 41-2 0,0-14 0 0,0 4 0 15,0 4-7-15,0-2 2 0,0 2-2 0,0-4-2 16,0-1-1-16,0-4 1 0,0-5 6 0,0-1 0 16,0-6 9-16,25-4 5 0,-25-2-3 0,22-6 1 15,-22-2-3-15,27 0-1 0,-8 0 1 0,-1 0 2 16,5-36 27-16,-2 36 20 0,2-42 14 0,-1 17 10 15,1-5-8-15,0-5-15 0,-1 0 2 0,1-5 17 16,-2-1-10-16,-3-3 8 0,1-1 11 0,0 1-2 16,-3 3 25-16,-1 0 19 0,-3 6-13 0,-2 4-7 15,-1 6-19-15,-1 8-30 0,-4 1-24 16,-2 8-21-16,-2 3-31 0,4 3 2 0,-4 2-1 16,0 0 3-16,0 0 17 0,0 28-5 0,-37-5 9 15,37 12-6-15,-31 7 7 0,8 11-7 0,1 7-4 16,-1 9 8-16,-2 3-7 0,6 4 2 0,1-1 6 15,1 1-5-15,-1-2-1 0,3-2 4 0,-1-1-8 16,-3-3 3-16,0-2 0 0,-3-2 3 0,-1-3 4 16,-4-1 3-16,4-2 5 0,-8-6-7 0,5-2-38 15,-5-9-40-15,0-6-44 0,-7-3-33 0,7-11-11 16,-4-7-9-16,-2-10-19 0,2-4-36 16,0 0-42-16,2 0-44 0,2-36-47 0,0 36-56 0,8-45-81 15,0 19-178-15,11-1 35 0,-3-1 128 0</inkml:trace>
  <inkml:trace contextRef="#ctx0" brushRef="#br0" timeOffset="28391.08">666 8382 2645 0,'18'0'13'0,"-18"-22"14"0,13 22 21 0,-13 0 39 15,10-23 20-15,-6 23 19 0,0 0 17 0,0-16-7 16,-4 16-4-16,4 0-4 0,-1 0-17 0,-1 0-15 15,-2 0-18-15,2 0-30 0,-2 0-24 0,0 0-17 16,4 0-15-16,-4 0-2 0,0 0-2 16,0 0 4-16,4 0 0 0,-4 0 5 0,8 0 5 15,-2 28-2-15,3-28 4 0,-1 39-5 0,0-13 0 16,-2 4-1-16,3 1-2 0,-1-3 7 0,-2 2-4 16,-2-3 1-16,0 0 3 0,1-6-7 0,-1-2 4 15,4-4 1-15,-6-5 0 0,2-2 6 0,0-2 6 16,-4-4-2-16,9-2-2 0,1 0-2 0,6 0-7 15,11-36 2-15,6 14 15 0,15-9 2 0,8-6 9 16,14-8 6-16,17-3-3 0,6-4 7 0,10-3 14 16,11 0 10-16,2 0 12 0,2 2 1 15,-3 5-2-15,1-1-18 0,-6 3-16 0,-3 4-19 0,-4 2-18 16,-3 1-4-16,-5 3-2 0,-6 3 8 16,-5 2 7-16,-7 4 1 0,-7 2 1 0,-14 6-3 15,-11 2-6-15,-9 6-5 0,-14 1-14 0,-5 5-53 16,-11 2-84-16,2 1-106 0,-8 2-133 0,0 0-58 15,0 0-49-15,0 0-128 0,0 28-124 0,0-28 110 16</inkml:trace>
  <inkml:trace contextRef="#ctx0" brushRef="#br0" timeOffset="40091.19">3851 8393 1262 0,'0'-4'37'15,"0"0"27"-15,0 0 34 0,15 0 34 0,-15-1-19 16,0 5 1-16,0-3-18 0,0 2-18 0,0 1-9 15,0 0-22-15,0 0-16 0,0 0-17 16,0 0-6-16,0 0 0 0,0 0 22 0,0 0 13 0,0 0 5 16,0 0 7-16,0 0-21 0,0 0-5 15,-23 0-3-15,23 16-2 0,0-16 6 0,-25 0-2 16,25 0 2-16,-14 0-1 0,14 9 1 0,0-9 1 16,-13 0 3-16,13 0 5 0,0 0 1 0,-6 0-3 15,6 0-2-15,0 0-6 0,0 0-2 0,0 0-5 16,0 4-7-16,0-4-6 0,0 0-6 0,0 0-6 15,0 2 7-15,0-1 1 0,0 1 5 0,25-1 7 16,-25 0-3-16,14 4 8 0,-14-2 4 0,27 0 4 16,-10 1 1-16,3-1-3 0,1 0 1 0,-2 1-8 15,7-2 1-15,1 0-4 0,4 2-7 16,2-2 1-16,2 1-5 0,13-1-4 0,0 1-1 16,7 0-1-16,5 1-1 0,9-1 1 0,1-2 2 15,6 2-1-15,1-1-1 0,3-2 0 0,3 2-4 16,4-2 1-16,2 0 1 0,6 0 3 0,10 0 0 15,9 0 2-15,8 0-3 0,10 0-3 0,9 0 2 16,1 0-6-16,5-19 8 0,6 19-7 0,2 0 3 16,4 0 5-16,7 0-6 0,1-11 6 0,3 11-2 15,-1 0-4-15,5 0 4 0,-5 0 0 0,1-9 9 16,-1 5 16-16,-3-1 8 0,-5-1 6 0,-6-2-3 16,0 1-11-16,-4-2 0 0,-2-2-5 0,-7 2 4 15,-7-1 10-15,-3 1 2 0,-6 0 5 16,-6 1 2-16,-2 3-8 0,-7 0-7 0,-1 3 1 15,-13 0 5-15,-6 0-1 0,-8 2 3 0,-11 0-4 16,-12-1-14-16,-12 0-1 0,-11-1-4 0,-10 0-7 16,-9 1 0-16,-5 0-5 0,-7 1-10 0,-6-1-14 15,4 1-50-15,-4-2-42 0,0 2-32 0,0 0-36 16,0 0-14-16,0 0-34 0,-23 0-63 0,23 0-80 16,-24 20-130-16,7-20-138 0,0 16 100 0</inkml:trace>
  <inkml:trace contextRef="#ctx0" brushRef="#br0" timeOffset="42355.11">10042 8328 2440 0,'4'-7'22'15,"0"1"18"-15,0 2 23 0,1 1 22 0,-3 2-5 16,2 0-4-16,0-1-5 0,-2 1-15 0,-2 1-8 16,4-2-8-16,-4 2-11 0,0 0-8 0,0 0-3 15,2 0-9-15,-2 0-5 0,0 0-1 0,2 0-9 16,-2 0 2-16,0 0-1 0,0 0-3 0,0 0 3 16,0 0 1-16,0 0-3 0,0 0 7 0,0 0 10 15,0 18 10-15,0-18 3 0,0 19 0 16,0-6-6-16,0 3-14 0,0 1 1 0,0 3-2 15,0 1-2-15,0-2 4 0,0 0-2 0,0-1-1 16,0-2-2-16,0 0-1 0,0-1 3 0,0-1-1 16,0-2 0-16,0-1 1 0,-18-1-1 0,18-2-3 15,0-1 2-15,0-1 1 0,0-2-2 0,0-3 6 16,0 2-1-16,0-3 8 0,0 2 15 0,0 0 9 16,0-2 18-16,0 0 14 0,0 0 4 0,0 0 15 15,0 0 11-15,0 0 1 0,0 0-13 0,0 0-21 16,0 0-23-16,41 0-12 0,-41 0 9 15,48 0 4-15,-13 0 4 0,10 0-1 0,9 0-12 0,10 0-2 16,6 0-5-16,13 0 2 0,14 0 3 16,6 0 10-16,9 0 7 0,4 0-3 0,6 0 2 15,0 0-17-15,2 0-15 0,0 19-13 0,-2-19 0 16,0 0 38-16,-9 18 17 0,-1-18 11 0,-6 0 3 16,-7 0-35-16,-10 9-11 0,-5-9-6 0,-7 0-11 15,-7 0 6-15,-8 0 3 0,-4 0 10 0,-2 0 20 16,-7 0 4-16,-5 0-1 0,-7 0 5 0,-6 0-15 15,-6 0-13-15,-9 0-4 0,-5 0-19 0,-3 0-5 16,-4 0 4-16,-2 0-7 0,-2 0 3 0,0 0-2 16,0 0-4-16,0 0 0 0,0 0-32 15,0 0-36-15,0 0-38 0,0 0-43 0,0 0-30 16,0 0-33-16,0 0-43 0,-16 0-47 0,16 0-34 16,0 0-20-16,0 0 4 0,0 0 26 0,-13 0-23 15,13 0-63-15,0 0-132 0,-6 0 68 0</inkml:trace>
  <inkml:trace contextRef="#ctx0" brushRef="#br0" timeOffset="42740.11">12634 8584 2811 0,'0'-2'29'0,"0"-3"32"0,0 3 28 0,0-1 31 15,19 0 5-15,-19 0-6 0,0 1-1 16,0 2-10-16,0 0-19 0,0 0-15 0,0 0-19 15,0 0-20-15,0 0-10 0,0 0-13 0,0 0-8 16,0 0-4-16,10 0-6 0,-4 0 2 0,5 0-2 16,1 17-1-16,1-17 6 0,5 0-1 0,1 20-1 15,3-20 4-15,-1 19-2 0,2-19 1 0,-5 17 1 16,1-9 1-16,-2 1-1 0,-3-3 23 0,-4 0 25 16,3-3 15-16,-5 0 25 0,0-1-7 0,-1 0-2 15,-3-2-4-15,2 0-10 0,0 0-1 0,-6 0-12 16,2 0 1-16,0 0-6 0,-2 0 2 0,0 0 6 15,0 0-5-15,0 0-1 0,0 0-6 0,0 0-10 16,0 0-4-16,0 0-9 0,0 0-10 16,0 0-5-16,-20 0-2 0,20 0-3 0,0 0-2 15,-23 0-1-15,4 0 3 0,-1 0 2 0,-7 0-3 16,-2 0-40-16,-2 0-31 0,-4 0-46 0,-1 24-57 16,1-24-22-16,2 18-60 0,4-18-48 0,-2 21-39 15,6-7-53-15,3-1-66 0,1 0-174 0,5 1-84 16,-1-1 115-16</inkml:trace>
  <inkml:trace contextRef="#ctx0" brushRef="#br0" timeOffset="44135.5">13434 8225 2106 0,'-18'23'52'16,"18"-23"46"-16,0 0 42 0,-17 0 39 0,17 0-11 15,0 0-3-15,0 0-2 0,0 0-5 0,0 0-8 16,0 0-24-16,0 0-16 0,0 0-21 0,0 0-25 15,0 0-19-15,0 0-19 0,0 0-14 0,0 0-7 16,-19 0-2-16,19 0-7 0,-20 0 8 0,5 0-3 16,-5 0 1-16,-3 21 4 0,-4-21-13 0,-2 0 4 15,-2 21 3-15,0-21 0 0,-4 17 7 16,2-17-6-16,-2 24-1 0,0-6-2 0,2 0-17 16,4 0-17-16,4 5-15 0,0 1-13 0,8 1-1 15,3 1 17-15,2 1 8 0,7-4 6 0,3 0 7 16,2 2 7-16,0-2 5 0,0-5 6 0,0 2 12 15,0-2-5-15,27-4 2 0,-27-1 5 0,25-1-1 16,-25-4 1-16,27-2 3 0,-27-1-3 0,33-2-1 16,-33-3 0-16,27 0 0 0,-11 0-1 0,-1 0 1 15,-1 0 2-15,1 0-6 0,-3-26-2 0,3 26 2 16,1 0-2-16,-3-26 5 0,-1 26 1 0,2-23-4 16,-1 23 4-16,-1-22-3 0,1 11-1 15,-1-2 6-15,-4 3 6 0,1-3 18 0,-1 5 20 0,0-1 13 16,-2 2 13-16,1 0 1 0,-3 0-2 15,0 1 2-15,0 3-11 0,0-1-4 0,-2 2-11 16,0-1-11-16,2 3-13 0,-2 0-13 0,1 0-6 16,-1 0-11-16,-2 0-3 0,0 0-5 0,0 0-1 15,0 0 1-15,2 0 11 0,0 21-2 0,-2-21 1 16,4 26 6-16,-2-7-4 0,0 4 2 0,0 4-1 16,2 2-4-16,-4 2-1 0,0 1-40 0,0-3-43 15,0 2-57-15,0-3-60 0,0-1-29 0,0 0-35 16,0-3-31-16,0-1-52 0,0-5-89 0,0-3-135 15,0-3-32-15,0-4 111 0</inkml:trace>
  <inkml:trace contextRef="#ctx0" brushRef="#br0" timeOffset="44511.99">13500 8590 3282 0,'19'-25'25'0,"-2"2"36"15,1 1 64-15,-1 0 57 0,-3 2 8 0,5 0-5 16,-5 6-42-16,-3 2-38 0,-5 5-36 0,-2 3-33 15,0 0-22-15,-2 4-22 0,-2-2-9 0,0 2 2 16,0 0 2-16,0 0 2 0,0 0 8 0,0 30 8 16,0-30-6-16,0 34-1 0,0-12 6 15,0 3-8-15,0 3 1 0,-21 2 5 0,21 0-6 16,0 3 0-16,0 0 4 0,0 0-2 0,0-1-20 16,0 2-20-16,0-5-15 0,0 1-12 0,0-4 11 15,0-2-2-15,25-4 2 0,-25-4 4 0,0-3 10 16,19-5 25-16,-19 0 17 0,0-5 12 0,0-1 3 15,10-2-3-15,-10 0-25 0,0 0-23 0,0-24-8 16,0 24 1-16,0-33 23 0,0 11 19 0,0-5 2 16,0-4 0-16,0-1 0 0,-25-1-1 0,25-2 4 15,0 1 2-15,0 1 0 0,0 1-1 0,0 3 3 16,0 2-6-16,27 3-1 0,-27 3-4 16,33 3-3-16,-10 3 0 0,-2 3-8 0,3 6-24 0,1 2-40 15,0 4-41-15,0 0-41 0,0 0-24 16,-3 31-23-16,-1-31-26 0,-2 40-35 0,-3-16-81 15,-3 5-152-15,-5-4-67 0,-2 2 88 0</inkml:trace>
  <inkml:trace contextRef="#ctx0" brushRef="#br0" timeOffset="45100.13">14123 8769 3010 0,'24'-32'8'16,"-1"13"2"-16,-2 0 23 0,-7-1 6 0,3-3-5 15,-7 3 6-15,-2 3-12 0,-6 2 3 0,3 7-3 16,-5-1-11-16,0 3-23 0,0 1-35 16,0 3-19-16,0-1-9 0,0 3-6 0,0 0 5 15,-27 0-14-15,27 0-2 0,-29 0 2 0,8 29 12 16,0-29 21-16,-3 22 3 0,1-5 11 0,0 1-5 16,2 1-6-16,1 4-4 0,3-1 0 0,5 2-3 15,-1-2 10-15,5 0 11 0,8 0 9 0,-6-4 20 16,6-3 5-16,0-1 8 0,0-3 7 0,0-6 8 15,31-2 4-15,-31-1 17 0,23-2 13 0,-23 0 6 16,22 0 18-16,-22 0 5 0,27-29-4 0,-27 29 4 16,23-26-7-16,-10 26-10 0,-5-31-15 15,2 17-15-15,-2 0-2 0,-1 1-8 0,-3 1-2 0,2 12-9 16,-4-14-16-16,-2 14-5 0,2-5-12 16,-2 5-10-16,0 0 6 0,0 0-6 0,0 0 10 15,0 0 12-15,0 32 0 0,0-32 0 0,0 32-2 16,-21-11-8-16,21 1-10 0,0 1-4 0,0 0-16 15,0 0-2-15,0-2-9 0,0 0-9 0,23-2 1 16,-23-5 3-16,23 1 9 0,-23-7 16 0,23 0 12 16,-23-4 11-16,31-4 8 0,-13 0 6 0,1 0-1 15,1-22 11-15,1 22 23 0,4-31 18 0,0 11 25 16,0-1 15-16,-3-5 6 0,1-1 15 0,-2-3 9 16,-1-3-2-16,-3 1-5 0,-1-4-7 15,-3-1 14-15,1 1 8 0,-3 0-2 0,-3-1-8 16,0 2-23-16,-2 4-14 0,1 3-1 0,-3 5-18 15,0 2-22-15,-2 7-23 0,0 4-23 0,-2 4-12 16,2 4-4-16,-2 2 1 0,0 0 0 0,0 0 9 16,0 29 3-16,0-8 5 0,-23 4 1 0,23 8 0 15,0 6-13-15,-24 11-32 0,24 0-39 0,0 7-56 16,-19 0-39-16,19 2-38 0,0 0-34 0,0-4-34 16,-10-2-39-16,10-1-78 0,0-5-171 0,0-7-67 15,-5-5 97-15</inkml:trace>
  <inkml:trace contextRef="#ctx0" brushRef="#br0" timeOffset="45375.26">14457 8819 3001 0,'0'-27'17'16,"29"1"30"-16,-29 2 28 0,0 4 11 0,23 2-17 16,-23 4-31-16,0 5-32 0,0 4-13 0,0 3-3 15,0 2-1-15,0 0 6 0,0 0-2 0,0 0 3 16,-35 34 1-16,35-34-4 0,-37 35-7 0,16-12-15 15,-4 1-13-15,5 3-5 0,-3-2 8 0,2 3 8 16,3-3 8-16,1 1-2 0,3-2-11 0,3-1 1 16,1-2 6-16,4-2 9 0,2-2 14 15,4-3 7-15,0-1 1 0,0-2 0 0,0-4 2 16,33-1-5-16,-33-3 0 0,33-1 2 0,-13-2-1 16,3 0 3-16,-2 0-2 0,4 0-28 0,-1 0-43 15,3 0-48-15,-2-23-60 0,0 23-38 0,0 0-40 16,-3-24-78-16,3 24-136 0,-4-22-17 0,0 9 82 15</inkml:trace>
  <inkml:trace contextRef="#ctx0" brushRef="#br0" timeOffset="45595.94">14757 8833 2997 0,'6'0'28'0,"1"0"60"15,-1 0 68-15,-2-23 45 0,4 23 2 0,-4-22-29 16,0 22-54-16,1-19-23 0,-3 19-21 15,0-16-23-15,-2 16-13 0,0-14-21 0,2 14-16 16,-2 0-13-16,0-9-4 0,0 9-8 0,0 0-2 16,0 0 7-16,0 0 1 0,0 23 7 0,0-23 5 15,0 36-35-15,-19-13-35 0,19 7-44 0,0 0-52 16,0 6-32-16,0 0-33 0,0 1-47 0,0-1-37 16,0-1-61-16,0-3-125 0,0-4-130 0,0-3 91 15</inkml:trace>
  <inkml:trace contextRef="#ctx0" brushRef="#br0" timeOffset="45747.45">14848 8695 2646 0,'0'-18'0'0,"21"4"0"0,-21 2-7 0,25 3-1 16,-25 2-6-16,18 1-15 0,-18 5-6 0,13 1-16 15,-13 0-32-15,8 29-37 0,-8-29-74 0,8 40-96 16,-4-16-120-16,0 3-101 0,1-1 84 0</inkml:trace>
  <inkml:trace contextRef="#ctx0" brushRef="#br0" timeOffset="46243.26">14949 8937 2993 0,'0'0'27'16,"25"-22"27"-16,-25 22 32 0,23-23 55 0,-23 23-2 15,23-26 2-15,-23 14-10 0,18 1-30 0,-18 11-10 16,0-14-21-16,15 14-25 0,-15-10-22 0,0 10-20 15,8-4-15-15,-8 4-2 0,0 0-24 0,0 0-23 16,0 0-15-16,0 0 1 0,0 0 19 0,0 0 26 16,0 24 22-16,0-24-8 0,0 22-28 0,0-22-15 15,0 31-19-15,0-15-7 0,0-2 18 0,0-2 15 16,0-1 19-16,0-2 24 0,0-9 19 0,0 9-3 16,0-9 2-16,0 0-3 0,0 0-3 0,0 0 1 15,21-25 1-15,-21 25 0 0,16-24-2 0,-16 24 7 16,19-32 4-16,-19 15 1 0,14-1 16 15,-14-1 10-15,11 1 1 0,-11 0-5 0,6 1-15 16,-6 2-13-16,0 2-7 0,0 2 0 0,0 4 2 16,0-1-4-16,0 4 0 0,0 1-2 0,0 1-6 15,0 2 5-15,-31 0-5 0,31 0 1 0,-29 0 1 16,12 0-3-16,-3 23 7 0,1-23-2 0,-2 23 6 16,3-23-2-16,1 35-7 0,3-17 5 0,1 1-5 15,3 2 1-15,4 0 4 0,2 1-1 0,4 2 1 16,0-3 2-16,0 0-1 0,0 1 1 0,0-1-4 15,33-2-10-15,-33-1-10 0,31-1-2 0,-31-4-1 16,33-2 11-16,-14-3 5 0,-1-3 5 16,-3 0-5-16,3-3-1 0,-3-2-6 0,-1 0-17 15,-1 0-16-15,-3 0-21 0,0 0-3 0,1 0-20 16,-3-25-6-16,-2 25-1 0,2 0-27 0,-4-24-7 16,1 24-13-16,-1-22-29 0,-2 22-9 0,0-22-21 15,-2 9-6-15,0 2-11 0,0-1-35 0,0 0-57 16,0 1 13-16,0-1 67 0</inkml:trace>
  <inkml:trace contextRef="#ctx0" brushRef="#br0" timeOffset="46733.16">15272 8869 2316 0,'6'-3'43'0,"-2"2"12"16,-2 0 20-16,2-2 35 0,-2 0-11 0,3-1 25 15,-3 0 14-15,2 0-2 0,-2 0-2 0,0-1-2 16,0 0 2-16,0 1-6 0,0 0-9 0,-2 1-14 15,2-1-21-15,0 2-21 0,-2 0-18 0,0 2-18 16,2-1-16-16,-2 1-6 0,0 0-10 0,0 0-2 16,0 0-4-16,0 0-2 0,0 0-3 0,0 0-3 15,0 0 6-15,0 0 4 0,0 22 6 0,0-22 4 16,0 23-2-16,0-8 0 0,-20 5 2 0,20 1-2 16,0 3-1-16,-23-1 0 0,23 4 2 0,0-1 1 15,-15 0 3-15,15-2 2 0,0 1-7 0,-8-3 2 16,8-3-2-16,0-1-2 0,-4-2 5 15,4-4 2-15,-2-3 2 0,0-1-2 0,2-5 2 16,-2 2 0-16,2-5 2 0,0 0 4 0,0 0 3 16,0 0-4-16,0 0-11 0,0 0-11 0,0-21-16 15,0 21 0-15,0-24 9 0,0 7 3 0,21-3 15 16,-21-4-3-16,0 1-1 0,0-4 5 0,18 0-4 16,-18-3 6-16,0 1 1 0,10-1-6 0,-10-1 2 15,0 3 1-15,13-2 3 0,-13 3 9 0,10 0 9 16,-4 3-2-16,7 2-3 0,-3 1-4 0,3 3-8 15,3 2 1-15,-1 3-5 0,1 2-2 0,3 3 2 16,-3 5-8-16,7 3 2 0,0 0-2 16,-1 0-3-16,-3 28 4 0,2-28 3 0,-3 47 1 15,1-18-6-15,0 6 1 0,-5 2-33 0,-4 2-11 16,1 1-32-16,-3 2-33 0,-2-1-17 0,-4-1-45 16,-2-1-28-16,0-2-40 0,0-2-34 0,0-3-67 15,-31-2-126-15,31-6-162 0,0-6 82 0</inkml:trace>
  <inkml:trace contextRef="#ctx0" brushRef="#br0" timeOffset="46940.13">15979 8479 3731 0,'41'-21'1'0,"-4"3"-5"15,-6 2-5-15,-6 3-3 0,-6-1-10 0,-1 4 4 16,-5 8 7-16,-9 2 4 0,-2 24 9 0,-2 0-1 15,0 6 1-15,0 9-1 0,0 7 0 0,-27 7 4 16,27 6-5-16,-23 2 2 0,23 2-1 0,-26 3-20 16,9-1-64-16,3 2-69 0,-1-5-75 0,1-1-70 15,-1-3-56-15,1-3-126 0,1-5-211 0,1-8 91 16</inkml:trace>
  <inkml:trace contextRef="#ctx0" brushRef="#br0" timeOffset="47144.54">15704 8954 3238 0,'27'-10'-2'0,"-27"2"3"15,18-2 29-15,-18 2 41 0,19-4 14 0,-19 3-3 16,21 0-31-16,-21 3-39 0,16 3-20 0,-5-1 6 16,1 0-2-16,0-1-2 0,9 2 6 0,0-2-7 15,6 3-1-15,1 0-15 0,6 1-32 0,1 1-34 16,6 0-38-16,2 0-32 0,1 0-36 15,3 0-52-15,1-1-98 0,0 0-158 0,1-3-133 0,3-1 89 16</inkml:trace>
  <inkml:trace contextRef="#ctx0" brushRef="#br0" timeOffset="47616.15">16926 8601 3642 0,'0'-14'29'0,"0"-2"42"0,0 2 45 16,0 4 40-16,0-4 4 0,0 3 0 0,0 6-13 15,0 3-27-15,0 2-28 0,0 0-42 0,0 0-40 16,0 0-19-16,0 0-4 0,0 0 2 0,0 22 9 16,0-22 6-16,0 42 0 0,0-11-4 0,0 6-3 15,0 8 0-15,0 3 2 0,-25 5 4 0,25-3-3 16,-19 1 2-16,19-1-2 0,-20-2-2 16,20-1 4-16,-19-4 0 0,19-1-2 0,-13-5 1 15,13-5 5-15,-12-3-7 0,8-5-2 0,0-6 6 16,0-3 1-16,4-7 5 0,-4-1 18 0,1-6-2 15,1-1-8-15,2 0-4 0,0 0-11 0,0-31-7 16,0 11 2-16,0-6 2 0,0-8-6 0,29-6 5 16,-29-5-2-16,27-6-1 0,-27-3 4 0,31 0-1 15,-31-2 0-15,31 1 3 0,-16 2-1 0,-1 3-3 16,3 1 5-16,-1 7-3 0,1 3-2 0,-1 3 4 16,3 6 2-16,2 4-3 0,-5 5 8 0,1 3-5 15,-5 5-7-15,0 3 8 0,-1 4-11 16,-1 2 6-16,0 3-6 0,-1 1-5 0,-1 0 4 15,0 0 3-15,3 26 0 0,-1-26 3 0,0 35-5 16,-1-12-1-16,1 4 5 0,0 2 2 0,1 4 3 16,-3 5-1-16,-2 1-1 0,0 2-7 0,-2 0 1 15,-2 0-33-15,3 1-18 0,-5-1-16 0,0-2-30 16,0-2-8-16,0-1-13 0,-27-3-30 0,27-2-23 16,-31-1-25-16,10-4-33 0,-4-2-33 0,-2-2-32 15,-2-3-48-15,-2 0-93 0,-2-4-160 0,6-2 0 16,1-4 114-16</inkml:trace>
  <inkml:trace contextRef="#ctx0" brushRef="#br0" timeOffset="48027.12">17250 9003 3247 0,'25'0'3'0,"-2"0"14"0,-5 0 51 0,-1 0 43 16,-1-29 24-16,-3 29 2 0,-3-18-22 0,-4 18-16 15,-2 0-5-15,1 0-5 0,-3-14-24 0,0 14-27 16,-2 0-22-16,0 0-16 0,0 0-2 0,0 0-10 16,0 0-4-16,0 0 3 0,0 0-2 15,0 0 9-15,0 0 5 0,0 0 2 0,0 23 0 16,0-23 0-16,27 19 0 0,-27-19-1 0,0 19 3 16,26-19-3-16,-26 15 5 0,0-15 8 0,0 0 0 15,15 0 3-15,-15 0-11 0,0 0-27 0,0 0-8 16,12 0-9-16,-12-28 5 0,9 28 18 0,-3-32 3 15,0 11 3-15,-2-1-2 0,2 1-1 0,-2-2-1 16,-1 0 3-16,-1 1 6 0,0 3 5 0,0 1 0 16,0 3-7-16,-2 1-10 0,0 3-22 0,0 4-14 15,0 2-3-15,0 2 3 0,0 1 17 0,0 2 13 16,-33 0-9-16,33 0-19 0,-31 0-17 0,10 33-24 16,0-33 1-16,1 36 0 0,1-13-9 15,3 4 1-15,1 3-14 0,1 4-9 0,3 1-8 0,1 2-3 16,4-2-4-16,6 1-10 0,-9 0-19 15,9-1-21-15,0-3-31 0,0-3-36 0,0-3-29 16,0-4-81-16,0-4 18 0,29-5 78 0</inkml:trace>
  <inkml:trace contextRef="#ctx0" brushRef="#br0" timeOffset="48467.08">17804 8724 2443 0,'25'-21'30'0,"-2"2"43"16,-1 1 46-16,-1 1 50 0,0-1-16 0,-3 1-14 16,-1 3-11-16,-5 2-29 0,-3 5-3 0,-5 1-24 15,2 2-36-15,-4 1-22 0,-2 1-16 0,0 1-4 16,0 1-4-16,0 0-1 0,0 0-1 0,0 0 6 16,0 0 2-16,0 23 0 0,-29-23 4 0,29 26-3 15,-23-11 3-15,23 5 2 0,-31 0 0 0,17 3 0 16,-3-1-4-16,1 3 2 0,1-1-2 0,1-2 0 15,1 1 0-15,3-2-2 0,0 0 4 0,4-2-3 16,-1-5 1-16,3 0 2 0,4 0 0 16,0-1 3-16,0-1 7 0,0-3 1 0,0 0 25 15,31 0 21-15,-31 0 24 0,25-4 22 0,-25 2-5 16,31-2-15-16,-14-2-16 0,-3 0-11 0,0 1-13 16,-1-3-2-16,-13 2-13 0,18-3-14 0,-18 1-11 15,13-1-7-15,-13 3-2 0,4-2-7 0,-4 1 2 16,0 1 4-16,0 2 2 0,0 3 5 0,0 2 3 15,0 3-2-15,0 3 0 0,0 2 4 0,0 2-5 16,-25 2 1-16,25 1 5 0,-20-1-6 0,20 0 4 16,-29 0-48-16,12 0-32 0,1-2-51 0,-5 2-50 15,0-3-7-15,1 1-33 0,1-2-1 0,-2-1-13 16,1-3-7-16,1-1-13 0,-2-4-49 0,1-3-84 16,1-5-172-16,2-1 46 0,1 0 102 0</inkml:trace>
  <inkml:trace contextRef="#ctx0" brushRef="#br0" timeOffset="48752.06">18096 8858 3233 0,'55'-16'32'15,"-5"-1"49"-15,-9 3 57 0,-8 0 25 0,-8-2-21 16,-4 0-43-16,-9 4-51 0,-3 4-22 0,-7 3-10 16,-2 2-12-16,0 2-4 0,0 0-2 0,0 1-6 15,0 0 3-15,-25 0-2 0,25 0 0 0,-25 0 2 16,25 28 0-16,-41-28-5 0,18 30-7 15,0-12 0-15,-2 4-2 0,1 1 5 0,-3 2 5 0,4 2-22 16,0 1-8-16,5 0-21 0,-1 2-21 0,2 0 1 16,3 0-7-16,2-1 2 0,1-1 14 15,5 0 17-15,2-4 23 0,4-3 14 0,0 0 12 16,0-7 6-16,0-1-1 0,27-3-1 0,-27-2-17 16,33-3-20-16,-10-2-20 0,-1-3-19 0,5 0-17 15,0 0-29-15,2 0-45 0,-2-27-56 0,-2 27-73 16,-3-28-93-16,1 9-112 0,0-1 1 0,-2-2 106 15</inkml:trace>
  <inkml:trace contextRef="#ctx0" brushRef="#br0" timeOffset="49540.25">18428 8976 2622 0,'5'-5'48'0,"-1"-1"55"15,-2 4 50-15,2-3 51 0,0 3 4 0,-2-1-2 16,0 1-4-16,0 2-7 0,-2 0-24 0,0 0-27 16,4 0-16-16,-4 0-31 0,0 0-22 0,0 0-17 15,0 0-31-15,0 0-16 0,2 0-10 0,0 0-7 16,-2 0-4-16,0 0 2 0,0 0-2 0,0 0-4 15,3 0 8-15,-3 14-3 0,2-14 7 0,0 0 7 16,2 12-1-16,-2-12-3 0,2 15 1 0,0-10-2 16,0 1 5-16,-2 1 3 0,2-4 2 0,1-1 3 15,-5-2-9-15,4 0-12 0,2 0-17 0,0 0-5 16,4-28 1-16,1 28 11 0,1-33 11 0,1 15-3 16,1-5 9-16,-2-1-5 0,-1 1 9 0,-3-1 0 15,0-1-4-15,1 1 6 0,-5 0-4 16,2 3 3-16,0 2 0 0,-2 3-23 0,0 3-18 15,-4 5-33-15,0 3-35 0,2 0-6 0,-2 5 19 16,0 0 28-16,0 0 38 0,-28 28 26 0,28-28-2 16,-34 35-4-16,14-8-11 0,-3 2-10 0,-2 3-2 15,3 0 4-15,-1 3 1 0,2-3 1 0,5 0-3 16,-1-2-4-16,5-3-7 0,1-1-6 0,3-3 1 16,0-4 5-16,4-2 9 0,4-2 14 0,0-5 10 15,0-2 4-15,0 0 6 0,0-3 2 0,33-4-4 16,-33-1-4-16,39 0 2 0,-12 0 1 0,2 0-3 15,0 0 4-15,2-29 2 0,2 29 0 0,-6-27 17 16,0 27 11-16,-3-31 13 0,-1 14 20 0,0 0-4 16,-5-1-8-16,-1 1-8 0,0-1-18 15,-5 2-7-15,0-2-2 0,-1 4-3 0,-3-2 2 16,-2 5 0-16,0 1-3 0,-4 3-7 0,0 1-10 16,-2 1-2-16,0 4-11 0,0 0 1 0,0 1 2 15,0 0-5-15,0 0 10 0,0 0-4 0,0 0 3 16,0 26 2-16,-28-26-4 0,28 24 10 0,0-24-4 15,-25 34-2-15,25-15 5 0,0 3-1 0,-21 0 2 16,21 1 0-16,0 1 0 0,0 2-4 0,-8-1-3 16,8 0 7-16,0 0-7 0,0-1-25 0,0 1-6 15,0-3-25-15,0 1-15 0,0-4 17 16,0-2-6-16,0-2 14 0,0-3 19 0,0-2 11 16,0-3 18-16,0-2 12 0,0-3 6 0,0-2 7 15,0 0-1-15,0 0-1 0,0 0-8 0,0 0-5 16,18-25-5-16,-18 25-2 0,0-26 2 0,15 8 0 15,-15-5 1-15,12 1-4 0,-12-4 4 0,11-1 1 16,-5-1-2-16,0-3 2 0,-2 0-6 0,4 1 3 16,-1-2 6-16,1 1 20 0,2 2 19 0,1 0 10 15,1 5 11-15,0-2-18 0,3 5-18 0,-1 3-11 16,3 3-16-16,-1 2 0 0,-1 5-7 16,-1 2-5-16,5 3 0 0,0 3-5 0,-1 0 9 0,1 25-2 15,1-25 2-15,1 43 3 0,-2-15-5 0,1 7-2 16,-5 3-33-16,1 6-27 0,-5-2-32 15,-3 3-42-15,-6 0-20 0,-2-1-30 0,0 1-31 16,0-2-35-16,0 0-42 0,-33-3-78 0,33-2-147 16,-29-5-39-16,29-7 94 0</inkml:trace>
  <inkml:trace contextRef="#ctx0" brushRef="#br0" timeOffset="50008.42">19565 8904 3443 0,'56'-43'26'0,"-6"1"66"16,-11-1 53-16,-2 4 27 0,-8-3-10 0,-2 10-61 16,-10 9-55-16,-7 9-30 0,-8 6-19 0,-2 3-5 15,0 2-5-15,0 3 4 0,0 0-2 0,-27 0 3 16,27 23 6-16,-41-23-1 0,16 38 4 0,-2-12-4 16,0 8-1-16,-2 5-1 0,-2 3 1 0,2 4 3 15,4 2 0-15,1 4 2 0,1-3 0 0,-2 2 0 16,4-3-4-16,1-1 2 0,1 0 0 0,5-3-3 15,-1-5-22-15,3-1-13 0,4-4-8 0,-1-4-6 16,5-7 24-16,0-2 9 0,4-6 8 0,0 1-15 16,0-6-19-16,27-1-30 0,-27-1-18 15,37-2 1-15,-14-2 7 0,6 0 15 0,0 0-8 16,-2-3-10-16,-1-1-23 0,1 0-33 0,-2 0-21 16,-2-23-15-16,-2 23-9 0,-3-23-1 0,-5 23-11 15,1-35-3-15,-4 15-1 0,-5-3 9 0,-5-2 44 16,0-2 41-16,0 0 49 0,-31-4 38 0,31 4 19 15,-34 0 10-15,12 2 8 0,1 3 19 0,-2 3 39 16,3 2 36-16,1 3 35 0,2 4 29 0,1 2-11 16,4 2-7-16,3 2-4 0,9 1-6 0,-8 2 13 15,8 0 8-15,0 1-5 0,0 0-11 0,0 0-46 16,0-1-43-16,0-2-34 0,0 2-26 0,35-3-4 16,-35 1 2-16,33 1 1 0,-14-4 4 15,6 3 0-15,-1-1 1 0,3 1-30 0,2 0-56 16,4 2-54-16,2 0-86 0,3 1-95 0,1 0-127 15,4 0-168-15,-1 0 86 0</inkml:trace>
  <inkml:trace contextRef="#ctx0" brushRef="#br0" timeOffset="50159.39">20270 9066 2741 0,'25'0'0'16,"-25"0"8"-16,31 0 16 0,-31 0 1 0,33 0-1 15,-33 0-6-15,19 0-34 0,-19 0-74 0,0 0-74 16,0 0-79-16,0 0-167 0,0 0-210 16,-33 0 74-16</inkml:trace>
  <inkml:trace contextRef="#ctx0" brushRef="#br0" timeOffset="58543.55">15255 9376 90 0,'11'0'-16'0,"-1"0"-7"0,0 0 1 0</inkml:trace>
  <inkml:trace contextRef="#ctx0" brushRef="#br0" timeOffset="59211.22">15346 9457 1627 0,'0'0'45'0,"0"0"28"15,0 0 25-15,0 0 31 0,0 12-19 0,0-12 1 16,0 0-2-16,0 0-12 0,0 0 0 16,0 0-16-16,0 0-5 0,0 0-12 0,0 0-11 15,0 0-6-15,0 0-13 0,0 0-7 0,0 0-13 16,0 0-4-16,0 0-1 0,0 0-1 0,0 0 3 15,0 0-1-15,0 0-2 0,0 0-1 0,0 0-3 16,0 0-2-16,0 0 0 0,0 0-4 0,0 0 1 16,0 0-4-16,0 0 3 0,0 0-1 0,0 0 7 15,0 0 13-15,0 0 16 0,25 0 8 0,-25 0 6 16,25 13-5-16,-9-13-9 0,7 13 8 0,4-13-5 16,0 15 9-16,2-15-8 0,2 9-7 15,2-4 5-15,6-1-4 0,3 0 8 0,5-2 11 16,7 1 2-16,6-1-1 0,10 1 1 0,9-3-7 15,5 0-1-15,9 0-2 0,9 0 1 0,3 0-11 16,15 0-15-16,6 0-9 0,11 0-14 0,11 0 0 16,12 0 5-16,11 0-4 0,9 0 3 0,8 0-2 15,0 0 1-15,2 0 5 0,3 0 2 0,-3 0 3 16,-4 0-5-16,-2 0 4 0,-2 0-8 0,-7 0 0 16,-5 0 0-16,-3 19 2 0,-5-19 13 0,-9 18 10 15,-9-18 8-15,-9 18 5 0,-13-18-3 0,0 18-11 16,-11-8-4-16,-8-1-9 0,-5-3-5 15,-12 3 2-15,-7-1-3 0,-15-2 3 0,-8-1 0 16,-13 2-2-16,-10-3 2 0,-6-1 1 0,-12 0-6 16,-5-3 3-16,-6 0-4 0,-2 0-20 0,-2 0-39 15,0 0-48-15,0 0-59 0,0 0-45 0,0 0-21 16,0 0-39-16,0 0-34 0,-27 0-88 0,27 0-149 16,-37 0-111-16,10 0 98 0</inkml:trace>
  <inkml:trace contextRef="#ctx0" brushRef="#br0" timeOffset="63687.73">738 9581 2185 0,'0'0'21'0,"0"0"9"0,0 0 11 16,0 0 20-16,0 0 4 0,0 0 20 0,0 0 25 15,0 0 21-15,0 0 14 0,19 0 16 0,-19 0-2 16,0 0 3-16,0 0-9 0,0 0-18 0,0 0-15 15,0 0-32-15,0 0-23 0,0 0-16 0,0 0-17 16,0 0-4-16,8 0-7 0,-8 0-10 0,0 0-3 16,0 0-7-16,0 0-7 0,0 0-2 0,0 0-4 15,0 0 5-15,0 0 6 0,0 19 3 0,0-19 3 16,8 28-1-16,-4-9-2 0,-2 4 1 16,7 5-2-16,-5 2 0 0,0 0-4 0,0 1 0 0,2 3 1 15,-6-3-1-15,4 0 3 0,5-3 0 0,-5 1 1 16,6-3 4-16,-2-1-3 0,1-5 0 15,-1-3 1-15,-2-1-3 0,6-4 5 0,-5-3-1 16,1-3 2-16,4-3-1 0,3-3 2 0,8 0 4 16,-3 0 14-16,9-29 10 0,10 29 4 0,7-44-4 15,8 12-12-15,14-6-14 0,6-5-8 0,9-4-2 16,12-7 4-16,10-1 10 0,5 0 26 0,-2 4 15 16,3-1 11-16,1 5 13 0,-7 6-20 0,-12 4-4 15,-2 7-7-15,-14 6-11 0,-15-1-2 0,0 7-5 16,-13 4-4-16,-7 2-9 0,-11 5-2 15,-4 0-5-15,-9 3-8 0,-5 1-3 0,-5 2-1 0,-4 0-3 16,-2 1-31-16,-2 0-49 0,0 0-67 16,0 0-98-16,0 0-50 0,0 0-44 0,0 0-57 15,0 0-30-15,0 31-126 0,-23-31-218 0,23 29 126 16</inkml:trace>
  <inkml:trace contextRef="#ctx0" brushRef="#br0" timeOffset="69623.22">4023 9901 1622 0,'-5'0'22'0,"5"0"13"15,0 0 12-15,0 0 9 0,0 0-4 0,0 0 3 16,0-11 8-16,0 11 4 0,0 0-9 0,0 0-9 16,0 0-10-16,0 0-10 0,0 0-6 0,0 0-5 15,0 0-5-15,0 0 4 0,0 0-2 0,0 0 2 16,0 0-5-16,0 0-6 0,0 0-1 0,0 0-5 15,0 0 0-15,0 0 0 0,0 0 4 0,0 0 12 16,0 0 6-16,29 0 5 0,-29 18 1 0,29-18-3 16,-12 0 6-16,8 15-4 0,0-15 4 0,3 12-8 15,3-12-6-15,0 9 1 0,5-9-8 0,1 9 5 16,2-9-7-16,4 7 4 0,3-4 0 16,4 1-5-16,1-1 5 0,3-1-8 0,0 1-2 15,2 0 0-15,-1-2 1 0,5 1 0 0,-2-2 4 16,2 1 0-16,6-1 1 0,-2 0 1 0,7 0-5 15,1 0 6-15,4 0-1 0,3 0 1 0,2 0 5 16,-3 0-6-16,3 0 2 0,-1 0-1 0,1 0-2 16,2-15-4-16,-3 15-5 0,3 0 2 0,2 0-1 15,0 0 4-15,1-13-1 0,1 13-4 0,2 0-1 16,-2-6 0-16,0 6 0 0,0-3 3 0,-3 2-3 16,-3 1 2-16,-3 0 0 0,1 0-2 0,-3 0 5 15,1-1-1-15,-3 0-2 0,-5-1 1 16,-1 2-1-16,0-1-1 0,0-2 4 0,-4 2 1 15,2-2 1-15,-1 1 3 0,-1 0 1 0,4 0-2 16,2 1-2-16,-4-1 1 0,5 2-5 0,-1-1 1 16,2 0 0-16,-2 1-6 0,1 0 4 0,3 0 1 15,-4 0 1-15,1 0-3 0,-1 0 1 0,-6 0 1 16,0 0 1-16,0 19 0 0,0-19 1 0,-4 0-3 16,-4 0-2-16,2 0 3 0,-4 13 2 0,4-13 2 15,-5 0 0-15,3 7 2 0,-2-7-5 0,-2 0-1 16,1 5 3-16,3-5-1 0,0 3 2 0,0-1-1 15,0 0 0-15,1 1 1 0,1-2-1 16,0 1 5-16,-2 1 7 0,4-2-2 0,-2 0 4 0,-2 1-2 16,-1-1-7-16,-1 1 4 0,0-1-5 15,0 0-1-15,-3-1 6 0,5 0-4 0,-6 3 3 16,6-3 5-16,-3 0-2 0,3 0 5 0,-2 0-3 16,-2 0-5-16,1 0 1 0,-1 0-5 0,0 0-1 15,-1 0 0-15,1-17-5 0,2 17 2 0,-3 0-1 16,3 0-3-16,0 0 0 0,2 0 0 0,2 0-1 15,0 0 2-15,-3 0 2 0,-1 0-4 0,2 0 4 16,0 18-2-16,-3-18-3 0,-1 0 2 0,-2 0-1 16,-3 17 3-16,5-17-2 0,-4 0 3 0,-5 0-3 15,0 11 0-15,1-11 4 0,-3 0 0 16,-4 0-1-16,3 0 2 0,-5 0-1 0,2 0-1 16,0 0 4-16,2 0-4 0,1 0-3 0,1 0 1 15,2 0-3-15,3 0-2 0,4 0 2 0,-3 0 3 16,5 0 0-16,2 0 2 0,-3 0 3 0,-1 0-4 15,-1 0 6-15,1 21 2 0,-2-21-1 0,-1 0 11 16,-1 0 0-16,-3 11 3 0,0-11 8 0,5 0-2 16,-1 0-3-16,-1 0 0 0,4 0-8 0,-3 0-3 15,3 0 1-15,1 0-10 0,3 0 3 0,2 0-9 16,0 0 0-16,4-17 1 0,0 17-4 0,4 0 4 16,2 0-2-16,2-14 1 0,-2 14-2 15,-2 0 0-15,0 0 0 0,-4-10 1 0,0 10 1 0,-2 0-2 16,-4-5 4-16,0 5-1 0,-5-3-2 15,3 1 2-15,4-1-4 0,-2 0 1 0,-1 0 4 16,-1-1 0-16,-2 2 6 0,-1-1 1 0,1 0 3 16,-9 0-1-16,0 2-2 0,-3-2 0 0,-3 0 0 15,-6 2 4-15,-2-2-2 0,-7 2 3 0,-1 1 1 16,-5-4-4-16,-5 4 0 0,-3-1-5 0,-4 0-6 16,0 1 0-16,-2-1-5 0,0 1-25 0,0-2-46 15,0 2-62-15,0 0-85 0,0 0-102 0,0 0-137 16,0 0-154-16,0 0-64 0,0 0 124 0</inkml:trace>
  <inkml:trace contextRef="#ctx0" brushRef="#br0" timeOffset="76153.44">14693 10053 2595 0,'17'0'26'16,"-17"-14"36"-16,0 14 41 0,8-13 38 0,-8 8 12 15,8 0 1-15,-8 2-14 0,4 2-11 0,-4 1-20 16,0 0-24-16,0 0-18 0,2 0-17 0,-2 0-17 15,0 0-14-15,2 0-8 0,-2 0-13 16,3 0 4-16,-3 0 40 0,2 0 12 0,0 22 10 16,2-22 5-16,0 24-38 0,-2-8-14 0,2 2-8 15,0 4-11-15,0 0 5 0,-2 0-2 0,3 2-1 16,-3 2 2-16,0 1-3 0,2-1-2 0,-2 2 4 16,0 0-2-16,0 1 0 0,0 0 3 0,0-1-4 15,-2-1 5-15,0 1-3 0,0 0 4 0,0-4 0 16,0 1-4-16,0-5-3 0,0 0-1 0,-23-4 1 15,23-6 0-15,0 0 6 0,0-4 5 0,0-1 0 16,0-4 5-16,0 1 10 0,0-2 38 0,0 0-4 16,0 0-4-16,0 0-10 0,25 0-48 0,-2 0 5 15,8 0 0-15,2-21 0 0,8 21 12 16,9 0 7-16,2-15 1 0,1 15 7 0,-1 0-6 16,-4-11-4-16,-3 11-5 0,-1 0-7 0,-7-11-5 0,-4 11-3 15,-8-7 0-15,-1 7-11 0,-9-5-52 16,-1 5-47-16,-3-1-56 0,-5 0-69 0,-4-1-34 15,0 2-49-15,-2 0-40 0,0 0-38 0,0 0-67 16,0 0-103-16,0 0-36 0,0 0 117 0</inkml:trace>
  <inkml:trace contextRef="#ctx0" brushRef="#br0" timeOffset="76441.06">15412 10481 3002 0,'29'-3'21'0,"-29"-1"33"16,23 0 45-16,-23 2 41 0,17-5 25 15,-17 3 5-15,14 1-8 0,-14-1-13 0,15 3-24 0,-15-1-23 16,8 1-29-16,-4-2-30 0,0 3-25 16,0 0-19-16,0 0-5 0,-4 0 0 0,2 0-2 15,-2 0 6-15,5 0-4 0,1 0 2 0,0 0 3 16,0 0-4-16,0 20 4 0,1-20-3 0,1 0-1 16,2 23 3-16,-2-23 2 0,-1 18 2 0,-1-18-1 15,-2 15-1-15,2-6-5 0,-2 0-2 0,3 0 1 16,-5-1 3-16,0 1 3 0,-2 1 4 15,0 0 0-15,0 1-3 0,0 2-6 0,0 2-29 16,0 1-6-16,0 3-28 0,-23-2-24 0,23 1-25 0,0 4-52 16,-21 0-43-16,21 2-62 0,-22 2-49 15,22 0-67-15,-25-1-94 0,10 0-128 0,3-1 17 16,-1-6 130-16</inkml:trace>
  <inkml:trace contextRef="#ctx0" brushRef="#br0" timeOffset="76699.41">16518 10440 3425 0,'11'-10'47'0,"-3"3"59"0,0-1 59 16,1 0 63-16,-5 0 1 0,4 1-20 0,-8 3-44 0,2 1-58 15,-2 3-51-15,0-2-43 0,0 2-24 16,0 0-1-16,0 0-5 0,0 0 10 0,0 0 15 15,-27 28-6-15,27-28-3 0,-19 32-1 0,19-10-8 16,-20 5-21-16,20 4-20 0,-11 1-41 0,11 4-46 16,0 4-33-16,0 4-46 0,0 5-46 0,0 1-36 15,0 2-32-15,0-2-29 0,0 0-53 0,0-3-103 16,0-6-131-16,0-11 103 0</inkml:trace>
  <inkml:trace contextRef="#ctx0" brushRef="#br0" timeOffset="77266.55">16128 10456 3147 0,'0'-17'41'0,"0"3"48"0,24 4 51 0,-24 2 40 15,0 0-8-15,23 2-31 0,-23 1-40 0,0 2-42 16,0 3-31-16,0 0-21 0,0-2-8 0,0 2-3 16,0 0-6-16,0 0 5 0,0 0-1 0,0 0 1 15,0 0-4-15,15 0-8 0,-15 0-11 0,14-3 1 16,1 2 5-16,3-3 6 0,3-1 13 0,6-1-1 15,4-1 0-15,4-1 1 0,2-3 0 16,2-1-3-16,1 1 5 0,1-1-1 0,0-1 5 0,-3 1 19 16,1 1 16-16,-2 1 17 0,-4 2 8 15,-2-1 0-15,-4 1-5 0,0 2-3 0,-6 2-17 16,-5 0-9-16,-1 1-20 0,-7 1-17 0,-2 2-3 16,0 0-8-16,-4 0 16 0,0 0 4 0,0 0 3 15,-2 30 4-15,3-30-8 0,-1 38-1 0,-2-14 3 16,0 5-3-16,0 2 6 0,0 2 2 0,0 1-3 15,0 1 1-15,-29 2-11 0,29 0 1 0,-21 2 8 16,21-1-1-16,-23 2 4 0,23 3-5 0,-18-1-2 16,18 1-1-16,-17-1-34 0,17-2-8 15,-8-1-21-15,8 0-11 0,0-5 23 0,0-4-8 16,0-8 6-16,0-4 16 0,0-4 16 0,0-4 23 16,0-5 19-16,0-3-2 0,0-2-4 0,0 0-4 15,16 0-16-15,-16-29 0 0,0 29-7 0,0-35-3 16,0 11 6-16,0-4 5 0,0-3 4 0,0-3 8 15,0-1 0-15,0 1-1 0,0-1-1 0,-18 0 3 16,18 2 20-16,0 2 7 0,0 3 10 0,0 3 1 16,0 2-23-16,0-2-10 0,25 7-4 0,-25 0-9 15,22 2 3-15,-22 4-2 0,25 2-6 0,-8 2-7 16,-1 2 0-16,3 6-6 0,-5 0-15 0,1 0-18 16,1 0-20-16,5 35-33 0,-2-35-17 0,-1 42-9 15,-1-14-19-15,1 0-10 0,-1 4-13 16,-1 2-28-16,1 5-28 0,-9 1-27 0,-2 0-63 15,1 1-85-15,-5-4-140 0,-2-1 55 0,0-6 114 16</inkml:trace>
  <inkml:trace contextRef="#ctx0" brushRef="#br0" timeOffset="77989.07">17010 10842 2909 0,'29'-23'36'0,"-29"4"45"0,35 2 54 0,-14-1 56 15,2 2 20-15,2-3 1 0,-9 6-16 16,3 1-28-16,-5 5-35 0,-3-2-36 0,-3 3-42 15,-8 1-28-15,12 2-23 0,-12 1-14 0,4 0 2 16,-4 2-6-16,0 0-2 0,0 0 8 0,0 0 2 16,2 0 4-16,3 0 5 0,-1 25-4 0,2-25 3 15,2 0-1-15,-2 23-1 0,3-23-1 0,-1 13-4 16,-4-13 8-16,0 0 3 0,0 0-25 0,0 0 1 16,3 0-18-16,-1 0 3 0,2 0 27 0,-2-29 2 15,3 29 7-15,1-33-13 0,-4 12-7 0,0 0 0 16,1-3 1-16,-3 3 8 0,-2-4 3 0,-2 3 2 15,0 0 0-15,0-2 3 0,0 7-11 0,0-1-18 16,-33 3-15-16,33 3-16 0,-25 5 1 16,25 5 15-16,-31 2 14 0,14 0 10 0,1 0 7 0,-1 37-6 15,1-15-6-15,1 4-1 0,3 2 3 16,2 4-1-16,1 4 10 0,9 2-20 0,-8 2-19 16,8 3-5-16,0 0-22 0,0 1 5 0,0 2-5 15,0-4-26-15,0-2-11 0,31-2-9 0,-31-7 0 16,19-6 14-16,-19-4 10 0,24-7-4 0,-24-6-14 15,29-8-20-15,-10 0-21 0,0 0-1 0,5-27 6 16,3 27 21-16,2-47 45 0,2 17 29 0,0-5 37 16,0-5 36-16,4 1 33 0,0-2 58 0,1 0 44 15,-3 0 36-15,-2 5 9 0,0 1 17 0,-4 3 4 16,-3 6 9-16,-3 1 7 0,-2 7-13 0,-7 4-12 16,-2 1-34-16,1 4-44 0,-5 4-49 0,-2 3-45 15,0-1-26-15,-4 3-10 0,0-1-13 0,0 1 5 16,0 0-7-16,0 0 7 0,0 0 14 15,0 0-4-15,0 20 6 0,0-20 0 0,0 24-3 16,0-8-1-16,0 2-1 0,-23 2-2 0,23 0-1 16,0 2 2-16,-16-1 1 0,16 2 6 0,-13-1-5 15,13 5 3-15,-14 1-1 0,14 2-6 0,-10 1 4 16,6 1 3-16,-3 2-7 0,3-1 8 0,0-2-1 16,-2-2-5-16,-2-3 4 0,3-4-40 0,-1-4-6 15,2-5 3-15,-2-6 4 0,2-1 39 0,-2-6 5 16,-5 0-5-16,1 0-11 0,-2-32-4 0,-1 10-4 15,-1-3 5-15,-1-7 7 0,1-3 1 16,1-5 4-16,5 2 0 0,4 0 6 0,0 0-3 16,4 1-3-16,0 0 1 0,0 5-5 0,31 3 2 15,-31 3 2-15,33-1-1 0,-12 4-1 0,-1 1-1 16,3 5-6-16,-2 3-35 0,-1 2-43 0,1 6-51 16,0-1-56-16,-5 7-17 0,3 0-19 0,-3 0-15 15,1 0-21-15,-3 29-65 0,-1-29-82 0,-3 31-118 16,0-31 82-16</inkml:trace>
  <inkml:trace contextRef="#ctx0" brushRef="#br0" timeOffset="78333.21">17864 10621 2585 0,'33'-25'36'0,"-14"10"40"16,1 4 43-16,-1-1 39 0,0-2-22 0,-3 1-31 15,-1 1-22-15,-15 3-25 0,20 4-9 0,-20 1-13 16,11 2-29-16,-11-1-18 0,8 3-12 0,-8 0 3 15,0 0 7-15,0 0 2 0,0 0 13 0,0 32 0 16,0-32-3-16,0 42 3 0,0-16-8 0,0 4-6 16,0 2-6-16,0 6-15 0,0 0-14 0,0 2-14 15,0 3-11-15,0-2 3 0,0-3-10 0,18 2 12 16,-18-5 15-16,0-5 2 0,0-7 33 0,0-8 14 16,9-4 18-16,-9-5 18 0,0-6-13 0,0 0-3 15,6 0-13-15,-6-34-10 0,6 13 13 0,0-7-2 16,-1-6 7-16,5-5 14 0,-4 1 5 15,4-4 2-15,-1 0 8 0,1-2-8 0,4 3-9 16,1 1-5-16,1 4-12 0,3 4-6 0,-2-2-2 16,-3 6 1-16,5 2-3 0,-5 7-2 0,1 1-29 15,-3 4-62-15,-4 6-76 0,1 3-78 0,-1 4-55 16,0 1-43-16,-4 0-43 0,-2 26-107 0,2-26 61 16,-4 32 103-16</inkml:trace>
  <inkml:trace contextRef="#ctx0" brushRef="#br0" timeOffset="78822.17">18275 10617 2850 0,'36'-29'19'0,"-14"14"38"15,-1 0 47-15,2-1 17 0,2-2 0 0,-3-1-7 16,-1 4-13-16,-2 4 13 0,-5 2-8 0,-6 2-26 16,1 1-42-16,-3 3-35 0,-2 0-20 0,-2 3-16 15,-2 0-1-15,0 0 4 0,0 0 10 0,0 0 12 16,0 34 6-16,0-34-3 0,0 41-15 0,0-16-9 15,-25 7-9-15,25 0-3 0,0 0-2 0,0 1-8 16,0-2-1-16,0 1-6 0,0-6 19 0,0-2 14 16,0-5 21-16,0-6 10 0,0-5 2 0,25-8-1 15,-25 0-7-15,29 0 8 0,-13-28 27 16,5 28 14-16,2-38 4 0,2 14 6 0,-1-4-10 16,-1-1 11-16,2 0 13 0,-2-2 6 0,2-1 7 15,-1-2-3-15,-1 2 7 0,0 0 8 0,-3 1-8 16,3 4 21-16,-4 0 3 0,-3 5 10 0,-3 6-1 15,-1 1-32-15,-6 4-35 0,1 4-35 0,-3 2-23 16,-2 4-20-16,-2 1 6 0,0 0 0 0,0 0 1 16,0 0 19-16,0 36 1 0,0-13-2 0,-25 5 0 15,25 7-5-15,-21 8-3 0,21 4 12 0,-27 3-1 16,27 8 1-16,-29 3 3 0,11 4-10 0,-1 4 2 16,-1 0-3-16,-3 2-4 0,-2-2 2 0,-4 1-1 15,2-7 1-15,-2-3 5 0,0-7 1 0,-2-6-1 16,4-6-1-16,1-5-1 0,1-6 3 15,0-7 2-15,4 0 4 0,-1-5 2 0,1-2-9 16,-4-6-47-16,4-1-36 0,1-4-38 0,1-2-34 16,1-3-1-16,-1 0-19 0,-4 0-30 0,5 0-44 15,-1-36-37-15,0 36-62 0,1-42-56 0,-3 17-133 16,11-9-189-16,4-3 112 0</inkml:trace>
  <inkml:trace contextRef="#ctx0" brushRef="#br0" timeOffset="79125.21">19249 10787 2452 0,'6'0'15'16,"-2"-20"38"-16,-2 20 48 0,-2 0 50 0,2-24 42 16,-2 24 14-16,0 0 5 0,0 0-11 0,0 0-21 15,0 0-28-15,0 0-25 0,0 0-28 0,0 0-21 16,0 0-18-16,0 0-18 0,0 0-9 0,0 0-8 15,19 0-9-15,-19 0-12 0,17 0-8 0,-17 0-5 16,29 0 4-16,-13 0 0 0,7 0 6 0,0 0-3 16,6 0-1-16,-5 0 3 0,5 0-1 15,-4 18 0-15,0-18-2 0,0 0 4 0,-5 0-4 16,-3 14-17-16,-1-14-27 0,1 0-35 0,-7 0-28 16,3 0-18-16,-1 0-20 0,-6 0-18 0,3 0-32 15,-3 0-23-15,-4 0-29 0,0 0-38 0,-2 0-43 16,0 0-85-16,0 0-146 0,0 0 3 0,0 0 106 15</inkml:trace>
  <inkml:trace contextRef="#ctx0" brushRef="#br0" timeOffset="79314.36">19288 10996 2581 0,'-4'11'18'0,"4"-4"33"0,0 0 40 15,0-3 43-15,0-4 24 0,33 4-4 16,-33-1-9-16,29-1-19 0,-29 1-27 0,33-1-25 15,-14 0-31-15,-1-1-21 0,1-1-14 0,0 1-4 16,-1-1-4-16,-1 0-2 0,1 1-10 0,-1-1-45 16,2 2-47-16,-3-2-66 0,-1 1-64 0,-3 1-63 15,-2-1-87-15,1-1-123 0,-1 0-174 0,0 0 106 16</inkml:trace>
  <inkml:trace contextRef="#ctx0" brushRef="#br0" timeOffset="79654.56">19722 10576 3057 0,'0'-9'34'0,"31"0"56"0,-31 1 49 0,23 4 33 15,-8-6-7-15,-15 5-48 0,14 4-50 0,-14 1-32 16,0 0-34-16,0 0-5 0,0 0-10 0,0 0-2 16,0 0 7-16,0 0-2 0,0 20 11 0,25-20 1 15,-25 30-1-15,23-11 0 0,-23 1-3 0,31 4 2 16,-31 0 0-16,29-2-2 0,-15 0 3 0,-14-1-4 15,23-2 1-15,-13-2 1 0,-10-2-4 0,15-5 2 16,-15 2 1-16,10-3 1 0,-10-3 6 0,4-2-2 16,-4-4 6-16,0 0-1 0,0 0 0 0,0 0 1 15,0 0-4-15,0 0 1 0,0 0 0 16,0 0-4-16,0 0-2 0,0 0 0 0,0 0 3 16,0 0 3-16,-23 0 4 0,23 0-1 0,-27 25-4 15,9-25 3-15,-5 34-4 0,-4-13 0 0,-4 5 2 16,-2 1-2-16,0 2-43 0,2 2-55 0,0 3-77 15,2 1-79-15,2 2-38 0,-4 2-54 0,2 3-90 16,2 0-175-16,3-2-34 0,3-1 109 0</inkml:trace>
  <inkml:trace contextRef="#ctx0" brushRef="#br0" timeOffset="82559.42">20498 10670 3431 0,'26'0'28'0,"-26"-21"53"16,21 21 51-16,-21-18 46 0,17 8-1 0,-17 0-8 16,0 2-15-16,18 1-6 0,-18 2 4 0,0 2-30 15,0 0-28-15,0-2-41 0,0 5-36 0,0-2-18 16,0 2-8-16,0 0-8 0,0 0 6 0,0 0-3 15,0 0 1-15,0 25 10 0,0-25-5 0,0 28 9 16,0-8 4-16,0 3-4 0,0 4 7 16,0 5-6-16,0 3 0 0,0 2-4 0,0 4 1 15,23-2-28-15,-23 1-11 0,0-3-20 0,19-6-11 16,-19-4 17-16,0-6-1 0,12-6 29 0,-12-6 11 16,0-1 15-16,0-6 12 0,0-2-4 0,0 0 0 15,0 0-22-15,0-24-17 0,0 24 5 0,0-36-7 16,0 10 20-16,0-2 13 0,0-8-5 0,0-3 6 15,0 3 1-15,0 0 0 0,0-2 0 0,0 3-2 16,0-2-1-16,0 3 2 0,0 4 0 0,0 2 1 16,0 1-4-16,25 4 0 0,-25 3 0 0,0 3 2 15,0 5 0-15,18 3-5 0,-18 4-4 16,0 2-7-16,15 3-7 0,-15 0-6 0,14 0-7 16,-3 0 5-16,3 36-1 0,3-14-15 0,1 4-1 15,-1 2-1-15,4 7-9 0,-3 2 3 0,-1 4-23 16,-1 1-33-16,-3 3-26 0,-3-3-19 0,-2 2-21 15,0-2-13-15,-1 0 1 0,-3-8 3 0,-2-3 28 16,0-9 37-16,-2-4 43 0,0-5 44 0,0-8 26 16,0-5 9-16,0 0 3 0,0 0-4 0,0-34 8 15,0 13 27-15,-23-5 19 0,23-3 12 0,0-5-1 16,0-2-5-16,-20-4-16 0,20 5 2 16,0-3 8-16,0 3-2 0,0-1 13 0,0 3 0 0,0 0-7 15,26 5 4-15,-26 1-9 0,25 2 2 0,-25 2-8 16,23 4-17-16,-23 2-13 0,25 4-27 15,-11 4-1-15,-1 4 0 0,-3 5-2 0,2 0 6 16,3 0-1-16,-3 30-7 0,3-8-25 0,-1 4-32 16,-1 7-44-16,-1 7-58 0,2 5-49 0,-7 6-93 15,1 5-152-15,0 3-164 0,-4-3 82 0</inkml:trace>
  <inkml:trace contextRef="#ctx0" brushRef="#br0" timeOffset="83220.39">21304 10767 2617 0,'29'-21'13'16,"-5"0"28"-16,-1 4 17 0,-8 5-2 0,-1-1-14 16,-1 4-40-16,-9 2-37 0,-2 5-6 0,-2 1 2 15,0 1 15-15,0 0 19 0,-33 0 2 0,33 0-18 16,-33 24-11-16,10-24-8 0,-2 19 0 0,2-19 15 15,-1 0 4-15,1 21 7 0,0-21 1 0,4 13 10 16,3-13 2-16,1 9-2 0,5-9 5 0,2 0-6 16,2 8 12-16,2-8 28 0,4 4 24 15,0-4 5-15,0 0-11 0,0 0-29 0,0 0-18 16,0 0-6-16,26 0 8 0,-26-21 11 0,21 21 1 16,-21 0 4-16,23-17 1 0,-23 17-1 0,27 0 4 15,-13-17 7-15,-14 17 10 0,21-11-3 0,-21 11-13 16,14 0-15-16,-14-7-25 0,9 7-6 0,-9 0 3 15,2 0 6-15,0 0 9 0,-2 0 1 0,2 34-1 16,-2-34-4-16,2 33-4 0,0-11 2 0,0 4 0 16,2 0 4-16,-2 2-2 0,0 0 0 0,0 0-5 15,2-2 0-15,3-1 2 0,1-4 0 0,-4-2 9 16,2-4 1-16,2-5 1 0,3-2 0 0,-1-5-2 16,0-3 0-16,5 0 3 0,-1 0 8 0,3-34 15 15,0 34 12-15,1-42 9 0,1 13-2 0,1-3 14 16,-1-3 9-16,-2 3 22 0,1-4 19 15,3 2-8-15,-3-3 12 0,1 3-15 0,0 0 3 16,1 1 0-16,-1 2-21 0,-1-3 2 0,-3 3 0 16,-1 3-10-16,-1 3-12 0,-3 3-19 0,-4 4-25 15,1 3-9-15,-3 4-6 0,0 3-9 0,-2 3-6 16,0 2-8-16,-2 3 0 0,0 0 7 0,0 0 2 16,0 0 6-16,0 34 0 0,-31-34 0 0,31 41-1 15,-25-13 5-15,25 7-6 0,-29 4-12 0,29 1-25 16,-29 3-26-16,29 6-23 0,-20 2-24 0,20 5-3 15,-13-1-23-15,13 1-7 0,0-1 7 16,0-1 9-16,0-5 39 0,25-7 34 0,-25-5 29 16,33-8 18-16,-16-6 6 0,5-7 2 0,3-3-4 15,0-5-18-15,2-3-31 0,4-4-30 0,-4-1-45 16,0 0-37-16,-1 0-43 0,-5-22-48 0,-2 22-82 16,-7-32-82-16,-4 7-81 0,-8-4 45 0,0-5 130 15</inkml:trace>
  <inkml:trace contextRef="#ctx0" brushRef="#br0" timeOffset="83780.14">21728 10769 1940 0,'-27'-17'33'0,"4"6"20"16,2 3 37-16,7 3 36 0,1 2 8 0,13 1 25 16,-8 0 16-16,8 0 14 0,0 2 3 0,0 0-4 15,0 0-8-15,0 0-14 0,0 0-15 16,0 0-18-16,0 0-21 0,0 0-35 0,0 0-28 16,21 0-26-16,-21 0-24 0,22 0 1 0,-3 0-6 15,2 0 5-15,6 0 1 0,4 0 0 0,4 0 3 16,4-20-3-16,0 20 5 0,5-19-2 0,1 6 0 15,1-1-2-15,3-5-4 0,3-2 0 0,-4-1 4 16,-3-5-2-16,-2 3 1 0,-1-3-2 0,-1-1 22 16,-12 1 31-16,0 3 29 0,-6 0 17 0,-1 2-9 15,-3 1 19-15,-4 1-7 0,-3 4 24 0,-4 2-1 16,-2 1-21-16,1 3-12 0,-5 1-39 0,0 4-22 16,-2 1-28-16,0 1-26 0,0 3 3 0,0 0 4 15,0 0 2-15,0 0 12 0,0 0 0 0,-29 26 3 16,29-26 2-16,-31 32 3 0,12-7-8 15,1 4 2-15,-1 3-1 0,0 6-3 0,7 4 3 16,-2 5 3-16,14 5 4 0,-13 4 0 0,13 6 6 16,0 4-8-16,0 3-2 0,0 2 2 0,0-2-9 15,0-1-25-15,29-2-25 0,-29-4-7 0,21-9-10 16,-21-8 24-16,22-7 16 0,-22-8 18 0,23-8 8 16,-23-4 9-16,17-10 8 0,-17-2-4 0,12-4 2 15,-12-2-3-15,8 0-2 0,-3 0-7 0,1-33 2 16,0 33-2-16,2-39-1 0,-6 13 1 0,2-4-3 15,3-5 5-15,-5-5 0 0,0-2 3 0,-2-3 0 16,2-7-1-16,0 1-1 0,-2-2-3 16,6 0 6-16,-2 3 0 0,0 2 9 0,3 3 1 15,1 5-7-15,2 7 7 0,-2 3-15 0,5 7 6 16,-1 2-3-16,1 7-8 0,1 3 0 0,1 3-6 16,3 6 5-16,1 2-3 0,1 0-2 0,3 30 3 15,-2-8-26-15,4 7-23 0,-3 11-33 0,1 10-41 16,-4 6-22-16,-3 7-22 0,-7 5-32 0,-3 3-24 15,-6 4-29-15,0 2-40 0,0-5-29 0,-37-3-104 16,10-4-221-16,-2-6 13 0,-6-7 100 0</inkml:trace>
  <inkml:trace contextRef="#ctx0" brushRef="#br0" timeOffset="84359.06">21192 10755 2570 0,'0'0'48'0,"0"-9"39"15,0 9 38-15,0 0 40 0,0-5-14 0,0 5-8 16,0 0-6-16,0-3-26 0,0 3-30 0,0 0-30 16,0-1-31-16,0 1-10 0,0-1-10 0,0 1-5 15,0 0 1-15,0 0-7 0,0 0 4 0,0 0-1 16,0 0 3-16,0 0 1 0,0 0-1 0,0 20 2 15,-16-20-4-15,16 24-22 0,-21-24-20 0,9 34-22 16,1-15-18-16,1 2 9 0,0 1 3 0,1 2 11 16,3-2 16-16,2 0 14 0,4-1 18 0,0-1 9 15,0-2 3-15,0-2 3 0,0-2-3 0,33-1-3 16,-33-2-19-16,33 0-19 0,-33-3-23 16,37-1-26-16,-18 1-18 0,-1-3-49 0,-1-2-72 15,0-1-131-15,-1-2-217 0,-4 0 29 0,-1 0 100 16</inkml:trace>
  <inkml:trace contextRef="#ctx0" brushRef="#br0" timeOffset="86547.67">21285 10734 2081 0,'0'0'40'0,"0"0"23"0,0 0 27 0,0 0 21 16,15 0-7-16,-15 0-4 0,0 0-5 0,0 0-12 15,0-1-25-15,0 1-12 0,0-1-23 0,0 1-7 16,0-2-9-16,0 2-4 0,0-1-1 0,-23 1 3 16,23 0 0-16,-19 0-4 0,19 0 6 0,-27 0-5 15,11 0-2-15,1 0 1 0,1 0 2 0,-1 20-3 16,3-20 0-16,-4 15-2 0,-1-15-5 0,5 22 8 16,-3-8 2-16,1 0 4 0,1 0-2 0,-1-2-2 15,1-1-6-15,1 0-5 0,2 0 3 0,-3-1 2 16,5 0 3-16,0-3 1 0,1 0 0 15,1 0-1-15,0 2-1 0,6-2 2 0,-6 2 0 0,4 1-5 16,2-1 4-16,0 3 1 0,0 1 2 16,0 1 5-16,0-1-5 0,31 2-5 0,-31 1-2 15,25-2 1-15,-25-1 5 0,22-3 1 0,-22-2 2 16,25-1-4-16,-25-1-1 0,15-4 1 0,-15-2 3 16,16 0-2-16,-8 0 1 0,1 0 0 0,-3 0-4 15,2-23 1-15,3 23-4 0,1-27 6 0,-2 27 0 16,3-36-1-16,-3 17 25 0,2-2 16 0,3-1 22 15,-3 0 27-15,1 2 6 0,-3 0 16 0,0 2 18 16,-1 3 18-16,1-1-14 0,-2 2-7 0,-2 0-21 16,1 4-13-16,-1-1 4 0,-2 4-8 15,-2-1-5-15,0 3-17 0,2-1-1 0,-4 2-14 16,0 1-5-16,0 0-6 0,2 2-21 0,-2 0-4 16,0 1-8-16,0-1-7 0,0 1-2 0,0 0 4 15,0 0-8-15,0 0 2 0,0 0 1 0,0 0-8 16,0 0 3-16,0 0-1 0,0 0 1 0,0 0-1 15,0 0-3-15,0 0 4 0,0 0-1 0,0 0 8 16,0 19 1-16,0-19-5 0,0 18 4 0,0-5-11 16,0 3 9-16,0 2 6 0,-20 2-2 0,20 2 5 15,0-1-4-15,0 1-7 0,0-1 0 0,-15 2 3 16,15-1-3-16,0-1 4 0,0 1 3 0,0-3-1 16,0 0 2-16,0-3-27 0,-10-3-17 0,10-1-13 15,0-1-17-15,0-3 13 0,0-3 3 0,0-2-5 16,0 0-5-16,0-2-10 0,0 0-12 15,0-1-15-15,0 0-17 0,0 0-37 0,0 0-50 16,0 0-58-16,0 0-37 0,0 0-33 0,27 0-35 16,-27 0-68-16,18 0-106 0,-18-20 7 0,25 20 108 15</inkml:trace>
  <inkml:trace contextRef="#ctx0" brushRef="#br0" timeOffset="90547.28">907 11239 3030 0,'0'-11'21'0,"27"0"39"0,-27 1 50 15,23-1 54-15,-23-2 26 0,19 5 14 0,-19 2-7 16,0 4-13-16,10 0-15 0,-10 1-13 0,0 1-16 15,4-2-16-15,-4 2-20 0,0-2-33 0,0 2-27 16,4-2-24-16,-4 2-17 0,0 0-9 0,0 0-5 16,0 0-7-16,0 0 6 0,0 0 0 0,0 0 6 15,0 0 12-15,0 23-5 0,0-23 4 0,0 30-1 16,0-12-9-16,27 2 2 0,-27 6 3 16,17 1-3-16,-17-1 6 0,14 1-3 0,-14-2-1 15,15 0 3-15,-15-1-6 0,12-2 4 0,-12-1-3 16,10-2-5-16,-10-6-12 0,5 0 0 0,-5-4 4 15,0-3 9-15,4 0 21 0,-4-4 6 0,0-2 9 16,0 0-7-16,8 0-6 0,2 0-5 0,3-33-11 16,9 33 1-16,5-42 17 0,15 13 12 0,5-8 18 15,13-2 15-15,6-6 7 0,11-2 11 0,10-3 2 16,1-3 32-16,12 2 27 0,-3-1 31 0,-2 2 20 16,4 3-17-16,-8 4-31 0,-2 4-44 0,-8 5-30 15,-9 4-37-15,-8 4-16 0,-4 6-11 0,-8 2-17 16,-7 5 7-16,-10 1-2 0,-4 6-11 15,-8 1-2-15,-2 2-105 0,-11 3-126 0,-2 0-121 16,-6 0-110-16,-2 0 25 0,0 0 14 0,0 0-31 16,0 26-72-16,0-26-227 0,0 34-168 0,0-10 162 15</inkml:trace>
  <inkml:trace contextRef="#ctx0" brushRef="#br0" timeOffset="93399.25">4202 11235 1104 0,'23'-3'20'15,"-10"2"1"-15,-1 0 3 0,-2 0 13 0,-6 1 8 16,-4-3 28-16,13 3 10 0,-9-1 2 16,-2 1-18-16,-2 0-12 0,0 0-13 0,0 0-16 15,0 0-7-15,0 0-13 0,0 0 7 0,0 0 29 16,0 0 24-16,0 0 9 0,0 0 2 0,-23 0-22 15,23 0-21-15,0 0-1 0,-18 19-1 0,18-19-5 16,-15 0-6-16,15 0-7 0,-8 0-1 0,8 0 13 16,0 9 16-16,0-9 12 0,0 0 3 0,0 0-1 15,0 0-4-15,0 0 4 0,0 0 1 0,0 0-5 16,0 0-7-16,0 0-15 0,0 0-10 0,0 0-7 16,19 0-5-16,-19 0-5 0,22 0 2 0,-5 0-4 15,1 0 3-15,5 0 3 0,4 0 0 16,4 0 4-16,2 0-3 0,2 0-1 0,7 0 0 15,1 0-2-15,0 18 2 0,5-18-2 0,2 0 0 16,-5 14-1-16,5-14 5 0,6 0 4 0,-3 13-1 16,1-13 0-16,4 9 4 0,4-9 0 0,4 8-2 15,6-4-2-15,9-1-9 0,2 0-4 0,8 1-1 16,4 0 2-16,6-2 0 0,7 1 2 0,-5 1 1 16,6-3-1-16,1 2 2 0,2-2-3 0,1 0 5 15,3 1 2-15,4-1 1 0,4 0 6 0,6 0-1 16,5 1 1-16,-1-1 1 0,2 0 2 0,3 1-5 15,4 0 6-15,1 1 2 0,3 0-2 0,0 0 6 16,2 1-5-16,1 0-3 0,1-1 4 16,0 2 1-16,-2 0 2 0,0 0 9 0,2-3 1 15,-2 2 6-15,-1-2-4 0,1 1 2 0,0 0 0 16,-4-3-2-16,-5 0 9 0,-3 0-12 0,-7 0-4 16,-4 0-6-16,-2 0-12 0,0 0-4 0,-2 0-6 15,-2 0 2-15,2 0 1 0,2-18 5 0,-2 18 2 16,-6 0 0-16,-5 0-1 0,-3-16 1 0,-7 16-3 15,-4-8-1-15,-4 8 2 0,-4-8-5 0,-6 3 2 16,-2 0-4-16,-3-1 1 0,-6 1 0 0,-3-1 1 16,-7 1 0-16,-9-2-2 0,-3 1 1 15,-7 1-4-15,-3 0 5 0,-9 1-2 0,-6 0 1 16,-3 0-3-16,-5 2 0 0,-3 0 0 0,-3 2 2 16,-5-3 0-16,2 3 1 0,-6-1-3 0,-2 1-10 15,0-2-50-15,2 2-33 0,-2 0-41 0,0 0-45 16,0 0-7-16,0 0-30 0,0 0-25 0,0 0-37 15,0 0-17-15,0 0-28 0,0 0-50 0,0 0-83 16,-14 0 45-16,14 0 87 0</inkml:trace>
  <inkml:trace contextRef="#ctx0" brushRef="#br0" timeOffset="98131.24">1017 12282 2857 0,'19'-17'22'16,"-3"0"8"-16,-1 3 23 0,-7 2 32 0,4 1 20 16,-12-1 29-16,11 5 10 0,-11 2-2 0,4 4-24 0,-4 0-25 15,0 0-26-15,0 1-31 0,0 0-12 16,0 0-15-16,0 0-9 0,0 0 0 0,0 0-2 15,0 0 1-15,0 25 3 0,0-25-1 0,-19 17-7 16,19-17 7-16,0 21-3 0,0-8-2 0,0 0 6 16,0 1-6-16,0 4 6 0,0-2 0 0,0 4-1 15,0 1 2-15,0 2-4 0,23 0 5 0,-23 1 3 16,0 1-2-16,23 2 1 0,-23 0-2 0,22-3-3 16,-22 2-1-16,19-2 2 0,-19-4-3 15,21 0-1-15,-11-6-1 0,-6-2 5 0,4-2 7 0,-3-4 38 16,-3-2 48-16,2-4 5 0,-4 0 0 15,4 0-33-15,0 0-35 0,8-34 0 0,3 34 10 16,-1-40-5-16,13 12-9 0,4-3-11 0,9-4-17 16,9-4 6-16,7-2-5 0,6 0 0 0,14-4 2 15,5-1 1-15,8-1 12 0,-2 1 0 0,2 1 3 16,6 0 0-16,-6 3-16 0,-3 5 1 0,-3 5-5 16,-6 4-8-16,-13 5 7 0,-2 6-5 0,-13 4-30 15,-11 6-78-15,-12 0-99 0,-5 4-126 0,-15 3-54 16,-6 0-28-16,0 0-72 0,0 0-191 15,-31 34-41-15,31-34 108 0</inkml:trace>
  <inkml:trace contextRef="#ctx0" brushRef="#br0" timeOffset="100379.24">6561 12565 1073 0,'-21'0'10'0,"-1"19"3"0,7-19 36 16,-1 0 35-16,7 0 18 0,3 14 36 0,2-14-13 15,2 0-7-15,-2 0 8 0,4 0-6 0,-2 0 12 16,2 0 9-16,0 0-7 0,0 0-10 0,0 0-14 15,0 0-19-15,0 0-8 0,0 0-8 0,0 0-6 16,0 9 3-16,0-9-4 0,0 0-1 0,0 0-14 16,0 0-18-16,0 0-17 0,27 0-11 15,-27 0-5-15,39 0-4 0,-10 0 2 0,10 0 1 16,9 0 12-16,10 0 13 0,12 0 13 0,6 0 24 16,11 0 18-16,8 0 12 0,4 0 12 0,-1 0-4 15,5 0-19-15,2 0-25 0,3 0-21 0,3 0-7 16,5 0 22-16,2 0 21 0,2 0 17 0,2 0-3 15,-2 0-16-15,0-18-2 0,-9 18-2 0,-11 0 8 16,-12 0 3-16,-7-15-3 0,-15 15-3 0,-6-8-14 16,-10 8-15-16,-9-7-16 0,-10 7-15 15,-2-6-8-15,-6 6-6 0,-7-2-3 0,-3 1 0 0,-5 1-6 16,-4 0 5-16,-2 0 0 0,-2 0-7 16,0 0-1-16,0 0-7 0,0 0-46 0,0 0-44 15,0 0-67-15,0 24-65 0,0-24-38 0,-25 22-55 16,25-22-69-16,-35 23-128 0,6-23-242 0,-2 17 20 15,-12-17 141-15</inkml:trace>
  <inkml:trace contextRef="#ctx0" brushRef="#br0" timeOffset="101243.38">3839 12703 2366 0,'0'0'19'0,"0"0"-3"0,18 0 0 0,-18 11 23 15,0-11 14-15,0 0 29 0,0 0 30 0,0 0-7 16,0 0-13-16,0 0-17 0,0 0-17 0,0 0-7 15,0 0-8-15,0 0-4 0,0 0-2 0,0 0-1 16,0 0 2-16,0 0 13 0,0 0 17 0,0 0 5 16,0 0-4-16,0 0-14 0,31 0-24 0,-31 7-14 15,40-7 7-15,-14 0 19 0,12 3 17 0,1 0 26 16,10-2 1-16,9-1 0 0,2 0-1 0,11 0-3 16,7 0 2-16,11 0-2 0,4 0 16 0,10 0 18 15,11-19 22-15,2 19 30 0,10 0 12 0,-2 0 0 16,2-15 11-16,-6 15-14 0,0 0-2 0,-13-11-13 15,-9 11-30-15,-12 0-24 0,-11-6-32 0,-13 6-32 16,-11 0-19-16,-13 0-17 0,-7 0-8 16,-11 0-1-16,-1 0 2 0,-9 0-2 0,-1 0 0 15,-7 0 0-15,0 0-6 0,-2 0 6 0,0 0 0 16,0 0 3-16,0 0-3 0,0 0-40 0,0 0-39 16,0 0-87-16,0 0-83 0,0 0-67 0,0 0-64 15,-17 0-38-15,17 0-88 0,0 0-99 0,-16 0-230 16,1 0-173-16,-1 0 176 0</inkml:trace>
  <inkml:trace contextRef="#ctx0" brushRef="#br0" timeOffset="109498.34">9614 12190 2591 0,'0'0'1'0,"0"0"2"0,8 0 1 0,-8 0 11 15,0 0 3-15,0 0 7 0,0 0 16 0,0 0 7 16,0 0 16-16,0 0 13 0,0 0 1 0,0 0-8 16,-20 0-16-16,20 0-19 0,-25 0-22 0,25 0-8 15,-27 0-10-15,27 0 0 0,-23 0-5 0,23 0 0 16,-10 0 28-16,10 17 20 0,0-17 31 0,0 0 13 15,27 0-7-15,-2 13-9 0,8-13-5 16,8 10 2-16,11-2 10 0,6-2 8 0,10 3 0 0,-4-2 1 16,4-2-2-16,-6-1-8 0,-6 0-16 15,-11-2-18-15,-7 1-16 0,-9-2-18 0,-7 0-2 16,-5 1-2-16,-7-2-5 0,-4 2 2 0,1-1-4 16,-3-1-7-16,-2 2-66 0,-2-2-86 0,2 0-110 15,-2 2-62-15,0 1-21 0,0 5-25 0,0 2-68 16,0 0-182-16,0 2 31 0,0-2 115 0</inkml:trace>
  <inkml:trace contextRef="#ctx0" brushRef="#br0" timeOffset="109770.2">10385 12161 3325 0,'23'-18'-4'0,"0"-2"5"15,-5 1 5-15,-1 2 9 0,1-4 10 0,-7 8-4 16,-3 6 12-16,-4 3 2 0,-4 3 3 0,2 1-2 15,-2 0-17-15,2 0-19 0,-2 0-6 0,2 0-2 16,3 0 2-16,-1 0 8 0,6 30-2 0,-2-30 0 16,3 34-2-16,5-12 0 0,-1 1-2 0,1 4 2 15,-1-5 2-15,-1 2 0 0,-4 0 0 0,1-3 4 16,-5 0-6-16,-2 1 2 0,-2-4 2 0,0 3-18 16,-2 0-10-16,0-2-17 0,0 1-19 0,-25-1-8 15,25-1-15-15,-26 1-14 0,26-1-17 16,-38-2-22-16,20 2-11 0,-5-1-30 0,2-1-43 15,-3-1-39-15,3 1-68 0,0-5-56 0,0 1-97 16,5-3 84-16</inkml:trace>
  <inkml:trace contextRef="#ctx0" brushRef="#br0" timeOffset="110021.06">11719 12405 3759 0,'35'0'3'0,"-6"0"1"0,-7-23 1 16,-5 23 34-16,-11-35 11 0,0 35 10 16,-2-24 14-16,-2 24-15 0,-2 0-11 0,0 0-8 15,0 0-6-15,0 0-9 0,0 0-1 0,-26 0-1 16,26 0-14-16,-36 28-6 0,18-28-5 0,-5 41-1 16,-2-14 1-16,3 4-4 0,1 1-9 0,2 4-30 15,7 1-33-15,2 0-37 0,10 3-54 0,-11-3-54 16,11 2-36-16,0-3-37 0,0 0-10 0,0-2-1 15,0-1-20-15,0-7-61 0,0-4-43 0,0-6-59 16,0-7 95-16</inkml:trace>
  <inkml:trace contextRef="#ctx0" brushRef="#br0" timeOffset="110574.32">11264 12253 2709 0,'-4'-42'39'0,"-1"2"67"0,5 6 63 0,0 5 39 16,0-1-10-16,0 7-46 0,25 4-40 0,-25 3-18 15,0 5-4-15,0 1-6 0,19 3-14 0,-19 2-15 16,0 2-25-16,0 1-16 0,12-1-11 0,-12 2-7 16,0-2 2-16,13-1 0 0,-1-1 3 0,7 1-1 15,1-1-5-15,9-1 0 0,0-1 3 0,8-2 1 16,5 3 4-16,1-3-3 0,3 0-6 0,1 1-2 16,-1-2 2-16,5 3 1 0,-1 0 1 15,-2 2 17-15,-3-1 21 0,0 4 10 0,-1 0 7 16,-9-1-9-16,-2 1-26 0,-8 1-10 0,-4 0-4 15,-7 1-12-15,-2 0 3 0,-5 0-3 0,-3 0 1 16,-2 0 6-16,-2 0 4 0,0 27 4 0,0-27-1 16,0 33 2-16,0-6-2 0,0 7 0 0,0 3-2 15,-25 3 2-15,25 4-4 0,-21 3-6 0,21 1 2 16,-22 5 2-16,22-3 1 0,-25 0 3 0,15 0 1 16,-3-1-4-16,1-2 2 0,1-3-4 0,1-3 2 15,2-3-1-15,2-1 5 0,-1-6 2 0,3-3-3 16,0-4 2-16,4-3-7 0,0-6 2 0,0-2 0 15,0-4-1-15,0-1 1 0,0-5 1 16,0 0 6-16,0-3 5 0,0 0 3 0,0 0 1 16,0 0-10-16,0 0-4 0,0 0-4 0,0-23-5 15,0 23 7-15,0-25-5 0,0 9 1 0,0-4 3 16,0-3-5-16,0 0 6 0,0-1 4 0,0-2 0 16,0-1-3-16,0 0 2 0,0 0-4 0,0 0 3 15,0 1 3-15,0 1-6 0,0 2 1 0,29 0-3 16,-29 5 2-16,0 3-1 0,25 2-5 0,-25 3-2 15,23 5-5-15,-9 3-7 0,3 2-15 0,1 0-7 16,3 27-16-16,2-27-10 0,1 43-11 0,-1-15-26 16,4 4-17-16,-6 3-23 0,-1 1-31 0,-3 1-30 15,-5 1-43-15,-1-1-47 0,-7 1-77 16,0-1-145-16,-4-3-106 0,0-5 93 0</inkml:trace>
  <inkml:trace contextRef="#ctx0" brushRef="#br0" timeOffset="110978.28">12285 12660 2974 0,'21'-21'15'0,"3"0"42"15,1 0 73-15,-4 3 33 0,2-2 10 0,-1 3-7 16,-5 4-38-16,-3 5-8 0,-3 2-8 0,-3 2-31 16,-4 1-40-16,0 2-27 0,0-1-20 15,-2 2-6-15,-2 0 0 0,0 0 4 0,0 0 0 16,0 0-1-16,0 0 10 0,0 0 1 0,0 0-1 15,0 19 3-15,0-19-5 0,29 0-8 0,-29 16 5 16,0-16 4-16,21 0 4 0,-21 13-9 0,0-13-20 16,19 0-6-16,-19 0-4 0,10-23 12 0,-10 23 23 15,12-22 3-15,-3 22-4 0,-1-31 4 0,-2 15-5 16,-2-1 0-16,0 3 5 0,-2 1-6 0,-2 1 4 16,3 1 0-16,-3 11-10 0,0-12-7 0,0 12-27 15,0-5-24-15,0 5 8 0,0 0 3 0,-25 0 16 16,25 0 12-16,-33 20-12 0,12-20-5 15,-2 30-1-15,-4-11-1 0,-2 2 4 0,3 4 2 0,-1 1-3 16,6 0-1-16,0 3 5 0,5 0 8 16,3 1 13-16,5-3 12 0,8 1-7 0,0-1-21 15,0 0-20-15,0-2-19 0,37-1-23 0,-37 0-10 16,50-4-14-16,-23-1-24 0,4-3-11 0,2-3-17 16,0-2-35-16,4-6-41 0,-4-2-58 0,4-3-52 15,-3 0-65-15,-3 0 86 0</inkml:trace>
  <inkml:trace contextRef="#ctx0" brushRef="#br0" timeOffset="111340.84">12905 12544 2328 0,'8'-15'60'16,"1"-2"46"-16,-1 5 62 0,2-1 27 0,1 1-35 15,-1-1 1-15,-2 4-22 0,-2 2 2 0,3 2-3 16,-7 1-31-16,2 2-39 0,-2-1-31 16,-2 3-23-16,2 0-19 0,-2 0-8 0,0 0-3 15,0 0 0-15,2 0-1 0,-2 0 13 0,0 0 4 16,0 29 1-16,0-29 2 0,0 29-3 0,0-11 0 15,0 3-3-15,0 3 1 0,0 0-1 0,0 0-1 16,0 3 3-16,0 0 4 0,0 1-2 0,0 0-1 16,0 2 0-16,0-2-1 0,0 1-13 0,0-2-35 15,0-2-18-15,-25-2-26 0,25-3-5 0,0-2 13 16,-27-4 14-16,27-2 24 0,-20-4 20 0,20-5 17 16,-27-3-13-16,8 0-7 0,-2 0-7 0,-1-30 1 15,-1 30 21-15,-2-43 10 0,0 16 3 16,1-1 6-16,7-3-1 0,3-3-1 0,5 1 18 15,5-2 10-15,4 2 8 0,0 0 2 0,0 1-15 16,37 2 0-16,-37 0-9 0,38 3-3 0,-18 2-1 16,3 2-12-16,-2 5-3 0,-1 4-3 0,-5 2-9 15,1 5-40-15,-1 4-36 0,-1 3-41 0,-1 0-45 16,-1 0-22-16,-2 28-35 0,1-28-58 0,-3 36-87 16,0-15-123-16,1 2 13 0,-7-4 103 0</inkml:trace>
  <inkml:trace contextRef="#ctx0" brushRef="#br0" timeOffset="111680.98">12977 12561 2747 0,'21'-23'29'0,"2"9"22"0,0-2 47 0,-5-2 34 16,1 0 4-16,-1-1-6 0,-1 5-28 0,-17 2-10 16,14 4-25-16,-14 1-19 0,9 5-23 0,-9-3-24 15,0 5-14-15,4 0-5 0,-4 0 5 0,0 0-2 16,0 0 9-16,0 23 4 0,0-23 0 0,0 33-17 15,-25-10-22-15,25 5-11 0,0 4-19 0,0 3-7 16,-17 2-8-16,17 2-12 0,0 0-12 0,0-1-1 16,0 1-3-16,0-3-2 0,0-4 14 0,25-2 21 15,-25-6 29-15,0-6 31 0,0-3 18 0,0-5 26 16,15-5 6-16,-15-5-3 0,0 0 0 16,0 0-18-16,12-25 2 0,-12 25 10 0,12-33 0 0,-12 11 14 15,9-3 0-15,-3-3 2 0,-2-1 7 16,2-4-9-16,0-1-1 0,1-1-7 0,1 0-9 15,2 0-5-15,-1 1-9 0,1 1-1 0,0 2-5 16,3 4 1-16,-3 0-23 0,2 7-53 0,-1 4-69 16,-1 5-105-16,0 4-102 0,1 6-75 0,1 1-120 15,-2 0 86-15,1 26 125 0</inkml:trace>
  <inkml:trace contextRef="#ctx0" brushRef="#br0" timeOffset="112106.43">13387 12621 3184 0,'43'-32'-2'0,"-18"32"25"16,0-36 48-16,-1 16 20 0,1-4 7 0,-6 5-24 15,-5 1-35-15,-14 18 26 0,21-19 13 0,-21 19 14 16,10-14-19-16,-10 14-46 0,9-9-24 0,-9 9-21 16,0 0-9-16,0 0-8 0,0 0 2 0,0 0 8 15,0 23 10-15,0-23 7 0,0 27 3 0,-23-7-3 16,23 1-1-16,0 5-14 0,0 0-22 15,0 1-9-15,0-2 2 0,0 0 15 0,0-6 25 16,37-1 10-16,-37-4 7 0,39-7-1 0,-12-7-2 16,4 0 5-16,2 0-4 0,5 0 23 0,1-25 23 15,0 25 5-15,0-33 13 0,-1 12 2 0,-3 0-3 16,-2-3 19-16,-4-3 4 0,-2-3-5 0,-3-3 1 16,-3-3-16-16,-2-4-2 0,-5-1-7 0,-1-3-22 15,-3 0 3-15,-2-1 2 0,-2 0 2 0,1 7 25 16,-3 3 26-16,-2 5-7 0,0 6-13 0,0 7-35 15,0 4-38-15,-2 5-19 0,0 6-1 0,2 2 7 16,-2 0-2-16,0 0 10 0,0 39 3 16,0-12-3-16,0 7 0 0,-31 11-1 0,31 10-4 0,-29 7-2 15,29 9 11-15,-37 1-11 0,14 3 8 16,0 4-1-16,-1-1-72 0,-5-3-67 0,-2 2-88 16,-4-1-111-16,-5-2-69 0,-3 0-69 0,-5-1-100 15,1-2-194-15,-3-6 36 0,-2-4 143 0</inkml:trace>
  <inkml:trace contextRef="#ctx0" brushRef="#br0" timeOffset="112686.14">11876 12015 1940 0,'0'-16'32'0,"0"4"66"0,0 0 58 16,0 2 67-16,0 1 29 0,0 1-11 0,0 4-8 15,0 1-31-15,0 2-23 0,0 0-24 0,0 1-26 16,0 0-22-16,0-1-32 0,0 1-24 16,0 0-27-16,0 0-17 0,0 0-14 0,0 0-5 0,0 0-1 15,0 0 8-15,0 0 8 0,0 33 5 16,0-12-3-16,0 6-1 0,-27 9-2 0,27 5-7 15,0 9 6-15,-23 3-3 0,23 3-1 0,-19 0 7 16,19 1 1-16,-16-2-22 0,16 2-69 0,-13-4-82 16,13-2-81-16,0-3-82 0,-6-1-48 0,6-3-106 15,0-5-202-15,0-4 15 0,29-5 116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3:00:52.2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1120 428 2249 0,'-10'0'20'0,"2"0"15"16,8 0 17-16,-11 0 16 0,11 0-4 0,-8 0 6 16,8-16-9-16,-4 16-4 0,4 0 2 0,0 0-3 15,-4 0 12-15,4 0 8 0,-4 0-1 16,4 0-5-16,0-10-6 0,0 10-11 0,-4 0-6 16,4 0-8-16,0 0-9 0,0 0 4 0,0 0 2 15,0 0 9-15,0 0 3 0,0 0 0 0,0 0 2 16,0 0-5-16,0 0 1 0,0 0 0 0,0 0-1 15,0 0 3-15,0 0 2 0,0 0-3 0,0 0-4 16,0 0-4-16,0 0 6 0,16 0-1 0,-16 0 4 16,0 0-1-16,0 0-10 0,0 0-3 0,11 0-5 15,-11 0-2-15,12 0 3 0,-2 0-2 0,3 0-2 16,1 0 3-16,3 0-3 0,5 0 6 16,1 0-6-16,4 0-5 0,0 0-1 0,4 0-12 15,4 0 1-15,-2 0 4 0,2 0-5 0,2 0 5 0,3 0-2 16,1 0-2-16,2-12 3 0,-1 12 1 15,3 0-2-15,5 0-1 0,-3 0 3 0,3 0 6 16,2 0 6-16,-1-7 5 0,3 7-9 0,-6-2-8 16,-1 0-5-16,3 1-9 0,-5-1 8 0,9 0-4 15,-4 1-4-15,3 1 5 0,1-2-7 0,4 2 0 16,4 0 6-16,-2 0-2 0,2 0 2 0,-6 0 2 16,0 0 0-16,-3 0-1 0,-3 0 3 0,0 0 4 15,-5 0 8-15,1 0 10 0,-3 0 1 16,0 16-2-16,1-16 0 0,-1 0-6 0,1 0-1 0,-5 0-1 15,4 0-6-15,3 0 6 0,-5 0 0 16,-2 0 0-16,-1 0-2 0,3-18-8 0,-2 18-2 16,-2 0 2-16,3 0-8 0,-5-11-2 0,0 11-2 15,2 0-1-15,2 0 5 0,-5-7 3 0,3 7-6 16,-2 0-5-16,-4 0 3 0,4 0 0 0,-4 0 0 16,0 0 5-16,2 0-2 0,-6 0 3 0,0 0 0 15,4 0 0-15,0 0-2 0,-2 0 0 0,2 15 2 16,2-15 1-16,0 0-2 0,4 0 4 0,-2 0 1 15,7 12 6-15,-3-12 6 0,4 0-3 0,3 4 3 16,1-4-13-16,1 0 4 0,-3 2-3 16,5-2-3-16,-7 0 13 0,3 0 2 0,-3 0 1 15,-1 0-1-15,1 0-10 0,-2 0-8 0,3 0-1 16,1 0 3-16,5 0 0 0,-3 0 7 0,5 0-3 16,2 0 0-16,2 0 3 0,-3 0-3 0,3 0 0 15,0 22 3-15,0-22-3 0,2 0 3 0,0 0 6 16,0 15-9-16,1-15-1 0,-1 0-2 0,2 7-3 15,-4-7 9-15,2 0-3 0,-6 6 6 0,-3-6 4 16,1 3-6-16,-9-2 6 0,1-1-13 0,-5 1-1 16,-2-1 4-16,0 1-4 0,-2-1 4 0,0 1 0 15,0-1-7-15,2 1 4 0,-2 2-1 0,-2-3-3 16,3 1 4-16,1-1-4 0,-2 1 0 16,-2 1 3-16,2-1-3 0,0 0-3 0,2 0 3 15,-2 1 3-15,4-1 1 0,1-1 2 0,-1 3 1 16,0-2-11-16,0 0 7 0,0-1 1 0,1 3-8 15,1-3 4-15,-4 0-3 0,0 0 3 0,0 0 0 16,-4 0 0-16,2 0 0 0,0 0-3 0,-4 0 6 16,0 0 0-16,-2 0 0 0,-2 0-6 0,-2 0 3 15,-1 0-3-15,-3-16-4 0,-2 16 7 0,1 0-8 16,-3 0 5-16,-3 0 3 0,-2-8-4 0,1 8 4 16,1 0 0-16,-1-5-6 0,1 5 9 0,0-3 0 15,1 3-6-15,3-3 6 0,3 2-3 0,-1 0-4 16,3-1 4-16,2 2 0 0,4-1-4 15,-2-2 4-15,4 2 0 0,2-1-3 0,2 0-4 16,2 0 0-16,4-1 7 0,0 2-4 0,3-3 7 16,-1 4-3-16,2-4-7 0,1 0 3 0,1 3 4 15,-1-1 0-15,-1-1 0 0,0-1 6 0,-1 4-9 16,-3-4 0-16,-2 2 6 0,-4 0 1 0,-4 1-1 16,-2-1 0-16,-4-1-6 0,-2 3-1 0,-5-2 8 15,-1 0 7-15,-3-1-1 0,0 3 0 0,-3-3-6 16,-1 2-8-16,-2 1 8 0,0-2-8 0,-4 1 1 15,0 1 3-15,3 0 0 0,-3-1 3 0,-2 1 0 16,0 0 1-16,2 0-4 0,-2 0 0 16,0 0 0-16,2-2 0 0,-2 2-7 0,0 0 7 0,0 0 4 15,0 0-4-15,0 0 7 0,0 0-7 16,0 0 3-16,0 0 30 0,0 0 37 0,0 0 30 16,0-1 19-16,0 1-7 0,0 0-16 0,0 0-10 15,0 0-7-15,0 0-5 0,0-2-11 0,0 2-11 16,0 0-5-16,0 0-9 0,0 0-11 0,0 0-2 15,0-1-15-15,0 1-6 0,0 0-3 0,0 0-3 16,0 0 1-16,0 0-5 0,0 0 3 0,0 0-4 16,0 0-5-16,0 0 3 0,0 0 0 0,0 0-3 15,0 0 12-15,0 0-3 0,0 0 8 0,0 24 5 16,0-24-8-16,0 33 4 0,-21-11-5 0,21 2 1 16,0 8 4-16,-16 0-5 0,16 1-1 15,-13 2 2-15,3 1-5 0,0 3 13 0,1 2-5 16,-3 2-7-16,-1 2 7 0,1 4-9 0,-2-3 14 15,-3 7-3-15,3 2 1 0,-1 3 2 0,-1 2-11 16,1 0 10-16,1 1 0 0,-1-2 3 0,3 4-3 16,1-5-4-16,3-7 3 0,0 0-8 0,2-6 2 15,2-3 0-15,1-5-6 0,1-4 7 0,0-4 0 16,2-3 2-16,-2-4 1 0,2-2-3 0,0-4 1 16,0-2-3-16,0-1 3 0,0-5 3 0,0-1-4 15,0-3 11-15,0-1 36 0,0-1 30 16,0 0 22-16,0-1 3 0,0-1-35 0,0 0-28 15,0 0-21-15,0 0-13 0,0 0-4 0,0 0-9 16,0 0-53-16,0 0-100 0,0 0-154 0,0 0-174 16,0 0-97-16,0 0-60 0,0 0-44 0,-16 0-43 15,16-16-224-15,-17 16-52 0,1-15 199 0</inkml:trace>
  <inkml:trace contextRef="#ctx0" brushRef="#br0" timeOffset="2451.71">1151 490 2149 0,'13'-6'39'0,"-3"0"20"0,-2 2 22 16,1 1 29-16,-3-3-2 0,-2 4 16 16,0-1 20-16,-4 2 20 0,0 1 9 0,0-1 12 15,0 1 4-15,4 0-1 0,-4 0-8 0,0-3-22 0,0 3-21 16,0 0-23-16,0 0-17 0,0 0-1 15,4 0-2-15,-4 0 3 0,0 0 1 0,0 0-5 16,0-1-5-16,0 1-13 0,0 0-4 0,0 0-9 16,0 0-13-16,0 0-13 0,0 0-11 0,0 0-14 15,0 0-8-15,0 0-6 0,0 0-5 0,0 0 14 16,0 0 35-16,0 0 27 0,0 28 13 0,0-28-8 16,0 30-29-16,0-11-21 0,-26 4-11 0,26 3 8 15,0 2-8-15,-17 3 1 0,17 1 0 0,-14 4-10 16,14 2 7-16,-17 2-1 0,17 2 2 0,-14 5 12 15,5 0 12-15,-1 6 24 0,-2 3 12 16,5 1 0-16,-5 5 16 0,4 2 7 0,-7 3-7 16,3-5-8-16,1 5-23 0,-1-3-25 0,-2-2-5 15,1-5 1-15,-1 0 10 0,-1-4-1 0,-1-4 10 16,5-1 5-16,-5-2-9 0,1-3-9 0,3-3-7 16,-7-3-10-16,7-1-4 0,-3-2-1 0,3-2-10 15,2-3 3-15,1-2-4 0,5-1 3 0,0-4 5 16,-2 0-3-16,6-3-1 0,-4-3 0 0,4-5 0 15,-4 2-1-15,0-5 5 0,-1-1 1 0,5-1 5 16,-4-1 15-16,4-1 17 0,0 0 6 16,-2-2 4-16,2 1-10 0,-4-3-3 0,4 2-1 15,-4-2-2-15,4 0-1 0,0 0-10 0,-4 0-2 16,4 0-2-16,0 0-8 0,0 0 1 0,0 0-6 16,0 0-4-16,0 0 5 0,-4 0-6 0,4 0-1 15,0 0-3-15,0 0-1 0,0 0 0 0,0 0-2 16,0 0 5-16,0 0-5 0,0 0 0 0,0 0 6 15,0 0-5-15,0 0-2 0,0 0 3 0,0 0-4 16,0 0 2-16,0 0 2 0,0 0-3 0,0 0 1 16,0 0-1-16,0 0 2 0,0 0-3 0,0 0 2 15,0 0 0-15,0 0-2 0,0 0 4 0,0 0-3 16,0 0 0-16,0 0 2 0,0 0 2 0,0 0 0 16,0 0 2-16,0 0 5 0,0 0 2 15,0 0 9-15,12 0 2 0,-12 0-3 0,10 0-3 16,3 0-5-16,1 0-3 0,9 0-1 0,4-20-6 15,8 20 0-15,2 0-2 0,7-17-2 0,5 17 2 16,5-15 0-16,0 15 2 0,8-20-1 0,-6 9-4 16,6 2 0-16,0-3 1 0,-2 3 0 0,2-1 3 15,0 0-6-15,2 2 3 0,-4-2-2 0,-2 2 0 16,-1 0 2-16,1 2-2 0,-4-1 1 0,0 1 0 16,6 0-1-16,2 0 1 0,2 2 0 0,2 1-2 15,6 0 4-15,3-2-1 0,1 2-1 0,5 1 2 16,-5 0 0-16,1 0-3 0,-3 0 3 15,1 0-2-15,-3 2 1 0,0 0 2 0,1 0-1 16,-1 0 2-16,-2 0 1 0,-1 0 19 0,-3-3 18 16,-2 3 5-16,-6-1 4 0,4-2-14 0,-7 1-17 15,-1-1-6-15,-2 0-5 0,2-3 5 0,-1 4-4 16,3-2-1-16,-2-1 1 0,6 1-11 0,0 1 7 16,0-1-4-16,2 0 2 0,0-1 6 0,2 2-4 15,0 0 9-15,-2-2-1 0,2 1 3 0,-2 0 0 16,0 0 0-16,-2 0-3 0,-2 1-3 0,2 0-1 15,-2-1-6-15,0 1 2 0,2 1 0 0,-1-1 2 16,-1-2 6-16,4 4 5 0,0-3 1 0,0 1 4 16,-2 3-6-16,-2-5-3 0,0 4-2 0,-4-1-5 15,0 1 3-15,-1-1-5 0,-1 2-3 16,-2 0 0-16,-1 0-2 0,1 0 1 0,-1 0 2 16,1 0-1-16,0 0 0 0,-1 0-3 0,1 0 2 15,0 0 1-15,-3 18 0 0,1-18 1 0,3 0-1 16,-1 0 0-16,2 16-1 0,1-16 2 0,3 0 1 15,2 11-2-15,0-11 1 0,-2 8 3 0,-3-8-4 16,3 6 6-16,-6-4-2 0,2 0-8 0,-1 1 10 16,-1-2-10-16,-3 0 4 0,3 0 4 0,2 1-1 15,-3-1 13-15,1 0 5 0,0 0 0 0,1-1-1 16,-3 2-10-16,-1-2-4 0,-3 1 0 0,-3 0-6 16,0-1 2-16,-3 1-2 0,-3-1-2 15,-2 2 2-15,0-1-2 0,-4-1 0 0,2 2 4 16,-2-2-2-16,0 1 0 0,0 0 0 0,-2 2-6 15,-1-2 5-15,1-1-1 0,-6 2 0 0,4 0 4 16,-3-1-1-16,-1 0-1 0,-2 1 1 0,3-1 3 16,-3-1-1-16,2 1 1 0,-3-1 2 0,1 0-6 15,0 0 4-15,-1 0 1 0,3 0-2 0,-7 0 6 16,3 0 10-16,-3 0-3 0,-1 0-1 0,-1 0-1 16,-4 0-14-16,1 0 0 0,-3 0 0 0,-2 0 0 15,0 0 0-15,-2 0 0 0,2 0 0 0,-2 0 0 16,-2 0 0-16,0 0 0 0,2 0 0 15,-2 0 0-15,0 0 0 0,0 0 0 0,0 0 0 16,0 0 0-16,0 0 0 0,0 0 0 0,0 0 0 16,0 0 0-16,0 0 0 0,0 0 0 0,0 0 0 15,0 0 0-15,0 0 0 0,0 0 0 0,0 0 0 16,0 0 0-16,0 0 0 0,0 0 0 0,0 0 0 16,0 0 0-16,0 0 0 0,0 0 0 0,0 0 0 15,0 0 0-15,0 0 0 0,0 0 0 0,0 0 0 16,0 0 0-16,0 0 0 0,0 0 0 0,0 0 0 15,0 0 0-15,0 0 0 0,0 0-1 0,0 0-1 16,0 0 0-16,0 0-2 0,0 0 1 0,0 0 1 16,0 0-2-16,0 0 4 0,0 0-3 0,0 0 0 15,0 0 1-15,0 0 2 0,0 0 2 16,0 0-4-16,0 0 0 0,0 0-9 0,0 0-7 16,0 0-5-16,0 0 1 0,0 0 1 0,0 0 6 15,0 0 6-15,0 0 1 0,0 0 4 0,31 0 1 16,-31 0 4-16,25 0-1 0,-25 0 2 0,29-16 3 15,-12 16-2-15,-5 0 4 0,1-13-2 0,-3 13 0 16,0-12 0-16,-4 12-1 0,3-14-1 0,-5 5-1 16,0 0-4-16,0 0 0 0,-2 0-2 0,0 2-1 15,0 1 0-15,-2 0-3 0,0 2 1 16,0 2-1-16,0 0 3 0,0 2 0 0,0 0-2 16,0 0 0-16,0 0 1 0,0 0 1 0,0 0 1 0,0 0 1 15,0 0 1-15,0 0 0 0,0 0 2 16,0 0 0-16,0 0-2 0,0 0 2 0,0-2 0 15,0 2 4-15,0 0-1 0,0-1-1 0,0 1 2 16,-14 0-4-16,14-1 0 0,0 1 3 0,0-1-3 16,-15-1-2-16,15 1-9 0,-8 0-26 0,8-1-18 15,-8 2-15-15,6-1-10 0,0 1 3 0,0 0-3 16,0 0-7-16,2 0-14 0,0 0-21 0,0 0-29 16,-3 0-36-16,3 0-42 0,0 0-58 0,0 0-62 15,0 0-45-15,-2 0-22 0,2 0-15 16,0 0-27-16,0 0-24 0,-6 0-50 0,-4 0-77 15,-5 17-209-15,1-17 40 0,-7 0 149 0</inkml:trace>
  <inkml:trace contextRef="#ctx0" brushRef="#br0" timeOffset="162375.82">2270 4066 2515 0,'0'5'6'0,"10"-1"-2"0,-10 1-4 0,6-5-3 16,-6 1-7-16,2-1-2 0,2 0 7 16,-4 0 5-16,5 0 1 0,3 0 2 0,-2 0-1 0,6 0-4 15,11 0 2-15,8 0-2 0,4 19 3 16,11-19 3-16,3 0 9 0,15 0 15 0,5 0 11 16,5 0 6-16,11 0-4 0,6 0-2 0,8 0-9 15,9 0-3-15,-5 0 1 0,15 0-7 0,-3-16 3 16,3 16 3-16,-2 0-3 0,-2 0 0 0,-7 0-2 15,-8 0-8-15,-8 0-1 0,-8 0-8 0,-17 0-3 16,-8 0-5-16,-12 0-1 0,-15 0-1 0,-7 0-4 16,-11 0 3-16,-9 18-3 0,-4-18 6 0,0 14 4 15,-43-14-1-15,1 18-3 0,-3-9-6 0,-17 1-5 16,-17-2-3-16,-10 0 0 0,-10-3-2 16,-6 0-1-16,-3-5-3 0,-1 2 5 0,-3-2 6 15,9 0 7-15,3 0 5 0,20 0 4 0,7 0-3 16,11 0 31-16,17 0 30 0,14 0 21 0,16 0 11 15,11-17-28-15,4 17-25 0,40-16-20 0,3 16 6 16,13-20 8-16,12 6 9 0,19 2 10 0,18-3 4 16,17 2 8-16,11 2 1 0,11 1-12 0,9 1-18 15,11 0-23-15,3 4-16 0,5 0-1 0,-3 1-1 16,-4 4 3-16,-1 0-2 0,-15 0 1 0,-19 0-3 16,-19 0-4-16,-20 0-29 0,-25 21-11 0,-20-21 8 15,-30 0 5-15,-16 24 33 0,-37-24-5 0,-19 26-26 16,-18-10-23-16,-25 0-19 0,-19 1 7 0,-23-1 19 15,-18 1 22-15,-12-4 21 0,-13-2 7 16,-6-1 5-16,1-1 1 0,-3 1-2 0,12-2 0 16,13-1-2-16,18-3 2 0,19 3 2 0,22-5 15 15,26 0 34-15,20 0 43 0,22-2 23 0,20 0-9 16,18 0-36-16,2 0-51 0,39-24-28 0,4 24-9 16,13-25 1-16,17 25 4 0,11-31 2 0,20 15 4 15,11 1-3-15,14 2 1 0,5 1 0 0,4 12-4 16,5-18 2-16,0 18 2 0,-7-13-2 0,-12 13 5 15,-18-5 12-15,-16 5 8 0,-19 0-6 0,-22 0-5 16,-13 0-7-16,-24 0-6 0,-12 0 9 0,-35 0 4 16,-13 27-24-16,-16-27-23 0,-21 20-23 0,-22-20-17 15,-19 22 0-15,-15-22 22 0,-12 23 20 16,-4-23 5-16,0 16-4 0,2-16-12 0,6 14-7 16,15-14 9-16,16 10 21 0,15-10 16 0,26 4 36 15,15-4 40-15,25 0 6 0,18 0 4 0,19 0-12 16,0-23-30-16,56 23 2 0,-4-27-1 0,14 9 1 15,15-3 3-15,16 1 3 0,12-1-2 0,17 2-12 16,11 2-16-16,3 2-11 0,9 0-1 0,-2 4 4 16,-2-1 10-16,-5 3 4 0,-16 4-1 0,-20 1-8 15,-20 0-7-15,-17 3-9 0,-24 1-3 0,-16 0 1 16,-23 0 2-16,-4 0 2 0,-48 28-24 0,-3-28-26 16,-17 26-34-16,-23-26-30 0,-15 34-8 15,-18-16 7-15,-12-3 28 0,-9-1 22 0,-2-2 20 16,-2-1-10-16,9 0-31 0,5-11-27 0,14 13-15 15,19-13 12-15,15 0 29 0,23 0 32 0,17 0 24 16,20 0 16-16,23 0 7 0,4-26 4 0,41 26 3 16,-2-30-17-16,15 30-57 0,12-33-82 0,13 15-130 15,10 1-209-15,8-1 10 0,10 1 84 0</inkml:trace>
  <inkml:trace contextRef="#ctx0" brushRef="#br0" timeOffset="163863.82">6551 4367 2179 0,'16'0'10'0,"-16"0"9"16,0 0 18-16,0 0 27 0,15 0 17 0,-15 0 25 15,0 0 7-15,0 0 1 0,0 0-12 0,0 0-16 16,0 0-10-16,0 0-12 0,0 0-9 15,0 0-7-15,0 0-3 0,0 0-5 0,0 0 3 0,0 0 3 16,0 0 1-16,0 0 5 0,0 0 7 16,0 0 0-16,0 0-5 0,0 0-5 0,0 0-9 15,0 0-5-15,20 0 3 0,-20 0 6 0,25 0 10 16,-8 0 15-16,3 0 10 0,3 0 0 0,2 0-6 16,0 0-9-16,4 0-13 0,0 0-3 0,0 0-2 15,2 0 1-15,0 0 2 0,4 0-8 0,2 0-4 16,0-14-6-16,2 14-1 0,3 0 5 0,-1 0 4 15,5 0 5-15,1 0 4 0,3 0-2 0,1 0-3 16,1 0-2-16,4 0 0 0,2 0 5 16,4 0 11-16,4 0 2 0,6 0-14 0,11 0-14 15,6 0-18-15,16 19-7 0,7-19 24 0,10 0 9 16,6 12 10-16,4-12-2 0,3 0-21 0,-1 12 3 16,0-12-10-16,1 0 4 0,-1 6 11 0,0-6 13 15,1 4 24-15,-1-4 18 0,1 1 13 0,-5-1 1 16,-4 0 6-16,-4 0-5 0,-2 0-6 0,-9 0-5 15,-1 0-2-15,-7 0 9 0,-3 0 0 0,-1 0-8 16,-2 0-13-16,-4 0-13 0,0-14 2 0,-4 14 10 16,-4 0 11-16,-5 0 1 0,-5 0-5 0,-5 0 2 15,-14 0-11-15,-9 0-13 0,-12 0-9 16,-10 0-24-16,-8 0-15 0,-9 0-6 0,-2 0-6 16,-6 0-1-16,0 0 0 0,0 0-1 0,0 0 2 15,0 0 0-15,0 0 1 0,0 0 0 0,0 0-3 16,0 0 3-16,0 0-7 0,0 0-32 0,0 0-43 15,0 0-76-15,0 0-96 0,0 0-125 0,0 0-146 16,0 0-82-16,0 0-43 0,0 0-22 0,0 0 5 16,0 0-33-16,0 0-214 0,0 0 87 0,0 0 183 15</inkml:trace>
  <inkml:trace contextRef="#ctx0" brushRef="#br0" timeOffset="167659.28">21233 4299 1385 0,'7'9'12'0,"-5"-4"7"16,0-1 24-16,-2 0 25 0,2-2 10 0,-2 0 26 16,0-1-2-16,0 2-7 0,0-1 2 0,0-1-7 15,0 1 4-15,0-1 11 0,0-1-1 0,0 0-7 16,0 0 4-16,0 0-10 0,0 0-2 0,0 0-1 15,0 0-12-15,0 0-7 0,0 0 1 0,0 0-4 16,0 0 0-16,0 0 3 0,0 0-7 0,0 0-2 16,0 0-11-16,18 0-8 0,-18 0-4 0,21 0 6 15,-6 0 12-15,3 0 4 0,7 0 8 0,2 0-9 16,2 0-3-16,2 0-11 0,6 0-9 0,0 0-3 16,0 0-13-16,5 0 6 0,3 0-6 15,1 0-5-15,8 0-2 0,1 0-3 0,3 0 3 16,8 0-2-16,3 0-1 0,3 0-1 0,0 0 2 15,7 0 3-15,6 0 0 0,3 0-2 0,8 0 17 16,1 0 7-16,6 0 2 0,0 0 6 0,9 0-28 16,2-13-8-16,1 13-4 0,3-6-2 0,0 1 0 15,6 1 1-15,-2-1-3 0,2 1-4 0,6-2 4 16,1 3 0-16,1-1 6 0,6 0 2 0,1 0 9 16,-3 1 1-16,3 0-1 0,-1 0-1 0,3 1-7 15,2-1-4-15,-5 1-1 0,7 0-5 16,4 2-2-16,4-2 4 0,-3 1-1 0,3 0 0 15,0-1 1-15,4 2-7 0,-4-3 2 0,5 2 2 16,-6-2 5-16,6 1-4 0,-1-1 5 0,0 2-4 16,0-2 3-16,0 2 5 0,2 1 7 0,2-1 8 15,-4 1 6-15,9 0 7 0,-9 0-5 0,2 0 1 16,-6 0-3-16,-6 0 0 0,-5 24-1 0,-7-24-3 16,-11 0-5-16,-12 14-3 0,-5-14-2 0,-4 0 4 15,-3 13 5-15,-9-13 9 0,-7 0 4 0,-1 12 4 16,-9-12 5-16,-12 0-4 0,-4 4-3 0,-8-4-9 15,-11 0-9-15,-6 0-6 0,-6 0-5 0,-10 0-7 16,-7 0-2-16,0 0 0 0,-6 0 0 0,1 0 1 16,-5 0-4-16,0 0-38 0,0 0-42 0,0 0-41 15,0 0-50-15,0 0-41 0,0 0-48 16,0 0-47-16,0 0-32 0,-23 0-16 0,23 0-35 16,-23 0-104-16,9 0-239 0,-5 0 81 0,-6 0 127 15</inkml:trace>
  <inkml:trace contextRef="#ctx0" brushRef="#br0" timeOffset="169532.91">2373 5281 1367 0,'0'1'23'15,"0"-1"12"-15,-19 2 20 0,19-2 24 0,0 1 11 16,-12-1 18-16,12 0 15 0,0 0 6 0,0 0-8 16,0 0-9-16,0 1-14 0,0-1-17 0,0 0-15 15,0 2-9-15,0-2-8 0,0 0 0 16,0 0 0-16,0 0 3 0,0 0 8 0,0 0-1 0,0 0 4 16,0 0-2-16,0 0-6 0,0 0-9 15,0 1-8-15,0-1-12 0,0 0-11 0,0 0-6 0,21 0-11 16,-21 0 4-16,33 0 3 0,-13 0 15 15,9 0 14-15,7 0 8 0,5 0 4 0,6 0-8 16,9 0-4-16,6 0-9 0,11 0-6 0,7 0-5 16,13 0 1-16,9 0 4 0,3 0 9 0,9 0 12 15,8 0 2-15,6 0-3 0,4 0-4 0,2 0-14 16,13 0-10-16,4 0-3 0,10 0-9 0,5 0 14 16,5 0 29-16,3 0 15 0,4 0 23 0,2 0 1 15,-5-14-6-15,-5 14 0 0,-5 0-7 0,-12 0 4 16,-8-9-6-16,-11 9 5 0,-12-7 3 0,-12 2 2 15,-15 3 7-15,-15-3-1 0,-11 1-5 16,-14-1-12-16,-9 2-18 0,-13-1-20 0,-12 0-14 16,-7 3-9-16,-6-2-7 0,-4 3 1 0,-1 0-41 15,-3-2-48-15,0 2-58 0,0 0-80 0,0-1-69 16,0 1-75-16,0 0-38 0,0 0-26 0,0 0-72 16,-23 0-207-16,23 21 39 0,-23-21 106 0</inkml:trace>
  <inkml:trace contextRef="#ctx0" brushRef="#br0" timeOffset="171911.97">8763 5297 2169 0,'0'0'18'0,"0"0"6"16,-5 0 10-16,5 0 7 0,0 0-5 0,0 0 12 15,0 0 7-15,0 0 6 0,0 0 0 0,0 0-15 16,0 0-8-16,0 0-10 0,0 0-12 0,0 0-9 15,0 0-9-15,0 0-2 0,0 0-4 0,0 0 5 16,0 0 1-16,0 0 0 0,0 0 9 0,0 0 4 16,0 0 13-16,0 0 5 0,0 0 5 15,0 15 5-15,0-15-1 0,29 0 9 0,-29 0 4 16,19 0 2-16,-19 0 1 0,27 11-7 0,-13-11 0 16,5 0-5-16,4 6 5 0,1-6-1 0,7 2 5 15,5-1 3-15,5-1-4 0,6 0 3 0,7 0-6 16,4 0-1-16,6 0-6 0,4 0-4 0,7 0-11 15,3 0-5-15,7 0-4 0,6 0-6 0,4 0-5 16,6 0-3-16,11 0-5 0,10-15 1 0,8 15 6 16,9 0 11-16,8 0 6 0,8 0 6 0,4 0-2 15,4 0-1-15,0 0 2 0,-1 0 0 0,-1 0 6 16,-2 0 14-16,0 0 16 0,-6 0 10 16,-6 0 11-16,-9 17-8 0,-5-17-10 0,-11 0-8 15,-11 0-3-15,-14 0-1 0,-12 0 1 0,-13 0 1 16,-10 0-2-16,-8 0 0 0,-12 0 1 0,-7 0-11 15,-8 0-14-15,-3 0-14 0,-7 0-12 0,-5 0-1 16,-3 0-2-16,-5 0 0 0,0 0-1 0,-2 0-3 16,-2 0 2-16,0 0 1 0,0 0-9 0,0 0-34 15,0 0-34-15,0 0-51 0,0 0-47 0,0 0-29 16,0 0-44-16,0 0-38 0,0 0-34 0,0 0-43 16,-23 0-84-16,23 0-212 0,-27 0-46 0,11 0 109 15</inkml:trace>
  <inkml:trace contextRef="#ctx0" brushRef="#br0" timeOffset="176188.19">14375 5232 1537 0,'16'0'49'0,"-16"0"20"0,0 0 17 0,15 0 19 15,-15 0-29-15,0 0-1 0,0 0-1 0,6 0 3 16,-6 0 1-16,0 0 2 0,0 0 3 0,0 0-3 15,0 0-5-15,0 0-7 0,0 0-1 0,0 0-8 16,0 0-6-16,0 0-1 0,0 0-6 0,0 0 0 16,0 0 0-16,0 0-4 0,0 0-5 0,0 0-7 15,0 0-2-15,0 0-3 0,0 0-3 0,0 7 5 16,0-7 7-16,0 0 15 0,0 0 15 0,0 4 7 16,21-3 6-16,-21 2 2 0,27-2 0 0,-11 1 1 15,5 0 3-15,6-1-13 0,4-1-6 16,4 1-6-16,6-1-14 0,7 0 0 0,3 0-7 0,7 0-5 15,6 0-3-15,7 0-7 0,5 0-3 16,7 0-2-16,1 0 6 0,5-18 4 0,-2 18 2 16,4 0 0-16,2 0-7 0,0-11-5 0,4 11-9 15,9 0-5-15,5 0-1 0,9-8-6 0,10 8 6 16,9 0 14-16,4-3 2 0,3 2 5 0,3 1-3 16,4-3-13-16,2 3-6 0,0-2-1 0,4 1-2 15,3 1 1-15,1 0 2 0,-4 0 4 0,2 0 6 16,-4 0 10-16,-4 0 9 0,-8 0 3 0,-8 0 0 15,-9 0 1-15,-8 0 0 0,-9 0-5 0,-7 0 13 16,-16 0 0-16,-9 0 6 0,-15 0 10 0,-12 0-4 16,-13 0 4-16,-6 0-6 0,-12-17-16 0,-7 17-17 15,-8 0-16-15,-1 0-9 0,-3 0-5 16,-2-10 5-16,0 10-37 0,0 0-36 0,0 0-37 16,0 0-63-16,0 0-34 0,0 0-57 0,0 0-55 15,0 0-29-15,-23 0-25 0,23 0-21 0,-21 0-66 16,21 0-192-16,-29 25 13 0,15-25 115 0</inkml:trace>
  <inkml:trace contextRef="#ctx0" brushRef="#br0" timeOffset="177795.9">11394 4577 1906 0,'2'0'49'0,"0"0"28"15,0 0 33-15,0 0 29 0,0-17-17 0,2 17 12 16,-1 0 0-16,-1 0 9 0,0 0 7 0,0-8-9 15,0 8-3-15,-2 0-7 0,2-8-12 0,-2 8-7 16,0-5-21-16,0 5-17 0,0-4-18 0,0 3-10 16,0-1-12-16,0 2-13 0,0 0-11 15,0 0-15-15,0 0-6 0,0 0-1 0,0 0 0 16,0 0-2-16,0 0 6 0,0 0 2 0,0 0-2 16,0 23 4-16,0-23 3 0,0 26-6 0,-21-8 13 15,21 1-4-15,0 6-1 0,-12 0 6 0,12 5-8 16,-13 1 4-16,13 1-3 0,-8 3 1 0,8-2 3 15,-8 5-3-15,4-1 1 0,0 0-2 0,-1-1 3 16,1-2 0-16,2-3 3 0,0-2 0 0,-2-1-5 16,0-4 1-16,0 0-1 0,0-4 0 0,-1-5-37 15,3 2-45-15,-2-4-44 0,2-4-48 0,-2 0-15 16,0-3-1-16,2-1-3 0,0-3 13 16,2-1 8-16,-2 0 4 0,2-1-58 0,0 0-90 15,0 0-135-15,0 0-87 0,0-28 103 0</inkml:trace>
  <inkml:trace contextRef="#ctx0" brushRef="#br0" timeOffset="179444.1">14788 4434 2903 0,'0'-9'6'0,"0"1"15"0,0 2 15 16,0 1 8-16,0-2 13 0,0 4-1 0,0 2-5 15,0-1-7-15,0 2-19 0,0 0-15 0,0 0-12 16,0 0-5-16,0 0-3 0,0 0 1 0,0 23 2 15,0-23 8-15,0 27 7 0,0-6 19 0,0 7 14 16,0 3 0-16,-25 5 16 0,25 4-2 0,-14 5-4 16,14 6 8-16,-15 4-13 0,15 2-16 0,-10 0-7 15,10 5-9-15,-6 0-7 0,6-2-3 0,0-3 0 16,0-3-5-16,0-5 6 0,0-3-3 0,0-5 4 16,0-5-2-16,0-2-8 0,0-8-60 0,0-3-38 15,21-5-55-15,-21-5-44 0,0-4 18 0,0-3-29 16,0-3-64-16,0-3-171 0,0 0-229 15,0 0 63-15</inkml:trace>
  <inkml:trace contextRef="#ctx0" brushRef="#br0" timeOffset="180635.72">14724 4424 1748 0,'0'0'3'0,"0"0"15"0,0 0 29 15,0 11 22-15,0-11 34 0,0 0 8 0,0 0-12 16,0 0 5-16,0 0-27 0,0 0-7 0,0 0-3 15,0 0-8-15,0 0 9 0,0 0 2 0,0 0 4 16,0 0 7-16,0 0 3 0,0 0 1 0,0 0 4 16,0 0-8-16,0 0-5 0,0 0-3 0,0 0-17 15,0 0-9-15,0 0-2 0,19 0-9 0,-19 0 16 16,20 0 7-16,-20 0-2 0,25 0 1 16,-8 0-9-16,-1 0-3 0,3 0 0 0,-1 0-4 15,7 0-3-15,-4 0-7 0,8-16-3 0,-2 16-6 16,4 0 0-16,2 0-2 0,4 0 2 0,0 0 1 15,3-9 1-15,3 9-2 0,-2 0-3 0,5 0 3 16,1 0-1-16,1 0-2 0,1 0-2 0,-5 0 1 16,-1 0 0-16,3 0 3 0,-5 0-3 0,2 0 1 15,-1 16 1-15,-3-16 5 0,0 0-1 0,5 0 0 16,1 0 3-16,-1 13-4 0,-1-13 4 0,1 0-2 16,3 8-2-16,1-8-9 0,1 0-2 0,5 5-8 15,2-5-6-15,2 0 7 0,4 0-5 0,2 0 6 16,0 0 10-16,0 0-1 0,-4 0 12 15,2 0 1-15,-8 0 3 0,-1 0 2 0,-7 0-4 16,-5 0-4-16,-4 0-7 0,-1 0 0 0,-3 0 4 16,-2-17 2-16,-2 17 8 0,-3 0 1 0,3 0 3 15,0-11-4-15,-2 11-11 0,0 0-10 0,-2-8-14 16,-2 8 3-16,1-5-3 0,1 2 2 0,0 2 3 16,0-1-2-16,6-1-1 0,-2 3 4 0,0-4-1 15,4 4-6-15,0-3 4 0,-2 1-4 0,2 1 3 16,2-1 0-16,-2-1-3 0,2 3-4 0,0-2 2 15,1 1 3-15,-1-2 9 0,0 2 12 0,0 0 10 16,0-3 13-16,2 3-5 0,-2-1-9 16,-1 1-15-16,3-1-22 0,-4 0 6 0,0 1 0 15,2-1 0-15,0 1 10 0,-2 0-7 0,-2 1 0 16,0-1 0-16,2 0 3 0,-2 1-3 0,2 0 0 16,0 0 0-16,-1 0-6 0,1 0 12 0,2 0 0 15,2 0-3-15,-2 0 7 0,0 0-14 0,0 0-2 16,0 0 9-16,3 0-6 0,-3 0 6 0,-2 14 3 15,2-14-9-15,-2 0 7 0,0 0-3 0,-2 0-1 16,0 0 7-16,-2 0-4 0,2 0 0 0,-6 0 4 16,2 0 5-16,-2 0 3 0,-3 0 4 0,1 0-4 15,-2 0-7-15,-3 0-4 0,1 0 3 0,-5 0-4 16,3 0 0-16,0 0 1 0,-1 0-4 16,1 0 1-16,-1 0-1 0,1 0-3 0,-1 0-1 15,1 0 8-15,-1 0-11 0,1 0 11 0,-3 0 0 16,1 0-8-16,-1 0 11 0,-3-13-7 0,-1 13 0 15,0 0 0-15,-1 0 0 0,-3 0 0 0,0 0-3 16,-4 0-1-16,2 0 4 0,-2 0-1 0,-2 0 1 16,0 0 11-16,0-5-10 0,0 5 10 0,0 0 0 15,0 0 24-15,0 0 41 0,0 0 16 0,0 0 20 16,0 0-14-16,0 0-18 0,0-3-21 0,0 3-12 16,0-1-12-16,0 1-17 0,0 0-10 0,0 0-11 15,0 0-8-15,0 0-7 0,0 0 10 0,0 0-4 16,0 0-8-16,0 0 6 0,0 0-1 0,0 0 0 15,0 0 17-15,0 25-2 0,0-25-1 16,-27 33 2-16,27-11 3 0,-18 3 0 0,18 5 1 16,-25 5 5-16,25-1-1 0,-29 3-2 0,17 4-4 15,-5 0 2-15,0 4-6 0,1 3 0 0,1-2 2 16,1 0 0-16,0 3 4 0,-1-3-4 0,5-2 5 16,-3-5 0-16,1-2-4 0,2-3 0 0,1-6 1 15,1-2-8-15,0-4 4 0,2-5 5 0,-1-2-1 16,3-5 5-16,0-1-4 0,4-4 7 0,-4-1-1 15,4-1 13-15,0-3 6 0,0 0-3 0,0 0-1 16,0 0-6-16,0 0-12 0,0 0-7 0,0 0-96 16,0 0-128-16,0 0-130 0,0 0-145 15,0 0-67-15,0-16-63 0,0 16-86 0,19 0-249 16,-19 0 64-16,0-12 188 0</inkml:trace>
  <inkml:trace contextRef="#ctx0" brushRef="#br0" timeOffset="183779.97">2656 4474 2244 0,'15'-8'40'0,"-3"-1"29"0,1 4 46 0,-5-3 45 15,-2 1 7-15,6 2 12 0,-7-1 1 0,1 1-5 16,-6 2-8-16,4 1-8 0,-4-1-20 0,0 1-23 16,0 1-23-16,0 1-24 0,0-2-26 0,4 2-20 15,-4 0-19-15,0 0-10 0,0 0-1 16,0 0-1-16,0 0-1 0,0 0 1 0,0 24 4 16,0-24 1-16,0 32 2 0,0-9 4 0,0 7 0 15,0 5 4-15,0 2 1 0,0 8-4 0,0 3-1 16,0 6-5-16,-19 2 5 0,19 2 0 0,0 0-2 15,0 4 4-15,-16-3-4 0,16-6 1 0,-10 1 1 16,10-4-1-16,-13-2 0 0,9-7 0 0,0-1-37 16,0-8-32-16,2-1-46 0,-2-7-58 0,-1-3-13 15,5-6-32-15,-4-1-17 0,4-4 5 0,-4-2 6 16,4-5 6-16,-2-2-46 0,2-1-126 16,-4 0-195-16,2 0 46 0,-2-37 107 0</inkml:trace>
  <inkml:trace contextRef="#ctx0" brushRef="#br0" timeOffset="185016.98">2700 4532 1861 0,'0'0'25'15,"10"-1"15"-15,-10 1 10 0,8-2 18 0,-8 2-5 16,4-1 21-16,-4 0 22 0,0 1 4 0,0-1 0 15,0 1-26-15,0-2-26 0,0 2-22 16,0-1-21-16,0 0-9 0,0-1-5 0,0 2 10 16,0-1 10-16,0 1 9 0,0 0 13 0,-16-1-4 15,16 1 1-15,0 0-3 0,0 0-4 0,0 0 2 16,0 0 4-16,0 0 9 0,0 0 4 0,0 0 6 16,0 0 0-16,0 0-4 0,0 0-2 0,0 0-6 15,0 0-5-15,0 0-10 0,0 0-9 0,0 0-17 16,18 0-5-16,-18 0-7 0,21 0-1 0,-6 0 6 15,7 0-3-15,5 0 2 0,4 0 3 0,6-16 7 16,3 16 11-16,5 0 8 0,5 0 8 0,1 0-3 16,5 0-5-16,2 0 6 0,6-7 3 0,-4 7 5 15,0 0 3-15,2 0 1 0,-2 0-2 16,2-6-5-16,-2 6-1 0,0 0-10 0,-4-2-6 16,4 2 4-16,-2-1-3 0,2-1-6 0,-5 2 0 15,5-2-9-15,2 2 1 0,-4 0 1 0,8 0-1 16,-4 0 0-16,5 0-2 0,-1 0-2 0,0 0-3 15,2 0 0-15,2 0 0 0,-4 0 3 0,5 0-1 16,-3 0 3-16,2 18-1 0,-2-18-2 0,-1 0 0 16,-7 0-1-16,4 0 4 0,-4 0 10 0,-7 0 16 15,1 0 12-15,-6 0 2 0,-3 0-1 16,-1 0-12-16,-5 0-11 0,-6 0-1 0,0 0-3 0,-4 0 1 16,-2 0-2-16,0 0-5 0,-7 0-4 15,3 0-4-15,-2 0-1 0,-3 0 3 0,1 0-4 16,0 0 2-16,-3 0-1 0,1 0-4 0,1 0 3 15,-1 0 0-15,1 0-5 0,-1 0 4 0,-1 0-1 16,1-9-3-16,2 9 7 0,-3 0 0 0,3-5-1 16,-1 5 3-16,3-2-4 0,0-1 2 0,3 2-3 15,1-2-1-15,4 3 7 0,-4-3-6 0,4 0 3 16,0 1-2-16,2-1-1 0,-2 1-2 0,2-1 4 16,0-1 1-16,0 3 3 0,2-2 2 0,2 2-4 15,0-3 0-15,-4 0-7 0,4 2 0 16,-2 1 1-16,3-2 4 0,-1 1-2 0,-2 0 3 15,2 0-1-15,-4 0-4 0,0 0 4 0,0 0-2 16,0 1-2-16,-4 0-2 0,-2 1 2 0,2-1 3 16,-5-1 0-16,1 1 3 0,-2 0-1 0,-1 1-4 15,-3-1-2-15,-3 1 3 0,1-1-2 0,-5 1 2 16,0 0 6-16,-1 0-7 0,-3 0 0 0,2-1 2 16,-6 1-3-16,2-2 8 0,1 2-1 0,-1 0-6 15,0 0 2-15,0 0-2 0,-2 0 3 0,0 0 1 16,4-1-3-16,-2 1 4 0,1 0-3 0,-1-2 1 15,0 2 3-15,0 0-10 0,2 0 2 16,-2 0 0-16,2 0-2 0,1 0 5 0,1 0 1 16,-2 0 0-16,2 0-1 0,1 0-2 0,-3 0 2 15,2 0-4-15,0 0 3 0,-3 0 3 0,-1 0-5 16,2 0 3-16,-6 0-1 0,4 0 1 0,-4 0 0 16,2 0 6-16,-2 0-4 0,0 0 3 0,0 0 7 15,0 0 15-15,0 0 20 0,0 0 11 0,0 0 8 16,0 0-6-16,0 0-4 0,0 0-7 0,0 0-14 15,0 0-9-15,0 0-11 0,0 0-11 0,0 0-3 16,0 0-7-16,0 0-4 0,0 0 2 0,0 0-2 16,0 0 4-16,-16 0 9 0,16 26-3 0,0-26 9 15,-17 34 1-15,17-9-7 0,-12 5 4 0,5 1 1 16,-1 4-4-16,2 3 3 0,-4 3 1 16,1 2-12-16,3 0 6 0,-2 4-9 0,-2-2 4 15,-1 1 0-15,5 0-1 0,-4-3 6 0,-3-2-3 16,5-4 9-16,-4-2-7 0,1-5 3 0,3-3-4 15,-2-4-4-15,1-4 10 0,5-3 0 0,-2-5 1 16,2 0 12-16,0-4 79 0,2-3 56 0,0-1 84 16,2-2 64-16,0-1-11 0,0 0 1 0,0 0-35 15,0 0-33-15,0 0-36 0,0 0-29 0,0 0-20 16,0 0-28-16,0 0-20 0,0 0-20 0,0-14-22 16,0 14-10-16,0 0-15 0,0 0-10 0,0 0-7 15,0 0-8-15,0 0-6 0,0 0-3 16,0 0-1-16,0-8 1 0,0 8-1 0,-23 0 5 0,23 0-5 15,-41 0-36-15,12-4-37 0,-9 4-48 16,-7 0-47-16,-5 0-23 0,-1 0-32 0,-5 0-57 16,2 0-62-16,-2 0-49 0,5 0-29 0,1 0 22 15,0 0 15-15,5 0-12 0,6 0-43 0,1 0-77 16,3 0-198-16,4 0-147 0,0 0 142 0</inkml:trace>
  <inkml:trace contextRef="#ctx0" brushRef="#br0" timeOffset="190389.87">24258 5536 3761 0,'18'-9'23'15,"-18"3"36"-15,17 2 39 0,-17 1 51 0,14-6 38 16,-14 6 21-16,9 0 29 0,-9 0 27 0,0 1-2 15,4-1 13-15,-4 2-26 0,0 0-47 16,0 0-50-16,0-1-70 0,0 1-42 0,0-2-30 16,0 3-13-16,0 0-4 0,0 0-11 0,0 0-6 15,0 0-12-15,0 0-39 0,0 0-23 0,0 0-10 16,0 0 12-16,0 0 38 0,0 0 33 0,0 23 20 16,-17-23 1-16,17 18 0 0,-14-18 8 0,14 24-12 15,-17-24 0-15,17 21 4 0,-12-11-12 0,6 0 4 16,1-1 0-16,1-2-28 0,4 1-14 0,0-3-4 15,0 1 7-15,0 0 24 0,0 0 22 0,23-2 8 16,-23 4-6-16,39-6 3 0,-12 2 1 16,0 0 3-16,8-4 7 0,6 0 0 0,-5 0-3 15,5 0-3-15,-6 0 3 0,2 0 5 0,-6-28 18 16,0 28 48-16,-8-23 29 0,0 23 25 0,-5-28-1 16,-3 13-37-16,-3 1 11 0,-3-3-6 0,-3 5 6 15,0-3 9-15,-4 5-33 0,2-3-18 0,-4 5-15 16,0 1-20-16,4 2-14 0,-4 2-8 0,0 1-14 15,0 0-8-15,0 2-8 0,0 0-5 0,0 0 0 16,0 0 6-16,0 0 11 0,0 26 4 0,0-26 5 16,0 32 1-16,0-13 4 0,0 8-2 0,0 0-4 15,0 7 3-15,0-1-6 0,0 2 9 0,0 1 4 16,0 3 3-16,0-3-4 0,0 1-4 0,-27 4 2 16,27-1-1-16,-22-2 2 0,22 1 3 15,-27-3-2-15,8 1-4 0,7-4 1 0,-3-3 1 16,3-3 1-16,-7-5 5 0,3-4 2 0,1-3 0 15,-3-5 0-15,1-2-9 0,-1-3-39 0,-1-4-45 16,-2-1-70-16,3 0-90 0,-5 0-60 0,0-27-49 16,0 27-22-16,1-36 9 0,-5 16 2 0,6-3-19 15,1-2-15-15,3 1-32 0,3 2-52 0,1-1-117 16,13-1-162-16,0 1 120 0</inkml:trace>
  <inkml:trace contextRef="#ctx0" brushRef="#br0" timeOffset="191300.03">24989 5411 3541 0,'19'0'31'0,"-19"-20"63"0,19 8 54 16,-19 3 49-16,12-6 15 0,-6 4-31 0,-2 3-32 16,-4 3-41-16,5 2-47 0,-5 0-38 0,0 1-26 15,0 2-16-15,0 0 1 0,0 0-28 0,0 0-17 16,-23 0-28-16,23 24-45 0,-23-24-18 0,23 32-54 16,-31-9-33-16,12 3-47 0,3 5-49 15,1 2-65-15,-3 6-185 0,5-2-161 0,3 2 103 16</inkml:trace>
  <inkml:trace contextRef="#ctx0" brushRef="#br0" timeOffset="193080.93">25463 5686 1402 0,'0'-8'11'16,"0"8"13"-16,0 0 3 0,-27-5 4 0,27 5-1 16,0-3 7-16,0-1 0 0,-15 3 0 0,15-3-9 15,0 3-21-15,-14-2 0 0,14 1-10 0,0 1-7 16,0 1-19-16,0 0-51 0,-4 0-59 0,4 0-87 15,0 0-121-15,0 0 5 0,0-1 66 0</inkml:trace>
  <inkml:trace contextRef="#ctx0" brushRef="#br0" timeOffset="195783.77">25318 5691 1466 0,'0'0'38'0,"0"0"21"0,-4 0 5 0,4 0 11 16,0 0-29-16,0 0-4 0,0 0 7 0,0 0-3 16,0 0 5-16,0 0 4 0,0 0 6 0,0 0 3 15,0 0 1-15,0 0-10 0,0 0-3 0,0 0-3 16,-23 0-4-16,23 0 0 0,0 0-12 0,0 0-4 15,0 0-3-15,-14 0 5 0,14 0 13 16,0 0 5-16,0 0-3 0,0 0-7 0,0 0-11 0,0 0-8 16,0 0-5-16,0 0-5 0,0 0-2 0,0 0 3 15,0 0 12-15,0 0 7 0,0 7 9 16,0-7 7-16,0 0-4 0,0 0 11 0,29 4 4 16,-29-1 16-16,20-1 12 0,-5 1 10 0,3-1 12 15,-1 0 2-15,6-1 7 0,-5-1 0 0,5 0-1 16,0 0-8-16,0 0-3 0,1 0-15 0,1 0-3 15,-2 0-3-15,2 0-14 0,-7 0-3 0,1 0-18 16,-3 0-15-16,-5 0-10 0,1 0-17 0,-8 0-5 16,3 0-5-16,-3 0-2 0,-4 0-2 0,0 0-28 15,0 0-49-15,0 0-64 0,0 0-57 0,0 0-39 16,0 0-32-16,0 0-43 0,0 0-55 16,-27 0-93-16,27 24-171 0,-23-24-48 0,23 0 118 15</inkml:trace>
  <inkml:trace contextRef="#ctx0" brushRef="#br0" timeOffset="196280.99">25750 5563 3549 0,'13'-9'3'0,"1"3"33"16,3-1 31-16,-3-2 39 0,0 2 47 0,-1-1 8 15,-5 4-5-15,-2 0-24 0,-2 3-48 0,-4 0-41 16,0-1-30-16,0 2-24 0,0-1-8 0,0 1-1 15,0 0 1-15,0 0 7 0,0 0 4 16,-22 27 2-16,22-27 3 0,-19 23 3 0,19-23 0 16,-18 30-4-16,18-30-1 0,-13 27 2 0,13-14-2 15,-12 1 3-15,12-3 4 0,0 0-2 0,0-1 4 16,0-1-1-16,0 0-3 0,0 0 3 0,25-4 1 16,-25 0 7-16,28 0-1 0,-7-1-1 0,2 0 3 15,0-4 4-15,-1 0 23 0,5 0 17 0,-4 0 21 16,0 0 17-16,4 0 10 0,-11-22 22 0,7 22 4 15,-5-23 2-15,-3 23-8 0,1-26-12 16,-1 26-3-16,-3-28 4 0,-1 14-3 0,-3 1 14 0,0 0-5 16,-4 3-19-16,3 1-18 0,-7 4-38 15,0 5-30-15,0-8-17 0,0 8-14 0,0 0-9 16,0 0 2-16,0 0 2 0,0 0 0 0,0 0 1 16,0 26 8-16,0-26 8 0,0 37 1 0,0-11 1 15,0 2 3-15,0 6-10 0,0 5 23 0,0-1-9 16,0 3-2-16,0 1 9 0,0 2-22 0,0 1 14 15,0 2-3-15,-19-2 0 0,19-2 7 0,-27 1-3 16,27-5 5-16,-31-3-4 0,12-5 1 0,1-4 1 16,-3-4 0-16,3-4 3 0,-5-2 0 0,0-7-10 15,0 1-96-15,1-6-86 0,-1-3-114 0,-4 0-98 16,0-2-40-16,-4 0-79 0,0 0-88 0,-4-25-120 16,2 25-296-16,-2-29 165 0</inkml:trace>
  <inkml:trace contextRef="#ctx0" brushRef="#br0" timeOffset="196993.12">23999 5259 3556 0,'13'-12'30'15,"1"0"53"-15,-1 0 50 0,-5 4 48 0,2-4 16 16,-2 4-10-16,1 2-8 0,-7-1-21 0,-2 6-24 16,0-2-32-16,0 3-40 0,0 0-32 0,0 0-27 15,0 0-8-15,0 0-8 0,0 0 6 0,0 0 5 16,-33 0 0-16,33 30 4 0,-35-30 1 0,10 35-2 16,-4-12-6-16,0 4 4 0,-2 5 3 0,0 3-4 15,-4 3 10-15,2 2-4 0,2 4-7 0,4 4 2 16,4 0-31-16,2 4-42 0,11 2-18 0,6 0-36 15,4 4-11-15,0 3 1 0,27 3-29 16,-5 0-24-16,9 1-30 0,0-1-31 0,3-5-26 16,1-1-33-16,0-6-59 0,-2-10-154 0,2-10-192 15,-4-8 96-15</inkml:trace>
  <inkml:trace contextRef="#ctx0" brushRef="#br0" timeOffset="197532.8">26474 5436 2499 0,'12'-4'33'16,"-2"-1"42"-16,-1 1 51 0,-1 1 57 0,-4-1 29 15,0-1 30-15,-2 3 6 0,2 0-2 0,-4 1-17 16,0 0-24-16,0 1-16 0,0-1-14 0,0 1-9 16,0-2-4-16,0 2 8 0,0 0 2 0,0 0 3 15,0 0-2-15,0 0-25 0,0 0-26 0,0 0-21 16,0 0-37-16,0 0-5 0,0 0-34 0,0 0-13 16,0 0-19-16,0 0-19 0,0 0 24 0,0 18-8 15,0-18 9-15,0 18 2 0,0-4-7 0,0 4 2 16,0 2 9-16,0 4-7 0,0 3 5 0,0 5-3 15,0 1-6-15,0 3 12 0,0 1-11 16,0 4 6-16,0-1 5 0,0 3 1 0,0 4 0 16,-27 2 0-16,27 4-2 0,-22 0-47 0,22 1-101 15,-23-3-93-15,4 2-96 0,3-4-56 0,1-4 17 16,1-6-21-16,-7-5-27 0,3-4-39 0,-5-5-67 16,-8-6-148-16,4-6-123 0,-4-10 134 0</inkml:trace>
  <inkml:trace contextRef="#ctx0" brushRef="#br0" timeOffset="200966.22">26804 5236 1718 0,'0'0'23'0,"0"0"18"0,0 0 19 0,0 0 23 16,0 0-4-16,0 0-1 0,0 0-3 0,0 0-2 15,0-18-9-15,0 18-7 0,0 0-6 0,0-14-13 16,0 14 0-16,-20-9 2 0,20 9-2 0,0-9 7 16,0 9 3-16,0-8 5 0,0 7-5 0,0-2-8 15,0 2-12-15,0-2-18 0,0 0-3 16,0 0-8-16,0 1-3 0,0-1 4 0,22-1-4 15,-22 1-1-15,21-2 6 0,-21 3-4 0,19-1 2 16,-19 2 1-16,18-2-4 0,-18 1 5 0,17 1-2 16,-17 0-2-16,14 1-1 0,-14 0 0 0,9 0-5 15,-5 0-1-15,-2 0 0 0,-2 0-3 0,4 0 9 16,-4 0 3-16,0 25 0 0,0-25 4 0,0 27-2 16,0-10 3-16,0 3-4 0,0 2-1 0,0 0 0 15,-23 2 2-15,23 0 1 0,-23-2 0 0,23 1 1 16,-35-2-1-16,17-2 1 0,-1-2 3 0,-4 0-3 15,1-2-1-15,1-4-2 0,2 1-4 0,-3-3 4 16,7-4 0-16,-1 1 2 0,5-2 1 0,-1-1 1 16,8-2 33-16,0-1 35 0,2 2 30 15,2-2 11-15,0 0-27 0,0 0-30 0,0 0-19 16,33 0 7-16,-33 0 3 0,39 0 4 0,-12 0-5 16,0 0-14-16,6 0-5 0,2 0-10 0,0 0-8 15,2 0-3-15,-2 0-4 0,-4 0 0 0,0 0-2 16,-4 0-2-16,-4 0-3 0,-4 15-51 0,-5-15-50 15,-6 0-76-15,-4 0-95 0,1 0-84 0,-5 0-166 16,0 0-183-16,0 0 98 0</inkml:trace>
  <inkml:trace contextRef="#ctx0" brushRef="#br0" timeOffset="202277.98">27174 5854 2781 0,'-6'0'18'16,"2"0"3"-16,0 0 4 0,4 18 5 0,0-18-5 16,0 0 15-16,0 0 18 0,0 0 19 0,0 0 5 15,0 0 4-15,0 0-10 0,0 0-18 0,0 0-6 16,0 0-18-16,0 0 1 0,0 0 14 0,0 0 12 16,0 0 9-16,0 0-5 0,0 0-16 0,23 0-13 15,-23 0 2-15,41 0 18 0,-6 0 15 0,6 0 13 16,9-15 6-16,4 15-4 0,4 0 3 15,4 0-14-15,0 0-2 0,-6 0-4 0,6 0-28 16,-9 0-7-16,1 0-18 0,-8 0-16 0,-5 0 8 16,-6 0-5-16,-4 0-4 0,-4 0-40 0,-13 0-68 15,-1 0-92-15,-7 0-82 0,-4 0-27 0,-2 0-11 16,0 0 4-16,-43 0-21 0,20 0-86 0,-14 0-162 16,-7 0-63-16,-1 0 106 0</inkml:trace>
  <inkml:trace contextRef="#ctx0" brushRef="#br0" timeOffset="202590.98">27141 5678 3106 0,'29'0'20'0,"-29"0"22"0,40 0 33 15,-40 0 42-15,41 0 28 0,-20 0 30 16,-3 0 6-16,-3 0-3 0,-15-18-25 0,20 18-40 16,-20 0-25-16,0 0-37 0,15 0-19 0,-15 0-19 15,0 0-15-15,0 0 2 0,0 0-9 0,0 0 12 16,0 0 2-16,0 0-6 0,-27 0 3 0,27 0-8 15,-31 0 0-15,12 0 3 0,-8 21-4 0,1-21 5 16,-1 19 1-16,-4-19-4 0,4 27 3 0,-4-11 2 16,4 4-8-16,0 2 4 0,4 0-15 0,1 1-11 15,3-1-3-15,7 1-3 0,-3 4 15 0,11 2 2 16,0 0 6-16,4-1-4 0,0-2-8 0,0 3 5 16,27 1 6-16,-27-3 2 0,35-1 9 15,-8-3-4-15,-5-1-17 0,9-2-21 0,0-2-20 16,-2-1-30-16,2-1-30 0,0-2-30 0,-4-3-52 15,0 1-54-15,-4-3-69 0,0 0-109 0,-3 0-207 16,-1-4-36-16,-5 0 112 0</inkml:trace>
  <inkml:trace contextRef="#ctx0" brushRef="#br0" timeOffset="203277.88">28741 5275 3227 0,'0'0'51'0,"0"0"55"0,0 0 59 16,-14 0 61-16,14 0 2 0,0 0 5 0,0 0-15 16,0 0-14-16,0 0-20 0,0-16-37 0,0 16-39 15,0 0-46-15,0 0-38 0,0 0-28 0,0 0-9 16,0 0-4-16,0 0 7 0,0 0 6 0,0 0 4 16,-35 25 3-16,35-25-2 0,-40 24 0 15,13-24 0-15,-4 33-8 0,-6-17-23 0,2 2-16 0,-2 0-17 16,2-1 2-16,0-2 15 0,2 1 14 15,6-3 13-15,6-2 2 0,2-1 7 0,5-3 5 16,6 2 3-16,4-3 14 0,4 0 48 0,0 1 41 16,0 0 51-16,31 2 40 0,-31 1 14 0,49 1 20 15,-18 1 11-15,8 1-3 0,-1 0-22 0,7 0-34 16,-6-3-39-16,3 2-38 0,-7-3-33 0,-4 0-23 16,-8 0-19-16,4-4-18 0,-9 0-5 0,-3 3-11 15,-3-3-4-15,-4 0 4 0,-4 2-3 16,-4 2 4-16,0 2 7 0,0 3 1 0,0 2 5 0,-35 2-1 15,35 4-2-15,-37 1 3 0,12 0-1 16,-2 0 1-16,-4 1-11 0,-2 2-73 0,-2 1-78 16,0 1-100-16,2-1-117 0,2 0-29 0,-4 1-6 15,8-1 23-15,0 1 56 0,2-6 10 0,5-2-6 16,-3-7-13-16,8-3-25 0,-1-3-44 0,1-7-150 16,3 0-215-16,-3-27 98 0</inkml:trace>
  <inkml:trace contextRef="#ctx0" brushRef="#br0" timeOffset="203726.93">28834 5438 3008 0,'27'-6'24'0,"-6"-1"50"0,-5 2 54 0,-3-3 49 16,1 0 21-16,-6 2-21 0,-1 1-46 0,-3 4-48 15,-4-2-47-15,0 2-35 0,0 1-30 0,0 0-17 16,0 0-2-16,0 0-8 0,0 0 7 0,0 0-4 15,0 27-15-15,-27-27-8 0,27 22 0 0,-23-22-4 16,23 31 1-16,-23-17-6 0,23 3-5 0,-18-1 3 16,5 0-2-16,1-2 6 0,2 1 14 0,-1 0 10 15,-1-2 12-15,4-2 22 0,-3 1 10 16,3-2 7-16,0-1 5 0,2 0 2 0,-1-4-4 0,1 0 19 16,6-1 39-16,0-2 35 0,0-2 27 0,0 0-1 15,0 0-11-15,0 0-11 0,27 0 1 16,-27 0 6-16,23-20 3 0,-23 20-4 0,31 0-4 15,-17-25 6-15,7 25-4 0,-7-22 11 0,5 22 23 16,0-26-4-16,-3 13-4 0,-1-1-14 0,-3 0-18 16,3 1 0-16,-7 1-1 0,2 1-11 0,-4 0-14 15,-4 4-24-15,7 0-21 0,-9 2-10 0,4 2-15 16,-4 1-7-16,0 2-5 0,0 0-6 0,0 0 6 16,0 0 3-16,0 0 4 0,0 0 1 0,-21 32-5 15,21-32-14-15,0 32-19 0,-25-10-14 0,25 2-13 16,-22 1-18-16,22 6-19 0,-21 0-23 15,21 0-53-15,-10 3-35 0,10 1-55 0,-13-1-51 16,9-2-47-16,4 1-101 0,0 0-196 0,0-6-28 16,0-3 119-16</inkml:trace>
  <inkml:trace contextRef="#ctx0" brushRef="#br0" timeOffset="204123.49">29095 5552 3484 0,'25'-27'32'0,"-3"5"57"0,1 1 48 15,-6 4 47-15,1-1 5 0,-3 5-33 0,-7 3-44 16,-4 3-51-16,0 2-50 0,0 2-45 0,-4 1-21 16,0 2-2-16,0 0 12 0,0 0 15 15,-27 0 5-15,27 0-6 0,-22 29-7 0,22-29-1 16,-31 24 5-16,12-24 10 0,0 30 5 0,-1-15 6 16,5 1-3-16,1-1-5 0,1 3-7 0,5-2-2 15,0-2 5-15,2 1 1 0,6-2 2 0,0-1 8 16,0-2 5-16,0-1 8 0,0-2 9 0,0-2-4 15,0 0 5-15,29 0 5 0,-29-4 21 0,33-1 11 16,-11 0 10-16,7 0 3 0,-4 0-12 0,0 0 10 16,2 0 0-16,0-27 8 0,-2 27 5 0,-1-19-5 15,-5 19 2-15,-2-23 4 0,-1 23-1 0,3-24 6 16,-9 12-4-16,-2 3-1 0,1-2-6 0,-5 2-15 16,0 4-19-16,-2 1-24 0,2-1-14 15,-4 4-8-15,0-1-26 0,0 2-6 0,0 0-2 16,0 0 2-16,0 0 31 0,0 24 10 0,-27-24 1 15,27 31-6-15,-18-11-34 0,18 5-26 0,-21 2-39 16,21 4-46-16,-17 1-29 0,17 4-48 0,-16-4-37 16,16 4-39-16,-13 0-43 0,13 0-64 0,-10 0-153 15,6-5-145-15,0-3 103 0</inkml:trace>
  <inkml:trace contextRef="#ctx0" brushRef="#br0" timeOffset="204865.94">29518 5571 2749 0,'17'-24'13'0,"2"0"39"16,-5 4 35-16,-2-1 16 0,-1 4-3 0,-7 2-37 15,0 2-38-15,-2 4-17 0,-2 4-13 0,0-1-3 16,0 4 1-16,0 1 0 0,0 1 0 0,-29 0 0 16,29 0-13-16,-23 23-10 0,23-23 1 0,-35 25 0 15,21-25 6-15,-3 33 6 0,-1-16-6 0,1-1-9 16,3 3 0-16,-5-3-2 0,5 0 2 0,-3 0 6 15,5-1 0-15,-3-2 3 0,9-1 1 16,-2 0 6-16,0-2 10 0,8-2 5 0,0-2 7 0,0-2 4 16,0 0 11-16,22-1 22 0,-22-1 10 15,31-2 18-15,-31 0 14 0,40 0-9 0,-20 0 11 16,1 0-4-16,2-27-1 0,-1 27 14 0,-3-21 5 16,0 21-13-16,-3-23-21 0,-4 23-21 0,-1-23-24 15,1 12-2-15,-6 11 4 0,-1-16-11 0,-1 10-4 16,-4 6-9-16,0-8-11 0,0 8-1 0,0 0-3 15,0 0 2-15,0 0 1 0,0 0 1 0,0 0-4 16,-19 0 4-16,19 26-1 0,0-26 1 0,-27 23 7 16,27-23-7-16,-12 27-3 0,12-13-4 0,0 2-11 15,-15-1 7-15,15-3 5 0,0 0 6 16,0-2 14-16,-8-2 5 0,8-2 4 0,0-2 3 16,0-4 0-16,0 0 10 0,0 0 10 0,27 0 9 15,-27 0 8-15,23-33 6 0,-23 33-2 0,31-32 3 0,-11 14-2 16,-3-1 2-16,4-3 8 0,-3 1 15 15,1-2 6-15,-3 4-21 0,-1-1-17 0,-1 2-26 16,-1 2-5-16,-1 0 12 0,-6 5-1 0,3 2-10 16,-5 1-19-16,2 3-14 0,-4 4-21 0,-2 1-21 15,0 0 4-15,0 0 2 0,0 0 19 0,0 26 25 16,0-26 2-16,0 34 5 0,0-12-4 0,-25 4 0 16,25 2 3-16,0 4-1 0,0-1 6 0,-16 4-7 15,16-2-2-15,0 1-19 0,0 1-20 0,0-3-6 16,0-1-20-16,0-2 7 0,0-2 9 15,0 0 19-15,0-4 11 0,0-5 11 0,0-2 12 16,0-2-1-16,0-4 8 0,24-4 3 0,-24-4-7 16,15-2-1-16,-15 0 3 0,16 0-5 0,-16-37 7 15,23 37-3-15,-15-34-1 0,7 12 4 0,-7-3-3 16,5 0 10-16,-3-3 10 0,0 0 6 0,1-2 12 16,-5-1-4-16,2 0-2 0,2-1 7 0,-1 2-6 15,1 1 4-15,0 2-9 0,1 1-16 0,5 2-9 16,-1 2-9-16,-1 4-4 0,5 3 4 0,-7 1-9 15,5 5-22-15,-7 1-37 0,0 1-63 0,-3 6-76 16,-1-1-65-16,-2 2-25 0,-4 0-2 0,0 0-9 16,0 28-52-16,0-28-169 0,6 37-138 0,-4-17 92 15</inkml:trace>
  <inkml:trace contextRef="#ctx0" brushRef="#br0" timeOffset="205475.87">30230 5696 3413 0,'22'-17'46'0,"-1"0"71"0,-2 2 47 0,1-2 39 16,-1 0-15-16,-5 3-44 0,-3 5-32 0,-3 0-36 15,-4 3-33-15,-4 3-35 0,4 1-20 16,-4 0-5-16,0 2-6 0,0 0 9 0,0 0 1 0,0 0 1 16,0 0 10-16,0 31-2 0,0-31 6 15,0 31-1-15,0-12-2 0,0 3 7 0,0-1-7 0,0-1 2 16,0 0-10-16,0-5-5 0,0-2 6 15,0-3 8-15,0-2 14 0,0-8 3 0,0 0-3 16,0 0-14-16,0 0 1 0,23-29-5 0,-23 29 2 16,19-42 4-16,-19 17-6 0,22-4 4 0,-9-1 4 15,-13 0-1-15,20-2-1 0,-20 1-1 0,11 0-4 16,-11 4 0-16,6 2 3 0,-6 2-28 0,0 5-39 16,0 5-40-16,0 2-16 0,0 7 21 0,0 4 39 15,-33 0 39-15,33 0 9 0,-27 27 3 16,27-27-11-16,-33 37 1 0,12-12 3 0,1 2-1 15,-1 2 11-15,4 1 4 0,-1 1 2 0,1 0 2 16,3-2-5-16,1 2 0 0,-1-4 0 0,10 2 3 16,0-3 8-16,2-2-3 0,2-3 5 0,0-3-1 15,0 1 2-15,37-8 0 0,-37 0-4 0,49-6 3 16,-20-5-4-16,6 0 1 0,5 0 3 0,1-23 0 16,-2 23 9-16,3-41 9 0,1 14 15 0,-2-3 8 15,-1-3 3-15,-5-4 6 0,-2-2-7 0,-2 0 4 16,-2-4 9-16,-2 1 4 0,-7-2 8 0,3-1-2 15,-6 3-2-15,-1-2-3 0,-1 4 2 0,-3-3 9 16,-2 6-2-16,1 0-4 0,-5 4-16 0,2 3-8 16,-4 4-21-16,0 6-13 0,-4 3-13 15,5 6-12-15,-5 4-11 0,0 5 3 0,0 2 1 16,0 0 0-16,0 23 14 0,0-23-5 0,-23 48 5 16,23-12-1-16,0 5-4 0,-25 13 5 0,25 3 7 15,-19 7-3-15,19 2-1 0,-14 3-36 0,14 4-46 16,0 0-36-16,-10 3-59 0,10 4-33 0,-13 1-47 15,9 1-56-15,-4-1-33 0,-2-4-34 0,-3-6-28 16,-1-5-58-16,-1-16-109 0,-1-10-31 0,1-16 111 16</inkml:trace>
  <inkml:trace contextRef="#ctx0" brushRef="#br0" timeOffset="205726.2">30724 5704 3097 0,'31'-29'8'16,"-15"4"41"-16,-1 5 22 0,-1 3 22 0,-2-1 1 15,-12 7-37-15,17 2-28 0,-17 4-26 0,0 2-12 16,0 3-3-16,0 0 2 0,0 0 4 0,0 0 1 16,-35 0 4-16,35 32 4 0,-44-32-5 0,16 31 6 15,-3-12-7-15,-5 2-1 0,-1 2 3 0,4 2-5 16,0 2-3-16,4 1 3 0,4 1 1 0,7 0 3 16,1 3 2-16,9-1-1 0,8 1 0 0,0 2 3 15,0-6 3-15,0-1 0 0,39-1-1 16,-14-7 0-16,0-2-2 0,4-8-2 0,0-5 1 15,8-4-33-15,-2 0-53 0,4-30-76 0,1 9-94 16,-1-4-88-16,0-5-129 0,2-6-188 0,1-5 52 16,-1-3 122-16</inkml:trace>
  <inkml:trace contextRef="#ctx0" brushRef="#br0" timeOffset="205963.32">31674 5245 3638 0,'21'-22'19'0,"0"-2"32"16,-7 0 45-16,-3 1 45 0,-5-2 24 0,6 0 21 15,-8 4 15-15,-2 4 22 0,-2 2 13 0,0 4 10 16,0 1-32-16,0 2-62 0,0 1-62 0,0 1-71 16,0 4-42-16,0 0-12 0,0 2 2 0,0 0 4 15,-20 0 11-15,20 26 5 0,0-26 11 16,-27 41 3-16,12-13 0 0,-1 8-3 0,1 7 6 16,-3 3-6-16,1 6-1 0,1 2-22 0,-1 3-76 15,1 1-39-15,1 1-51 0,1 0-19 0,-1 3-3 16,3-2-20-16,-1-2-38 0,1 3-42 0,0-1-47 15,1-1-40-15,1-2-46 0,2-4-117 0,2-7-153 16,1-9 111-16</inkml:trace>
  <inkml:trace contextRef="#ctx0" brushRef="#br0" timeOffset="206406.18">31883 5536 2408 0,'2'-4'34'0,"2"3"51"0,1-2 56 15,1 1 63-15,0-1 22 0,0 0 8 0,2 0-15 16,1-1-36-16,-3 1-35 0,2 0-42 0,-2 0-35 16,3 1-27-16,-3 0-21 0,0 1-15 0,-2 1-8 15,0 0-1-15,0 0-4 0,-1 0-1 0,1 0 0 16,0 0-6-16,-2 0 4 0,2 0 0 0,-2 18 0 15,0-18 7-15,0 19-1 0,0-19 0 16,-2 27 4-16,0-9-2 0,0 0 1 0,0 3 0 16,0 1-1-16,0 2 1 0,-25 1-4 0,25 2 1 15,-22-3-38-15,22 4-29 0,-31-2-22 0,10-2-40 16,-2-2 9-16,1-3 5 0,-1-1-4 0,-4-4 25 16,4-4 21-16,1-5 27 0,-1-5 31 0,4 0 15 15,3 0 8-15,-1 0-3 0,7 0 2 0,1-35 2 16,3 35 9-16,4-37 13 0,2 16 11 0,0-3 4 15,0 0-8-15,33-1-14 0,-33 3-11 0,42 0-8 16,-18 2-3-16,5 3-1 0,0 3-3 0,2-1-2 16,4 4 1-16,3 5-5 0,-3-1-25 0,-2 3-31 15,0 2-46-15,-8 2-49 0,-2 0-37 16,-5 0-43-16,-3 0-31 0,-5 0-31 0,-6 0-25 16,0 0-31-16,-4 0-93 0,0 18 85 0</inkml:trace>
  <inkml:trace contextRef="#ctx0" brushRef="#br0" timeOffset="206759.18">32127 5548 2784 0,'0'0'18'0,"31"-12"31"0,-16 12 46 0,-1-13 36 15,5 7 25-15,-5-2 1 0,-1 2-15 0,-3 2-7 16,-2 1-27-16,-2 1-21 0,-1 0-29 16,-3 1-34-16,0 0-19 0,-2 0-15 0,0 1-6 0,0 0 3 15,0 0 3-15,0 0 3 0,0 0 6 16,0 0-2-16,0 20 4 0,-27-20 3 0,27 23-3 15,-21-23 4-15,21 31-6 0,-29-13 4 0,15 0-1 16,-1 0-3-16,-1 3 4 0,1-2-4 0,1-1-1 16,-3 1 4-16,5-1 0 0,-1-3-2 0,3-1 0 15,2-1-2-15,2-4 0 0,2-2 3 0,-1-2 6 16,5 1 1-16,0-3 1 0,0 1-2 0,0-1 1 16,0 0-3-16,36 0-1 0,-36-1 11 0,28 3 2 15,-28-2 2-15,36 0 3 0,-18 1-15 0,1 0-3 16,-3 1-8-16,1 2 0 0,-3-1 1 0,1 4-5 15,-1 1 6-15,-3 0-11 0,-3 5-38 16,0 3-43-16,-2 3-40 0,-6 2-39 0,0 2-17 16,0 1-14-16,0 0-17 0,0 3-8 0,-39-5-21 15,39-5-50-15,-35-3-108 0,14-8-177 0,1-7 71 16,1-2 110-16</inkml:trace>
  <inkml:trace contextRef="#ctx0" brushRef="#br0" timeOffset="207102.87">32435 5552 2982 0,'56'-16'26'0,"4"3"25"0,-4 0 29 0,2 2 23 0,-7-3 0 16,1 1 5-16,-11 3 1 0,-10 3-10 15,-6 2-22-15,-10 4-33 0,-5-1-35 0,-6-1-17 16,-4 3 1-16,0 0 0 0,0 0 5 0,-33 0 6 16,33 0-8-16,-48 0 5 0,17 21 0 0,-6-21-4 15,0 20 2-15,-2-20-2 0,-1 23-1 0,3-23-12 16,2 27-8-16,4-13-1 0,2-1-3 0,4 2 11 15,5-2 6-15,5 0 6 0,5 0 2 0,4-1 3 16,4-2 8-16,2 0 34 0,0-1 33 0,0 4 29 16,33-4 19-16,-33 3-11 0,47-1-2 0,-16 2-12 15,4-1 3-15,1 0-8 0,3-1-2 16,-4 2-12-16,2-1-20 0,-4-1-14 0,-2 0-26 16,-2 0-12-16,-6-1-3 0,-2 3-14 0,-5-2-1 15,-1 0 11-15,-9 2-7 0,-4 2 11 0,-2 6 1 0,0-1-4 16,0 6-1-16,-41 4-11 0,14 3-55 15,-8 3-52-15,-9 1-57 0,-8-1-84 0,-8-2-49 16,-4-2-68-16,-6-1-87 0,-2-6-127 0,-5-2-233 16,1-4 120-16</inkml:trace>
  <inkml:trace contextRef="#ctx0" brushRef="#br0" timeOffset="207942.76">23239 6428 3676 0,'16'15'-2'0,"-16"-15"-4"0,33 0-3 16,-33 0-5-16,17 0 1 0,-17 0 1 0,0 0-1 15,14 0 2-15,-14 0 2 0,0 0-2 0,0 0 5 16,0 0 1-16,0 0 1 0,0 0 19 0,0 25 23 15,0-25 8-15,0 22 5 0,0-22-16 16,0 25-18-16,0-13-4 0,0 1 21 0,0-1 24 16,0 1 22-16,23-5 23 0,-23 3-10 0,43-3-13 15,-5-1-26-15,7 0-25 0,17-3-16 0,21-3-9 16,22-1-2-16,25 0-2 0,27 0-3 0,30 0 6 16,23-27 10-16,36 27 20 0,29-25 19 0,27 25 15 15,21-26 6-15,22 26 0 0,19-18-2 0,14 18 8 16,17 0 11-16,14 0 12 0,-4 0 18 0,2 0 1 15,7 0 1-15,-11 30-18 0,-17-30-19 0,-11 21-17 16,-16-21-11-16,-22 17-10 0,-23-17 5 0,-26 0 23 16,-38 0 7-16,-31 0 25 0,-25 0 3 0,-35-24-17 15,-30 24-16-15,-34-25-24 0,-25 25-25 16,-20-26-19-16,-15 26-24 0,-17-17-93 0,-7 17-102 16,-7 0-93-16,-4-12-48 0,0 12 28 0,0 0 42 15,-44 0 20-15,22 0-34 0,-7 0-73 0,-9 0-93 16,-5 29-140-16,-4-29-271 0,-3 25 71 0,0-25 155 15</inkml:trace>
  <inkml:trace contextRef="#ctx0" brushRef="#br0" timeOffset="-209999.65">11466 4514 1093 0,'-8'0'16'0,"2"0"16"16,0 0 8-16,2 0 8 0,-1 0 1 0,1 0 4 15,0 0 1-15,4 0 23 0,-2 0-10 0,0 0 8 16,2 0 7-16,0 0-18 0,0 0 7 15,0 0-12-15,0 0-6 0,0 0 6 0,0 0-6 16,0 0-2-16,0 0 10 0,0 0-10 0,0 0 5 16,0 0-2-16,0 0-2 0,0 0 5 0,0 0-1 15,0 0 1-15,0 0-6 0,0 0-3 0,0 0 3 16,0 0-1-16,0 0 6 0,0 0-2 0,0 0-2 16,0 0-1-16,0 0 2 0,0 0 4 0,0 0 4 15,0 0 5-15,0 0 1 0,0 0-4 0,0 0-5 16,0 0-12-16,0 0-6 0,25 0-5 0,-25 0 0 15,25 0 5-15,-25 0 4 0,33 0 4 16,-11 0 6-16,1 0-4 0,4 0-11 0,0 0-6 16,2 0-10-16,2 0-11 0,4 0 4 0,2 0-6 15,2 0 0-15,5 0 4 0,1-15-7 0,3 15 1 16,4 0-5-16,-3-12-1 0,3 12 3 0,0-8 0 16,1 8 5-16,1-10-1 0,-2 5 7 0,-1 2 5 15,-1-2 7-15,-5 1 0 0,-1-1-1 0,-3-1-9 16,-4 1-12-16,1-1-1 0,-7 2-8 0,-2-2 6 15,0 2 0-15,-5-1-3 0,1 2 0 0,-4 0-3 16,-1 0 1-16,-1 3-1 0,-2-4 0 16,-1 4 3-16,1 0 0 0,-7 0-1 0,4 0 2 15,-1 0-5-15,-5 0 1 0,0 0 1 0,-3 0-1 16,1 0 4-16,-4 0-6 0,2 0 7 0,-2 0 0 16,0 0 2-16,0 0 2 0,0 0-1 0,-2 0-1 15,2 0-5-15,-2 0 2 0,0 0 1 0,0 0 26 16,0 0 22-16,0 0 10 0,0 0 17 0,0 0-12 15,0 0-13-15,0 0 2 0,0 0-2 0,0 0-5 16,0 0 1-16,0 0-4 0,0 0-8 0,0 0 3 16,0 0-2-16,0 0-1 0,0 0 10 0,0 0-2 15,0 0 3-15,0 0 3 0,0 0-8 0,0 0-7 16,0 0 0-16,0 0-13 0,0 0-5 0,0 0-6 16,0 0-14-16,0 0 2 0,0 0-9 15,0 0 0-15,0 0-5 0,0 0 1 0,0 0 3 16,0 0-7-16,0 0 12 0,0 20 8 0,0-20-1 15,0 29 15-15,0-10-8 0,27 7-8 0,-27 4 4 16,0 4-2-16,27 5 5 0,-27 2 2 0,21 7-1 16,-21 2-2-16,18 3-3 0,-18 1 2 0,17 4-2 15,-9-2 1-15,-2 0-2 0,1-3-2 0,-3-4-3 16,0-5-1-16,0-2 3 0,-2-6 3 0,0-5 4 16,-2-4 2-16,0-4-2 0,0-5 4 0,0-4-2 15,0-3 2-15,0-4 9 0,0 0 38 0,0-5 39 16,0 1 40-16,0-3 33 0,0 0-34 15,0 0-35-15,0 0-40 0,0 0-30 0,0 0-15 16,0 0-27-16,0 0-107 0,0 0-122 0,0 0-113 16,0 0-115-16,0-21-74 0,0 21-65 0,0-16-139 15,0 16-277-15,0-24 176 0</inkml:trace>
  <inkml:trace contextRef="#ctx0" brushRef="#br0" timeOffset="-206604.84">25085 4438 1811 0,'18'-18'22'16,"-18"18"16"-16,0 0 20 0,0 0 32 0,0-17 13 16,0 17 11-16,0-10-4 0,0 10-14 0,0-9-20 0,0 9-17 15,0-9-3-15,0 9-11 0,0-4-7 16,0 1-10-16,0 1-10 0,0 2-9 0,0-2-4 15,0 2 0-15,0 0 0 0,0 0 5 0,0 0 4 16,0 0 9-16,0 0 5 0,0 0 8 0,0 0 6 16,0 0 0-16,0 0 6 0,0 0 2 0,0 0-1 15,0 0 0-15,0 0-2 0,0 0-8 0,0 0 1 16,0 0-7-16,0 0-5 0,0 0-4 0,0 0-14 16,0 0-1-16,0 0-11 0,0 0-2 0,0 0-7 15,0 0-1-15,0 0 2 0,0 0 0 16,0 0 6-16,0 0 3 0,0 21 4 0,0-21-2 0,0 22-1 15,0-22-3-15,-27 30 3 0,27-11 1 16,-14 2 7-16,14 1-5 0,-21 1-1 0,21 4-1 16,-19-2-4-16,19 0 5 0,-14 2-2 0,10 0 3 15,-4 4 3-15,1-1-2 0,5 2 2 0,-4-1-1 16,6 1-2-16,-4 0-2 0,0-2 0 0,0-2-1 16,4-2 1-16,-2-3 0 0,0-4 2 0,2-1 3 15,-2-4 2-15,2 0 1 0,-3-3-3 0,3-3 1 16,-2-2 0-16,2-2 1 0,0 0 1 0,0-3 0 15,0 0-4-15,0-1 6 0,0 0-2 0,0 0-3 16,0 0 3-16,0 0-4 0,0 0-1 16,0 0 2-16,0 0-28 0,0 0-38 0,0 0-53 15,0 0-64-15,0-14-56 0,0 14-57 0,0 0-95 16,0-13-131-16,0 13-109 0,0-18 94 0</inkml:trace>
  <inkml:trace contextRef="#ctx0" brushRef="#br0" timeOffset="-204638.69">24987 4414 1732 0,'0'0'17'0,"0"0"16"0,0 0 16 0,0 0 17 15,0 0 3-15,0 0 20 0,0 0 1 0,0 0 5 16,0 0-4-16,0 0-30 0,0 0-6 0,0 0-14 16,0 0-12-16,0 0-3 0,0 0-11 0,0 0-4 15,0 0-3-15,0 0 6 0,0 0 3 0,0 0 10 16,0 0 12-16,17 0 0 0,-17 0 11 0,0 0-5 16,23 18 5-16,-11-18 1 0,3 0-1 0,-3 0 5 15,11 14-5-15,-1-14-2 0,5 0-4 16,0 10-1-16,6-10-1 0,6 7-3 0,1-7 0 15,5 5-12-15,5-2-4 0,6-1-2 0,6-1-9 16,0 2 9-16,6-1-2 0,0 0-1 0,7-1 4 16,-3 1 2-16,0-2 15 0,1 0 10 0,-7 2 7 15,-2-2-1-15,-6 0-11 0,-5 1-12 0,5-1-9 16,-12 0-2-16,3 2 6 0,-3 0 5 0,-3-1 9 16,-1 0-8-16,3 2-5 0,-1-2-12 0,1 0-13 15,5 1 3-15,-5 0-8 0,9 1 4 0,0 0 1 16,3-2-4-16,-3 1 5 0,4 1 0 0,-4-3-5 15,2 3 3-15,-7-3-2 0,-1 1 0 0,-3-1 0 16,1 1-2-16,-3-1-2 0,-2 0 4 0,-3 0 0 16,1 0 0-16,-4 0 2 0,-2 0-4 15,2 0 2-15,-8 0 4 0,0 0 2 0,0 0 5 16,-4 0 0-16,-1 0 1 0,1 0-5 0,-2 0-4 16,-3 0 1-16,5 0 1 0,0 0 2 0,0 0-2 15,-5 0 0-15,7 0 0 0,-6 15-1 0,3-15 0 16,-3 0-1-16,4 0-2 0,-3 0 2 0,1 0-3 15,0 0 2-15,-3 0-1 0,5 0-3 0,-2 0 0 16,-1 0 2-16,1 0-4 0,-2 0 3 0,3 0 3 16,1 0-2-16,-2 0 0 0,2 0-4 0,-1 0-1 15,1 0 1-15,4 0 2 0,0 0 1 0,4 0 2 16,-2 0-3-16,2 0 3 0,0 0 1 0,4 0-2 16,0 0 0-16,-2 0-2 0,2 0 0 15,-4 0 2-15,-2 0 1 0,0 0-2 0,-2 0 1 16,-4 0-1-16,-3 0 4 0,-3 0 1 0,-3 0 5 15,-1 0 17-15,-1 0 4 0,-6 0 6 0,3 0 0 16,-5 0-15-16,2 0-10 0,-2 0-3 0,0 0 3 16,-4 0-2-16,4 0 5 0,1 0 1 0,-1 0-9 15,-2-20-3-15,0 20 0 0,2 0-8 0,0 0 1 16,-2 0 4-16,2 0-2 0,0 0 2 0,3 0 1 16,-3 0-2-16,0 0-2 0,0 0 1 0,4 0-3 15,-4-9 2-15,5 9 5 0,-3 0-5 0,-2 0 3 16,6 0-1-16,-3 0-3 0,-1 0 8 15,-2 0-4-15,2 0 0 0,-2-5 1 0,0 5-3 16,-2 0 1-16,1 0-2 0,1 0 3 0,-4 0-2 16,0 0 4-16,4 0-1 0,-4 0-1 0,6 0 1 15,-6 0-2-15,2 0 1 0,0 0-2 0,4 0 3 16,-6 0-2-16,2 0 1 0,3 0 2 0,-1 0-5 16,6 0 3-16,-6 0-2 0,-4 0 2 0,4 0 3 15,0 0-6-15,1 0 1 0,-5 0-3 0,4 0 2 16,-4 0 2-16,2 0 2 0,2 0-2 0,0 0 1 15,0 0-3-15,0 0 1 0,7 0-4 0,-7 18 1 16,0-18 2-16,4 0-4 0,0 11 9 16,-1-11-4-16,1 10-5 0,-4-10 4 0,4 14-6 15,-1-5-20-15,-3 1 0 0,4 3 1 0,-4 0-2 16,6 5 31-16,-5-3 5 0,-1 4-7 0,0 3 6 16,0 3-10-16,-2 1-1 0,-2 1 10 0,0-2-4 15,0 2 2-15,0 2 2 0,0-3-4 0,0-3-3 16,0-3 1-16,-25-3 0 0,25-2 1 0,0-3 4 15,0-2 1-15,-20-3-2 0,20-1 1 0,0-3 3 16,0-1-2-16,-15-1 6 0,15-1 23 0,0 0 6 16,0 0 4-16,0 0-2 0,0 0-19 0,0 0 0 15,0 0-3-15,0 0-5 0,0 0-4 0,0 0-8 16,0 0-1-16,0 0 0 0,0 0-2 0,0 0-2 16,0 0 1-16,0 0-3 0,0 0 2 15,0 0-3-15,0 0 1 0,0 0 5 0,0 0-5 16,0 0 4-16,-16 0-1 0,16 24-2 0,0-24 2 15,-15 20 2-15,15-20 1 0,0 27 0 0,-14-12-2 16,14 1-1-16,-13 2-1 0,13-1 3 0,-4 1 2 16,2-1-2-16,0 0-4 0,0-1 6 0,0-1-4 15,0 0 4-15,2-3 3 0,0-1-5 0,-4-3 0 16,4 0 0-16,0-5-4 0,0 1 2 0,0-1 8 16,0-3-2-16,0 0 6 0,0 0-2 0,0 0-4 15,0 0 3-15,0 0 2 0,0 0-6 16,0 0 3-16,0 0-3 0,0 0-6 0,-5 0 6 15,1-16-7-15,-4 16 1 0,-2 0 4 0,-7-18-7 16,-4 18 6-16,-3-16 0 0,-5 16-1 0,-4-15 5 16,-5 8-5-16,-1 0 2 0,-8 2-1 0,-3-1 0 15,-6-1-1-15,-4 1 2 0,-2-1 3 0,-6 1-1 16,-4-3 2-16,-3 1 0 0,3 0-5 0,-5-1-2 16,1 2 2-16,4 0-31 0,-1 0 2 0,5 2-7 15,-2-1-6-15,6 2 19 0,-2-1 0 0,4 3 4 16,-3-1 6-16,12 1 4 0,-5 0 2 0,4 2 3 15,0-3 0-15,5 2 2 0,-1 0-1 16,5 1 1-16,-1-4 3 0,3 0 1 0,-3 1-1 16,5-1 0-16,-2 1-3 0,5-2 1 0,-3 0 3 15,2-2-3-15,4 3 1 0,-3-1 0 0,3 0 1 16,0 1 4-16,-2-2-1 0,2 1-1 0,4-1-5 16,-7 3 5-16,3-3-2 0,-2 1 0 0,2-1 4 15,0 1-6-15,2 1 4 0,-2-1-1 0,0 0-4 16,1 1 2-16,-1 0-1 0,0 0 1 0,2 1 2 15,-2 1 2-15,4-1-5 0,-4 1 1 0,6 1-3 16,-2-1 1-16,4 2 4 0,-4 0-2 0,0 0 2 16,0 0-2-16,2 0 0 0,-2 0 0 0,-4 0 1 15,0 0 0-15,2 0 1 0,-2 0-1 16,-1 20-1-16,3-20-1 0,-2 0 1 0,-2 0-2 16,6 14 1-16,-4-14 6 0,4 9-7 0,-2-9 4 0,2 7 4 15,0-2-12-15,0-1 12 0,8-1-3 16,-4-1-2-16,4 2 2 0,-4-1-3 0,5 0-4 15,-1-2 3-15,2 3 2 0,3-3-3 0,3 0-1 16,-3 2 5-16,5-3-5 0,1 1 6 0,6 1 0 16,-7-1-9-16,5 0 5 0,2 2-4 0,-2-2 5 15,3 1-1-15,-3-1-1 0,6 1 1 0,-6-1-3 16,4-1 3-16,-5 3 3 0,5-2-2 0,-2 1 0 16,2-1-2-16,4 0 2 0,-4 0-2 0,4 1-1 15,0-2 3-15,0 2-3 0,0-1-1 0,0 0-9 16,0 2-14-16,0-1-1 0,0 0-3 0,-4 2 7 15,4-1 10-15,0 0 1 0,-7 1 2 16,5 0-1-16,0-1 4 0,-2 1 4 0,0 0 2 16,0-2 4-16,-2 2 0 0,6-3 1 0,-4 2 1 15,1 0-2-15,1-2-1 0,-2 1 3 0,4-2 2 16,0 0-1-16,-4 0 3 0,0 0-2 0,-2 0 0 16,0 0-5-16,-1 0 1 0,-1 0-2 0,4-20 6 15,-2 20 23-15,-2 0 1 0,-1-20 1 0,3 20-3 16,2-14-22-16,0 14-5 0,0-16-1 0,0 16-3 15,-3-17-28-15,3 8-24 0,0 0-50 16,0 1-83-16,0-1-76 0,4 2-115 0,-4 0-138 0,4 0-276 16,0 0 40-16,0-1 140 0</inkml:trace>
  <inkml:trace contextRef="#ctx0" brushRef="#br0" timeOffset="-202512.32">2561 5488 2167 0,'0'-7'44'16,"0"4"32"-16,0 2 29 0,0-2 32 0,0 2-9 0,0 0-3 15,0-1-5-15,19 2-14 0,-19 0-22 0,0 0-17 16,0 0-25-16,0 0-18 0,0 0-16 15,0 0-16-15,0 0-1 0,0 0-3 0,0 0-1 16,0 0 9-16,0 0-1 0,0 24 15 0,0-24 26 16,0 26 2-16,0-5 11 0,0 3 13 0,18 5-7 15,-18 5-4-15,0 3-4 0,13 2-8 0,-13 2 25 16,14 5 19-16,-14 4 4 0,13 2-11 0,-13 2-41 16,14 1-15-16,-10 3-11 0,5-1-8 0,-5 1 8 15,0-3-6-15,-2-4 5 0,2-4 3 0,-4-3-8 16,0-4 3-16,0-7 0 0,0-2-4 0,0-4 4 15,0-5-64-15,0-5-68 0,0 0-68 16,0-9-71-16,0 0-5 0,0-3 7 0,0-2-46 16,-19-3-187-16,19 0-174 0,0 0 59 0</inkml:trace>
  <inkml:trace contextRef="#ctx0" brushRef="#br0" timeOffset="-201527.93">2669 5482 1645 0,'0'0'24'0,"0"0"0"0,0 0 5 0,0 0 1 0,-25 0-12 16,25 0 27-16,-21 0 14 0,5 0 19 15,-3 0-1-15,0 0-19 0,-1 0-12 0,1 0-15 16,3 0-7-16,1 0-5 0,3 0-6 0,1 0-7 15,3 0-2-15,4 0-4 0,0 0 2 0,2 0 6 16,-2 0 7-16,4 0 12 0,0 0 19 0,0 0 14 16,0 13 8-16,0-13 10 0,0 0-4 0,0 8 3 15,0-8 10-15,0 7-1 0,27-4 8 0,-27 1 4 16,14-1-2-16,-14 0-5 0,25-1-8 0,-11 0-9 16,5-1-20-16,4 1-12 0,4-1-10 0,4-1-8 15,8 0 7-15,2 0 5 0,5 0 1 0,7 0-6 16,1 0-4-16,6 0-5 0,0 0-7 15,0 0-5-15,2 0-4 0,2 0 2 0,0 0 6 16,-4-16-2-16,4 16-4 0,8 0-8 0,1 0 16 16,3-13 23-16,1 13 17 0,-1-8 3 0,7 8-16 15,0-12-9-15,-3 8-4 0,-3-1 8 0,-3 0 6 16,1-1 1-16,-7 1 0 0,-2-2-1 0,-2 2-6 16,-4 1 7-16,-6-3 0 0,-3 1-2 0,-1 1 3 15,-9-1-15-15,-1 1-7 0,-5-1-5 0,-2 2-11 16,-4-1 1-16,-2 1-1 0,-3-1-5 0,-3 1 0 15,2 2-3-15,-2-2-2 0,-1 1 1 0,-1 3 1 16,-3-1-4-16,3 0 5 0,-5-1-5 16,1 2 5-16,-3 0-2 0,1 0-4 0,-1 0 10 15,-2 0-6-15,1 0 4 0,-1 0 3 0,-2 0-6 16,1 0 0-16,-1 0 2 0,-2 0-3 0,0 0 0 16,1 0-4-16,-3-1 5 0,2 1 1 0,-2 0-1 15,0 0 7-15,2 0-7 0,-2 0 0 0,1 0 3 16,1 0-2-16,0 0 7 0,-2 0 20 0,0 0 11 15,0 0 10-15,-4 0 7 0,2 0-9 0,3 0 7 16,-5 0 10-16,0 0 10 0,0 0 9 0,0 0-3 16,0 0 4-16,0 0-12 0,0 0-9 0,0 0-6 15,0 0-16-15,0 0-4 0,0 0-13 0,0 0-17 16,0 0-10-16,0 0-12 0,0 0-2 16,0 0 10-16,0 0 0 0,0 0 4 0,0 22 6 15,0-22 4-15,-23 35-1 0,23-12 0 0,0 5 0 16,-21 6-7-16,21 2 6 0,-16 1 7 0,16 3 1 15,-17 2 10-15,17 3 10 0,-18 0-7 0,7 2 5 16,11 3-6-16,-14 3-16 0,5 0 4 0,1 2-5 16,0-2-8-16,0-3 12 0,1 2-5 0,-1-6-3 15,0-5 7-15,0-6-7 0,1-5 4 0,3-5 3 16,-2-4-4-16,0-6 8 0,4-7 4 0,0 1 3 16,2-5 15-16,0-2 34 0,0-2 9 0,0 0-1 15,0 0-11-15,0 0-48 0,0 0-127 16,0 0-118-16,0-27-99 0,0 27-97 0,0-25 14 0,0 9-19 15,0-2-37-15,0 0-40 0,0-1-100 16,-29 1-193-16,29-1 19 0,-33-1 144 0</inkml:trace>
  <inkml:trace contextRef="#ctx0" brushRef="#br0" timeOffset="-200840.75">2665 6432 2495 0,'0'0'8'0,"0"0"0"16,10 0-2-16,-10 0 2 0,0 0 0 0,4 0 20 16,-4 0 27-16,0 0 18 0,0 0 16 0,0 0-4 15,0 0-15-15,0 0-11 0,0 0-8 0,0 0 1 16,0 0 5-16,0 0 12 0,0 0 6 0,0 0 0 16,-14 0 12-16,14 0-7 0,0 0 2 0,0 0 3 15,0 0-9-15,0 0 4 0,0 0-16 0,0 0-18 16,0 0-13-16,39 0-20 0,-14 0-7 0,14 0 4 15,10 0 23-15,13 0 27 0,11 0 20 16,14-15 19-16,2 15 0 0,14-14 2 0,0 14 6 16,1-12 6-16,9 12 10 0,1-14-6 0,0 5-22 15,1 4-29-15,7-2-10 0,0 1 43 0,-2 1 71 16,-2-1 54-16,-12 0 3 0,-9 1-38 0,-15 0-53 16,-13 0-37-16,-18 2 0 0,-11-1-9 0,-12-1 2 15,-7 2-4-15,-4 0-16 0,-5 2-13 0,0-1-22 16,-1 1-18-16,-1-2-15 0,-4 3-6 0,-2-1-3 15,1 1 3-15,-3 0 1 0,0 0 1 0,-2 0 0 16,0 0-5-16,0 0 3 0,0 0-2 16,0 0-1-16,0 0-11 0,0 0-52 0,0 0-72 0,0 0-94 15,0 0-108-15,0 0-61 0,0 0-46 16,0 0-22-16,0 0-24 0,-19 0-48 0,19 0-62 16,0 0-101-16,0 0-157 0,0 0 162 0</inkml:trace>
  <inkml:trace contextRef="#ctx0" brushRef="#br0" timeOffset="-197033.99">7183 6221 1715 0,'15'0'7'0,"-1"0"0"0,-3 0-4 16,-3 0 4-16,-2 0-7 0,0 0-4 0,-2 0 8 16,-4 10 10-16,0-10 14 0,0 0 22 0,0 0 9 15,0 0 0-15,0 0-6 0,0 0-14 0,0 0-9 16,0 0-6-16,0 0-4 0,0 0 12 0,0 0 4 16,0 0 9-16,0 0 6 0,-16 0-7 0,16 0 5 15,0 5-5-15,0-5-1 0,0 0-2 16,0 0 0-16,0 3 0 0,0-3 11 0,0 0 12 0,0 0 2 15,18 2 8-15,-18-2-4 0,19 1-7 16,-19 0-2-16,27-1-6 0,-9 2 1 0,7-1 0 16,-2-1 2-16,4 0 2 0,2 0-11 0,0 0-3 15,6 0-1-15,-2 0-5 0,4 0 2 0,0 0-6 16,5 0-8-16,1 0-1 0,5 0-4 0,3 0-3 16,1 0-1-16,2 0-3 0,0 0-2 0,-1 0-3 15,11 0-6-15,0 0-5 0,7 0-2 0,3 0 8 16,-2 0 5-16,5 0 4 0,2 0 7 0,-3 0-10 15,-4 0-4-15,-3 0-3 0,-1 0-5 0,-2 0 5 16,2 0 0-16,0-21-5 0,3 21 3 0,1 0-8 16,7 0 3-16,1 0 1 0,3 0-1 0,2 0 4 15,1 0-4-15,1 0 2 0,0 0 1 16,2 0-1-16,-2 0 2 0,0 0 2 0,-5 0-1 16,1 0-2-16,6 0 2 0,-4 0-4 0,6 0 1 15,0 0 2-15,4 0 0 0,4 0-3 0,4 0 3 16,-2 0 0-16,1 0 0 0,3 0 3 0,1 0 6 15,-5 0-4-15,0 0 1 0,-2 0 1 0,5 0-3 16,-3 0 2-16,-2 0 2 0,3 0 0 0,-1 0-2 16,4 0 1-16,-6 0-1 0,3 0-7 0,-3 0 4 15,-2 0-3-15,-6 0-2 0,0 0 3 16,-2 0-4-16,2 0-3 0,-2 0 4 0,-2 0 4 16,-3 0 2-16,1 0 0 0,2 0 5 0,-2 0 5 15,-1 0 1-15,-5 0 10 0,0 0 0 0,-3 0-6 16,3 0-3-16,-5 0-9 0,2 0-6 0,-1 0 0 15,-3 0-6-15,3 0 5 0,-1 0-1 0,3 0 3 16,-3 0 0-16,0 0-3 0,1 0 4 0,1 0-3 16,3 0 5-16,-1 0 0 0,1 0-4 0,-3 0 5 15,3 0-4-15,-3 0 1 0,-1 0 1 0,-1 0 2 16,1 0-1-16,-5 0-1 0,0 0 5 0,1 0-7 16,-3 0 8-16,2 0 6 0,0 0-5 0,-1 0 7 15,1 0-3-15,2 0-1 0,1 0 3 0,-3 0-4 16,2 0-6-16,0 0-5 0,1 0 1 0,-3 0 4 15,5 0 5-15,-5-18 2 0,0 18-5 0,2 0-4 16,-1-13 0-16,-1 13-1 0,0-8-3 16,5 8 3-16,-1-10-1 0,1 10 1 0,1-6 1 15,3 2-4-15,5 1-1 0,-1 3-1 0,4-4-2 16,2 2 5-16,2 2-7 0,2 0 3 0,2 0-1 16,-2 0-6-16,0 0 2 0,0 0-2 0,2 0 8 15,0 0 5-15,0 0-2 0,2 0-1 0,2 21-2 16,1-21-3-16,1 0 0 0,0 0 3 0,1 15-4 15,-1-15 4-15,2 0-1 0,-8 0 0 16,0 11 3-16,-4-11-3 0,0 0 2 0,-6 8 1 0,0-8 6 16,-5 0 4-16,-3 3 6 0,1-3 3 15,-3 0 5-15,-5 0 7 0,-2 0 4 0,-4 0 6 16,-8 0-2-16,-6 0-2 0,-7 0-5 0,-6 0-4 16,-8 0-9-16,-8 0-11 0,-6 0-1 0,-3 0-9 15,-6 0 1-15,-4 0-2 0,0 0-10 0,-2 0-12 16,0 0-19-16,0 0-34 0,0 0-47 0,0 0-99 15,0 0-150-15,0 0-174 0,-33 0-391 0,33 0-35 16,-43 0 168-16</inkml:trace>
  <inkml:trace contextRef="#ctx0" brushRef="#br0" timeOffset="-190294.61">20320 5696 2624 0,'0'1'8'0,"-2"1"5"0,2-1 16 15,0-1 19-15,0 0 14 0,0 0 17 0,0 0 10 16,0 0-2-16,0 0-4 0,0 0-7 0,0 0-18 15,0 0-13-15,0 0-16 0,0 0-16 0,0 0-10 16,0 0-3-16,0 0-2 0,0 0-2 0,0 0 4 16,0 0 0-16,0 0 2 0,0 0 4 0,0 0 4 15,0 0 7-15,0 0 24 0,0 0 20 0,0 0 14 16,0 0 2-16,0 0-14 0,18 0-18 0,-18 0-20 16,17 0-13-16,-17 0-11 0,25 0-1 0,-11 0-3 15,3 0-38-15,-3 0-44 0,1 0-65 0,1 0-77 16,-6 0-54-16,-1 0-56 0,-3 0-87 0,-2 0-119 15,0 0-79-15,-2-12 102 0</inkml:trace>
  <inkml:trace contextRef="#ctx0" brushRef="#br0" timeOffset="-190106.97">20111 5723 2847 0,'-6'13'47'0,"2"-13"22"15,4 0 30-15,0 6 31 0,0-6-14 0,0 0 14 16,24 0-2-16,-24 0-7 0,25 0-12 0,-25 0-19 15,31 0-22-15,-12-19-21 0,-3 19-20 0,5 0-13 16,-4 0-5-16,1 0-7 0,-1 0-3 0,-5 0-12 16,3 0-53-16,-3 0-53 0,-2 0-63 0,1 0-71 15,-1 0-47-15,-4 0-50 0,3 0-86 16,-1 0-175-16,-2 19-40 0,0-19 107 0</inkml:trace>
  <inkml:trace contextRef="#ctx0" brushRef="#br0" timeOffset="-189774.29">20444 5559 3151 0,'18'-10'25'15,"1"0"42"-15,0 2 46 0,-5 0 42 0,5-3 9 16,-5 3-11-16,-3 3-27 0,-5 0-29 0,2 1-28 16,-2 2-31-16,0 0-20 0,-1-2-17 15,-3 4-8-15,0 0-4 0,-2 0-2 0,0 0-5 16,0 0 5-16,2 0 3 0,0 0 2 0,0 0 8 15,4 27-8-15,0-27 3 0,0 23 3 0,5-23-3 16,-3 33 9-16,2-14-5 0,-3-1-3 0,1 0 1 16,-2-2-2-16,0-3 3 0,-2 0 4 0,-2 0 1 15,1-4-3-15,-1 0-2 0,-2-3 6 0,0 0-3 16,0-1-3-16,0 1 1 0,0-2-5 0,0 3 3 16,0-2 6-16,0 4 3 0,-25-1 1 0,25 2 2 15,-23 1-1-15,23 1-1 0,-35 2-6 0,12 0 1 16,-2 3-1-16,-4-2 3 0,-2 0-55 0,0 3-57 15,2 1-73-15,1 0-91 0,-1 4-42 16,2 1-76-16,6 0-149 0,0-1-220 0,7 2 99 16</inkml:trace>
  <inkml:trace contextRef="#ctx0" brushRef="#br0" timeOffset="-189214.26">20208 5842 1622 0,'0'0'15'0,"0"0"8"16,0 0 28-16,0 0 41 0,-23 0 17 0,23 0 21 15,0 0-2-15,0 0-25 0,-16 0-20 0,16 0-17 16,0 0-15-16,-13 0-4 0,13 0-6 0,0 0-8 16,-6 0-7-16,6 0-6 0,0 0 2 0,0 0 18 15,0 0 18-15,0 0 19 0,0 0 24 0,0 0 8 16,0 0 15-16,0 0 13 0,0 0-7 0,0 0-3 16,0 0-21-16,0 0-27 0,25 0-14 0,-25 0-9 15,29 0 8-15,-10 0 14 0,3 0 13 0,3 0 3 16,4 0-2-16,0 0-18 0,0 0-11 15,-2 0-7-15,2 0-14 0,-6 0 4 0,-1 0-12 16,-3 0-8-16,-3 0-8 0,-5 0-12 0,-3 0-3 16,-4 0-4-16,-2 0 1 0,-2 0-5 0,2 0-1 15,-2 0-30-15,0 0-37 0,0 0-37 0,0 0-42 16,0 0-37-16,0 0-53 0,0 0-78 0,-27 0-103 16,27 0-179-16,-20 0-247 0,20 0 118 0</inkml:trace>
  <inkml:trace contextRef="#ctx0" brushRef="#br0" timeOffset="-188157.81">21041 5770 3198 0,'0'12'24'0,"0"-12"41"0,0 0 44 15,0 8 62-15,0-8 38 0,19 0 9 0,-19 0 0 16,0 0-32-16,0 0-41 0,0 0-35 0,0 0-33 15,0 0-22-15,0 0-20 0,0 0-12 0,0 0-16 16,0 0-10-16,0 0-7 0,0 0 4 0,0 0-5 16,0 0 10-16,0 0-4 0,0 0 0 0,0 0 6 15,0 0-20-15,0 0-5 0,0 0-30 0,0 0-14 16,0 0 6-16,25 0 4 0,-25 0 25 0,0 0 12 16,0 0 8-16,20 0 12 0,-20 0 1 0,0 0 5 15,15 0-1-15,-15 0 0 0,0-22-3 0,10 22-5 16,-10 0-2-16,0-19-9 0,4 19-6 0,-4-17-2 15,0 17-8-15,2-16-5 0,-2 16-6 16,0-12-19-16,0 12-21 0,0-6-8 0,0 6 5 16,0 0 29-16,0 0 23 0,-29 0 16 0,29 0-1 15,-27 0-6-15,7 20-6 0,1-20-5 0,1 21-3 16,-5-21-2-16,2 26-3 0,1-9 6 0,-1 0 4 16,4 2 3-16,3-1 7 0,4 0-4 0,1 3 1 15,3 1-5-15,4 1 2 0,2 3 9 0,0-1-3 16,0 1 9-16,33 0 2 0,-33 1-12 0,25-4 6 15,-25 0 2-15,33-5 0 0,-33-2 11 0,31-4 4 16,-15-4 1-16,-1-1 1 0,1-3 2 16,1-4 0-16,-5 0 0 0,3 0 1 0,-1 0-2 15,-1-30 3-15,-1 30-9 0,1-35 4 0,1 12-2 16,-4-4 2-16,1-2 21 0,-1 1 20 0,0-1 24 16,1 0 26-16,-3 0 7 0,-2 2 31 0,2 1 9 15,-1 2 13-15,-1 2 16 0,-2 0-16 0,0 1 1 16,-4 3-3-16,2 3-1 0,0 0 1 0,-2 5 0 15,2-1-4-15,-2 4-12 0,0 1-25 0,0 1-33 16,2 3-44-16,-2 1-32 0,0 1-23 0,0 0-11 16,0 0 6-16,0 0 5 0,0 0 7 0,0 0 4 15,0 27 7-15,-22-27-6 0,22 35 8 0,0-10 9 16,-25 2-11-16,25 7 12 0,-19 5-2 0,19 3-3 16,-16 3 2-16,16 3-1 0,-9 2-4 15,9 0 3-15,0 4 2 0,0-3-7 0,0-2 10 16,0-4 0-16,0-3 3 0,0-7 2 0,0-1-7 15,0-8 4-15,0-4-4 0,19-6 4 0,-19-4 8 16,0-4 84-16,0-4 58 0,0-3 63 0,0-1 24 16,0 0-88-16,0 0-67 0,0-23-62 0,0 23-31 15,23-33-3-15,-23 8 4 0,0-6-12 0,0-5-22 16,0-7-18-16,18-4-20 0,-18-4-17 0,0-6 20 16,0 0 6-16,0 1 16 0,0-1 29 0,0 4-3 15,0 6 14-15,0 4 10 0,11 6-7 0,-11 5 8 16,8 5-3-16,-4 3-4 0,2 5 7 15,1 1-5-15,-3 4 6 0,4 2-4 0,-2 2 0 16,0 1-3-16,1 3 0 0,-1-1 4 0,0 5-4 16,0-2 7-16,0 1-15 0,3 2-17 0,-5 1-29 15,4 0-12-15,-2 0-15 0,2 0-7 0,1 0-5 16,-1 0-20-16,-2 0-2 0,0 22 13 0,1-22 19 16,-3 20-1-16,0-20-8 0,-2 29-32 0,0-11-13 15,0 2-12-15,0 3-17 0,-2 1-26 0,0 1-34 16,0-1-19-16,0 0-28 0,0 3-10 0,-29 1-20 15,29-1-46-15,-20-1-68 0,20-3-184 0,-19-1 39 16,19-1 108-16</inkml:trace>
  <inkml:trace contextRef="#ctx0" brushRef="#br0" timeOffset="-187770.99">21668 5742 3166 0,'20'-10'26'0,"-1"0"45"0,-3 2 45 16,-3 0 40-16,1-1 7 0,-3 3-22 0,-5 3-33 16,-2 1-39-16,-2 0-35 0,0 2-27 0,-2 0-15 15,0 0-3-15,0 0-2 0,0 0 2 0,0 0 5 16,0 0 4-16,0 30 3 0,0-30 2 16,0 29-2-16,0-9 0 0,0 3-2 0,-19 0 6 15,19 0-2-15,0 4-4 0,-18-1 2 0,18 2-2 16,-15 1 0-16,15 2 6 0,-16-2-1 0,8 2-12 15,-3-1-30-15,1-2-20 0,0-4-19 0,1-1-14 16,-1-4 18-16,2-6 15 0,-3-2 22 0,3-6 22 16,-2-2 15-16,1-3 7 0,1 0-4 0,0 0-4 15,-2-34-1-15,3 34 0 0,-1-43-1 0,4 15 5 16,-2-4 0-16,4-2-2 0,2 4 6 0,0-1 1 16,0 3 7-16,0 1-1 0,0 2-3 0,27 2-2 15,-27 4-8-15,20 2-2 0,-20-2-3 16,23 5-3-16,-23 2-13 0,23 2-38 0,-23 1-53 0,18 4-68 15,-18 1-55-15,13 2-34 0,-13 2-8 16,14 0-3-16,-8 0-40 0,1 0-84 0,-1 30-120 16,0-30 72-16</inkml:trace>
  <inkml:trace contextRef="#ctx0" brushRef="#br0" timeOffset="-187079.05">21949 5804 2822 0,'18'-10'12'0,"1"-2"27"16,-5 2 31-16,1 3 22 0,-7-4 4 0,0 4-14 16,-3 1-30-16,-3 3-22 0,-2 1-20 0,2 2-26 15,-2 0-7-15,0 0 2 0,0 0 1 16,0 0 16-16,-29 0 6 0,29 27-1 0,-27-27 0 16,8 28-5-16,1-10-1 0,-3 0 1 0,2 0 0 15,-1 0 6-15,1 3-5 0,-2 1 1 0,5 0-3 16,1 0-1-16,-3 1 7 0,7 1-2 0,-3 3-2 15,4-1-3-15,3-3-1 0,1-2 1 0,4-2 3 16,2-2 8-16,0-3 3 0,0-3 3 0,0-3 21 16,39-1 16-16,-39-5 28 0,42-2 17 0,-15 0 6 15,2 0-9-15,6 0-17 0,2-37-4 0,0 37-8 16,2-45 10-16,-3 15 1 0,1-2-1 0,0 0 3 16,-2-4-15-16,-2-4 2 0,-8-1-4 15,0 1-4-15,-5-2 2 0,-5-1-3 0,-3 3-4 16,-1-3-8-16,-7 0 1 0,-2 1 7 0,0 3 14 15,2 0 20-15,-4 4 20 0,0-1 6 0,0 6 4 16,0 1-4-16,0 6-12 0,0 3-16 0,0 2-15 16,-21 7-27-16,21 3-26 0,0 1-20 0,0 5-18 15,0 1-8-15,0 1 0 0,0 0 9 0,0 0 4 16,0 29 11-16,0-29 7 0,0 42 4 0,0-13 4 16,-18 6 4-16,18 7-8 0,-15 1-2 0,15 6 3 15,-10-2 28-15,4 6 22 0,2-1 16 16,4 4-5-16,0 1-34 0,0 5-13 0,0 1-13 15,0 1-1-15,27-2 0 0,-27 0 0 0,0-3-1 16,0-6 4-16,20-7 3 0,-20-6 0 0,0-10-4 16,0-7 1-16,0-6 6 0,0-6 13 0,0-5 13 15,0-4 8-15,0-2-8 0,0 0-11 0,0 0-17 16,0-36-5-16,0 16-2 0,0-5-6 0,0-6 1 16,0-8-5-16,0-3 5 0,0-6 5 0,0 0 4 15,0-2 5-15,0 1-7 0,0 0-8 0,0 6 12 16,0 3-14-16,0 1 0 0,11 7 9 0,-11 4-5 15,10 3 7-15,-2 4 3 0,5 3-4 0,-1 3-17 16,0 6-13-16,7 3-18 0,-2 4-7 0,5 2-9 16,5 0 8-16,2 27 0 0,2-27-22 15,-2 44-17-15,6-12-39 0,-2 7-25 0,0 6-26 16,-6 4-30-16,-4 5-31 0,-4 6-42 0,-5 1-44 16,-6 5-36-16,-6-1-42 0,-2-2-66 0,0-2-171 15,-27-7-86-15,27-4 117 0</inkml:trace>
  <inkml:trace contextRef="#ctx0" brushRef="#br0" timeOffset="-182585.19">26833 6550 1353 0,'0'0'18'0,"0"0"8"16,21 0 14-16,-21 0 17 0,0 0 2 0,0 0 3 16,14 0 2-16,-14 17 2 0,0-17-4 0,9 0 15 15,-9 0 4-15,0 0-4 0,0 0 1 0,0 0-10 16,0 0-6-16,0 0 0 0,0 0-12 0,0 0 0 16,0 0-2-16,0 0 1 0,0 0 8 0,0 0 4 15,0 0-5-15,0 0 1 0,0 0 0 0,0 0-8 16,0 0 0-16,0 0-9 0,0 0-7 0,0 0-2 15,0 0-2-15,0 0 7 0,0 0 0 16,0 0 1-16,0 0 3 0,0 0-7 0,27 0-2 16,-27 17 3-16,26-17-1 0,-7 0 6 0,0 0 5 15,3 13-1-15,3-13-5 0,0 0-4 0,0 9-5 16,2-9-4-16,2 6 0 0,-3-6 0 0,6 5 2 16,-6-4-4-16,5 1-2 0,0-1 1 0,2 2-8 15,-2-3 5-15,0 0-1 0,5 3-4 0,1-2 1 16,-2 2-5-16,4-2 9 0,-6 0 0 0,2 1 3 15,3 1-3-15,-7-1-7 0,4-1-1 0,-2 1 1 16,-2 1-1-16,0-2-4 0,0 2-2 16,0-3-3-16,0 4-1 0,2-2 2 0,2-1 2 0,6 1 19 15,-1-1 23-15,1 0 8 0,5 0 0 16,-3-1-19-16,2 0-25 0,1 0-10 0,-7 0-1 16,7 0-1-16,3 0 1 0,-3 0 5 0,3 0-2 15,1 0-3-15,0-19 1 0,-3 19 0 0,3 0-2 16,-5 0 4-16,5 0 4 0,-5-10 2 0,3 10 3 15,-7 0-2-15,-2 0 1 0,-1-6-5 0,-1 6 4 16,-2 0 1-16,0 0-8 0,-2-3 5 0,-4 3-4 16,2 0-1-16,2 0 2 0,-2 0-4 0,2 0 0 15,-2 0-2-15,0 0 2 0,5 0 1 16,-3 0 0-16,-2 0 1 0,0 0-1 0,0 0 1 0,2 0-2 16,-2 0-1-16,2 0 0 0,-4 0-3 15,2 0 4-15,4 0 2 0,0 0-2 0,-2 0 3 16,4 0 0-16,-2 0-2 0,5 0-1 0,-3 0 2 15,4 0-6-15,-1 0 3 0,5 0 3 0,0 0-2 16,5 0-3-16,0 17 4 0,-3-17-5 0,3 0 2 16,-1 0 0-16,9 0-5 0,-4 13 3 0,-2-13 2 15,2 7 4-15,-5-7-4 0,9 5 0 0,-2-1 0 16,-2-1-3-16,1 1 6 0,3-2-1 0,-2 2-1 16,2-2 9-16,0 1-4 0,4 0 1 0,0-1 0 15,-2 1-4-15,2 0 3 0,0-2-1 0,4 3-1 16,0-2-3-16,-4 1 1 0,0-1-1 15,2 2-2-15,0-1 3 0,2 0-6 0,1 3 1 16,-5-3 4-16,0 2 1 0,6-2-2 0,-2 1 3 16,0 1-5-16,0-1-3 0,0 1 5 0,1-2-1 15,-3 1 2-15,-2-1-2 0,0 1 1 0,-2-2 1 16,-5-1-1-16,-1 2-1 0,-4-2 2 0,-3 0 0 16,-3 0 1-16,-1-1 5 0,-8 0-1 0,-2 0 16 15,-6 0 14-15,0 0 12 0,-4 0 10 0,-2 0-5 16,-7 0-2-16,0 0-6 0,-1 0-5 0,-3 0-12 15,3-16-6-15,-3 16-2 0,-2 0 6 0,0 0 3 16,-1 0-1-16,-1-13-5 0,0 13-11 16,0 0-2-16,-2-10-3 0,1 10-2 0,1-8-5 15,-2 4-2-15,0-1 2 0,2 2-1 0,0-2 1 16,5 1-2-16,-5 1-2 0,2 1 1 0,1-4 1 16,-3 3 0-16,2 1 0 0,2-1-5 0,-3 2 4 15,1 0-3-15,-2 0 1 0,0 0 6 0,0 1-4 16,3 0 3-16,-5 0 2 0,2 0-7 0,-2 0 6 15,0 0-2-15,0 0 7 0,1 0-2 0,-3 0-5 16,2 0 6-16,-2 0-4 0,0 0 7 0,0 0 18 16,0 0 18-16,0 0 9 0,-2 0 7 0,2 0-10 15,-2 0-6-15,2 0-8 0,-2 0 1 16,2 0-5-16,-2 0-6 0,2 0-4 0,0 0-6 16,0 0 1-16,1 0-7 0,-1 0 0 0,2 0-1 15,-2 0 1-15,2 0-3 0,0 0 0 0,0 0 1 16,2 0-10-16,-1 0 3 0,-3 0 0 0,0 18-6 15,0-18 5-15,0 0-5 0,0 0 6 0,0 0-1 16,0 0 1-16,0 0 6 0,0 7-12 0,0-7 3 16,2 0 3-16,0 8-3 0,1-2 8 0,1-1-3 15,0 1-6-15,2 3 7 0,1 0-3 0,-1-1 1 16,2 3 5-16,0 0-7 0,3 0-1 0,-3-1 1 16,3 1 4-16,-1 0 28 0,-2-1-1 0,1-1-2 15,-3 0-2-15,2-1-29 0,-1-1 3 0,-3-2-1 16,0 2 4-16,-2-5-1 0,2 2-2 0,-4 1 0 15,3-3-1-15,-1 4-3 0,-4-2 7 16,4 3-4-16,-4 0 0 0,2 5 2 0,-2 1 13 16,0 6 25-16,0 6 9 0,0 0 1 0,0 6-4 15,-27 8-2-15,27 9 18 0,-23 4 16 0,23 6 9 16,-27 5-13-16,27 3-33 0,-29 6-11 0,15 0-15 16,2 1-5-16,-3-1 6 0,1 2-4 0,-3-3 23 15,-2 0 14-15,1 2-5 0,-3 1 1 0,3 1-29 16,-5 4-10-16,2 4 2 0,-2 5-2 0,3 3 4 15,-3 2 17-15,2 1 11 0,1-2-3 0,-3 1-4 16,2-8-20-16,1-3-8 0,-1-7 2 0,-2-5 7 16,3-7-4-16,1-3 0 0,-2 0-98 15,-4-6-83-15,5-3-101 0,-1 0-95 0,0-1 19 16,1-1-7-16,-3-1-7 0,-2-3-40 0,0-3-60 16,-1 0-74-16,-3-3-157 0,-2-10-145 0,-9-7 138 15</inkml:trace>
  <inkml:trace contextRef="#ctx0" brushRef="#br0" timeOffset="-181358.86">26517 6648 2735 0,'0'-6'36'0,"27"-1"33"15,-27 1 50-15,18 1 44 0,-18-4 1 0,15 4 11 16,-15 1-14-16,0 0-4 0,12 2-1 0,-12 1-8 16,0 1-11-16,0 0-20 0,0 0-25 0,0 0-29 15,0 0-23-15,0 0-20 0,0 0-14 0,0 0-8 16,0 0-6-16,0 0 1 0,0 0 6 0,0 0 27 16,0 22 31-16,0-22 14 0,0 27 13 15,-27-7-2-15,27 3 2 0,0 4 0 0,-31 4-4 0,31 5-6 16,-22 0-12-16,3 6-6 0,3 5 4 15,1 0 2-15,-3 7 1 0,1 6 8 0,-6 4-12 16,9 7-7-16,1 1-6 0,-5 6-12 0,5 0 7 16,3 4-12-16,-6 1 2 0,1-4 2 0,7-3-8 15,-3 2 4-15,-1-6-17 0,4 1 0 0,2-5-2 16,-3-2 4-16,5-1 11 0,4 2-5 0,0-2 26 16,-4 2 3-16,4-2-2 0,0-3 0 0,0 0-27 15,0-4-3-15,0-1-9 0,0-5 10 0,0-7 13 16,0 0-7-16,0-8 10 0,0-1-7 0,0-4 0 15,0-4 11-15,0 0 1 0,-23-6 2 16,23-1-3-16,0-2-6 0,-18-2-2 0,18-2 8 16,-17-3 14-16,17 0 19 0,-14-2 7 0,14-2-3 15,-13-1-16-15,7-2-16 0,2 0 0 0,0-1 8 16,0-1 8-16,-3-2 12 0,3 0-7 0,0-1-9 16,0 0-5-16,0 0-12 0,0 0 2 0,4 0-2 15,-4 0-9-15,2 0-5 0,2 0-6 0,0 0-9 16,0 0 1-16,0 0-5 0,0 0 1 0,0 0 0 15,0 0-3-15,0 0 0 0,0 0-3 0,0 0 0 16,0 0 0-16,0 0 0 0,0 0 1 16,0 0 2-16,0 0-2 0,0 0-1 0,0 0 0 15,0 0 3-15,0 0 0 0,18 0 1 0,-18 0 1 16,15 0-1-16,1 16-2 0,3-16 5 0,4 0-3 16,3 0-2-16,1 0-1 0,8 8-2 0,3-8-1 15,7 0-1-15,5 0 2 0,3 0-1 0,9 0-4 16,7 0 1-16,7 0-2 0,9-18 2 0,8 18-2 15,10 0 0-15,5 0-6 0,14 0-44 0,4-13-10 16,19 13 0-16,12 0 2 0,12 0 48 0,19 0 5 16,15 0 1-16,4 29 5 0,14-29-10 0,10 29 1 15,5-10-1-15,6 1-6 0,4 2 5 0,-6 1 1 16,1 1 2-16,-5 1 1 0,-2 1 4 0,-7-1 3 16,-4-1 1-16,-20-3 0 0,-9-3 1 15,-14-2 13-15,-11-3 20 0,-16-2 15 0,-16-4 15 16,-17-2-8-16,-19-2-17 0,-10-3-8 0,-12 0-16 15,-15 0-2-15,-11 0-6 0,-11 0 1 0,-11-19-1 16,-9 19-5-16,-7 0-67 0,-7 0-92 0,-4 0-126 16,-4 0-189-16,0-15-94 0,0 15-48 0,0 0-1 15,0 0 46-15,-24 0 10 0,24 0-55 0,-40 0-249 16,15 0 55-16,-3 0 151 0</inkml:trace>
  <inkml:trace contextRef="#ctx0" brushRef="#br0" timeOffset="-179886.37">30862 8269 2013 0,'-4'0'29'0,"-2"0"22"0,0 8 30 15,-1-8 43-15,1 0 13 0,2 0 15 16,0 0 6-16,-2 0-8 0,-1 0-8 0,3 0-6 16,0 0-5-16,2 0-8 0,2 0-18 0,0 0-17 15,-2 0-21-15,2 0-11 0,0 0-3 0,0 0 8 16,0 0 8-16,0 0-7 0,0 0-12 0,0 0-23 16,31 0-19-16,-10 0-10 0,6 0-2 0,10 0-1 15,12 0 3-15,11 0 2 0,11 0 0 0,13 0 8 16,9 20 9-16,5-20 7 0,5 0 17 0,4 0 5 15,3 16 5-15,0-16 10 0,-3 0-2 0,-4 0 10 16,-7 0 5-16,-6 8-10 0,-9-8-6 16,-9 0-17-16,-14 0-17 0,-8 0-9 0,-13 0 0 15,-10 0-10-15,-4 0 0 0,-11 0-6 0,-4 0-7 16,-6 0-18-16,-2 0-20 0,0 0-7 0,-41 0-19 16,8 0 8-16,-12 0 5 0,-15 0-7 0,-13 0 9 15,-14-17 6-15,-10 17 2 0,-6 0 6 0,-9 0-12 16,-5-12-15-16,-1 12-6 0,0 0-5 0,2 0-1 15,11 0 14-15,5 0 5 0,7 0 13 0,15 0 24 16,14 0 8-16,8 21 12 0,15-21 6 0,10 0 18 16,10 0 45-16,7 0 45 0,7 0 21 0,7 0-11 15,0 0-28-15,29 0-36 0,0 0-7 0,8 0 14 16,13 0 4-16,10 0 12 0,10 0 7 0,15-21-12 16,6 21-2-16,4-17-13 0,13 17-19 15,-3-18-9-15,4 18-10 0,1-18-10 0,4 18-6 0,-5-10 0 16,5 10-5-16,-4 0 1 0,-7 0 13 15,-6 0 1-15,-14 0-2 0,-15 0-4 0,-14 0-22 16,-15 0-34-16,-16 0 1 0,-21 0 3 0,-2 19 14 16,-42-19 20-16,-3 0-15 0,-13 20-17 0,-16-20-27 15,-17 14-7-15,-15-14 2 0,-9 11 7 0,-9-11 14 16,-9 0 16-16,-7 0 16 0,-3 0 14 0,2 0 8 16,3 0 1-16,8-29-4 0,14 29 1 0,8 0-3 15,24-22 6-15,18 22 36 0,18 0 45 0,17-17 21 16,14 17 16-16,17-10-29 0,0 10-45 15,38-16-7-15,1 9-13 0,11-3 20 0,16 0 15 16,12 0 11-16,13 2 11 0,15 3-16 0,1 3-13 16,9 2-23-16,2 0-15 0,8 0-11 0,-2 0-5 15,-2 0 0-15,0 27-4 0,-9-27 6 0,-5 21-3 16,-11-21-3-16,-18 20-11 0,-15-20-29 0,-17 18-11 16,-22-18 3-16,-21 15 6 0,-4-4 7 0,-41-1-15 15,-7-1-16-15,-14 1-14 0,-14-1-7 0,-15-2 3 16,-12 0-1-16,-9-3-1 0,-6-4 10 0,-8 0 21 15,0 0 27-15,2 0 15 0,6 0 21 0,8 0 0 16,15 0-4-16,11 0 7 0,17-18 12 0,18 18 59 16,14 0 59-16,16 0 20 0,11 0 3 15,8-15-49-15,0 15-54 0,43-12-25 0,-10 3-10 16,11-1-4-16,10 1 10 0,12 0 10 0,8 3 2 16,7 1-3-16,6 3-13 0,-1 1-11 0,3 1-8 15,-6 0-4-15,-2 0 1 0,-11 0-4 0,-8 0 1 16,-8 0-3-16,-13 23-18 0,-8-23-30 0,-12 0-21 15,-9 0 1-15,-10 16 13 0,-2-16 24 0,0 16 3 16,-54-16-12-16,17 9-10 0,-12-9 0 0,-7 12-2 16,-15-12-5-16,-3 4-4 0,-5-4-7 0,-1 0-3 15,-1 0 9-15,7 0 15 0,10 0 13 0,8 0 25 16,15 0 11-16,8-18 18 0,10 18 43 16,12 0 24-16,11 0 3 0,0 0-14 0,0 0-33 15,36-11-26-15,-10 11 0 0,10-9 2 0,7 9-6 16,11-8-1-16,4 8-5 0,2-5-7 0,2 5 5 15,0 0-23-15,-2 0-38 0,-9 0-52 0,-3 0-72 16,-11 0-76-16,-6 24-66 0,-8-24-49 0,-9 0-44 16,-6 16-88-16,-8-16-199 0,0 0 101 0</inkml:trace>
  <inkml:trace contextRef="#ctx0" brushRef="#br0" timeOffset="-175849.92">28890 8031 963 0,'0'1'27'0,"0"0"19"0,0 1 14 16,8-1 4-16,-8-1-13 0,0 0-11 0,0 0-14 15,0 0-4-15,4 0-14 0,-4 0-26 0,0 0-47 16,0 0-50-16,0 0-118 0,0-19-75 0,0 19 46 16</inkml:trace>
  <inkml:trace contextRef="#ctx0" brushRef="#br0" timeOffset="-175341.8">28840 7933 1412 0,'0'-5'3'0,"0"2"15"0,-4-1 7 15,4 2 10-15,0-3 3 0,0 2-4 0,0 1 0 16,0-3-10-16,-2 4-7 0,0 1-7 0,2 0-10 16,0 0 0-16,0 0 0 0,0 0-9 0,0 0 6 15,0 0-1-15,0 0 4 0,0 0 7 0,0 0-4 16,0 0 4-16,0 0 6 0,0 0 20 0,0 0 19 15,0 0 18-15,0 0 17 0,0 0 0 0,0 0-5 16,0 0-4-16,0 14-12 0,0-14-5 0,0 0-2 16,0 0-6-16,0 0-7 0,0 0-14 15,0 0-13-15,0 0-9 0,0 0-6 0,0 0-4 16,0 0 2-16,0 0-1 0,0 0-6 0,0 0 4 16,0 0-3-16,0 0 1 0,0 0 5 0,29 0-2 15,-29 0-1-15,29 0 2 0,-29 16-1 0,35-16 14 16,-12 0 11-16,-4 0 3 0,1 0 10 0,1 13-6 15,0-13 0-15,1 0 0 0,5 0-2 0,-4 0 0 16,4 0 6-16,4 0 2 0,-2 0 0 0,-2 0-3 16,-3 0-2-16,-1 0-2 0,0 0-7 0,-7 0-7 15,-1 0-11-15,-5 0-7 0,-1 0-3 0,-5 0 2 16,0 0-4-16,-2 0 3 0,0 0 0 16,-2 0-3-16,0 18 7 0,0-18 2 0,2 17 6 15,-2-17 24-15,0 28 5 0,0-10 4 0,0 1 9 16,0 2-6-16,0 1-5 0,0 2 3 0,0 3-14 15,0 3-11-15,0 0-1 0,0-1-9 0,-21 3 0 16,21 3-5-16,0 0-2 0,0 1 3 0,-16-3 0 16,16 3 0-16,-11-3-2 0,11 0-5 0,-12-2-37 15,4-4-33-15,2-3-44 0,-3-4-51 0,-3-2-23 16,4-4-36-16,-7-4-48 0,3-2-112 0,-3-6-158 16,1-2-2-16,-5 0 91 0</inkml:trace>
  <inkml:trace contextRef="#ctx0" brushRef="#br0" timeOffset="-174774.12">28652 7817 2911 0,'21'0'20'0,"-7"19"0"0,1-19 8 0,-7 0 17 16,5 0 3-16,-13 0 32 0,10 0 23 0,-10 0 13 16,0 0-5-16,4 0-13 0,-4 0-30 15,0 0-23-15,0 0 8 0,0 0 9 0,0 0 14 16,0 18-4-16,0-18-17 0,0 25-17 0,0-8-4 16,0 4 6-16,0-2 0 0,0 4 3 0,0 3 0 15,0-1-3-15,0 1-1 0,-18 4-6 0,18-1-13 16,0 1 2-16,0 2-10 0,-15 0-3 0,15 0 4 15,0 1-6-15,-12 0-1 0,12 1-2 0,0 2 0 16,-9-1-4-16,9-1 4 0,-4 0 3 0,4 3-9 16,-2-4 1-16,2 1 1 0,-4-3-5 0,4-4 7 15,-2-3-3-15,0-1 0 0,2-3 3 16,-4-5-4-16,4-1 4 0,-4-2 0 0,4-3 2 16,-5-3 3-16,5-1 24 0,0-2 18 0,0 1 16 15,-4-4 21-15,4 0-1 0,0 0 1 0,0 0-1 16,0 0 7-16,0 0 7 0,0 0 9 0,0 0 19 15,0 0 13-15,0 0 13 0,0 0-14 0,0 0-33 16,0-17-54-16,27 17-34 0,-27 0-25 0,40-13-8 16,-9 13 15-16,10-12-18 0,2 12 10 0,9-13 8 15,6 8 7-15,4 0 26 0,-2 2 23 0,-2 1 16 16,0-1 5-16,-13 1-5 0,3 2-17 0,-11 0-14 16,-10 0-15-16,0 0-7 0,-13 0-6 15,0 0-8-15,-7 0 0 0,-1 0-5 0,-6 0-5 0,4 0-6 16,-4 0-68-16,0 0-91 0,0 0-114 0,0 0-104 15,0 0-41-15,0 0-38 0,0 0-65 16,0 0-86-16,-23 0-264 0,23 0-87 0,0-15 181 16</inkml:trace>
  <inkml:trace contextRef="#ctx0" brushRef="#br0" timeOffset="-173154.66">28661 7911 1623 0,'0'0'36'15,"0"0"32"-15,0 0 19 0,0 0 18 0,0 0-20 16,0 0-11-16,0 0-2 0,0 0-11 0,0 0-2 16,0 0-8-16,0 0-10 0,0 0 0 0,0 0-4 15,0 0-2-15,0 0 6 0,0 0 9 0,0 0 3 16,0 0 9-16,0 0 7 0,12 0 5 15,-12 0 12-15,0 0 5 0,0 0 3 0,0 0 3 16,0 0-5-16,0 0 2 0,0 0 4 0,0 0-9 16,0 0 9-16,0 0-7 0,0 0-11 0,6 0 3 15,-6 0-22-15,0 0-4 0,0 0-6 0,0 0-13 16,0 0-2-16,4 0-4 0,-4 0-6 0,0 0-2 16,0 0 1-16,0 0-4 0,4 0-1 0,1 0-2 15,7 0-2-15,-2 0-3 0,5 0 3 0,6 0 2 16,-3 0 1-16,9 17 2 0,4-17-7 0,-2 0-6 15,2 0-6-15,4 0-3 0,0 12 1 0,-2-12-2 16,2 6 2-16,3-6-5 0,-3 5 1 0,0-2 2 16,-2 1-1-16,2-3 6 0,-4 4-4 0,-4-2 1 15,0 0 3-15,-4-1-6 0,-5 3 4 16,-5-5 3-16,1 1-8 0,-6 0 12 0,1 1 8 16,-5-1 9-16,0-1 16 0,-2 0 0 0,-2 0-4 15,0 1-1-15,0-1-9 0,0 0-5 0,0 0 2 16,0 0-8-16,0 0-2 0,0 0-2 0,0 0-4 15,0 0 2-15,0 0-2 0,0 0 3 0,0 0-6 16,0 0 2-16,0 0 6 0,0 0-4 0,0 0 8 16,0 0 9-16,0 0 5 0,0 0 12 0,0 0 2 15,0 0-3-15,0 0 4 0,0 0 0 0,0 0 0 16,0 0 0-16,0 0-12 0,0 0-6 16,0 0-4-16,0 0-2 0,0 0-2 0,0 0-5 15,0 0 2-15,0 0-13 0,0 0-4 0,0 0 0 16,0 0-10-16,0 0 10 0,0 0 0 0,0 0-1 15,0 0 1-15,0 0-3 0,0 0-1 0,0 0-3 16,0 0 7-16,0 0-3 0,0 0 2 0,0 0 2 16,0 0-1-16,0 0 20 0,0 0 9 0,0 0 5 15,0 0 1-15,0 0-14 0,0 0-7 0,0 0-7 16,0 0-7-16,0 0-8 0,0 0-9 0,0 0 2 16,0 0 7-16,0 0 7 0,0 0 10 0,0 0 4 15,0 26 0-15,0-26 23 0,0 37 24 0,0-12 10 16,0 3 19-16,0-1 0 0,0 7 9 15,0-1 15-15,0 1-13 0,0 2-3 0,0 1-20 16,0 2-28-16,0-1-7 0,0 2-15 0,0-3-15 16,0 1 1-16,-25-2-1 0,25 0-3 0,0-5-4 15,0-4 0-15,0-2 4 0,-20-3-3 0,20-2 2 16,0-5-1-16,0-1-8 0,-15-5 4 0,15 0 5 16,0-5-2-16,0 1 9 0,0-5 1 0,0 2-6 15,0-2 9-15,0 0-6 0,0 0 3 0,0 0 2 16,0 0-72-16,0 0-166 0,-8 0-179 0,8-26-136 15,0 26-86-15,0-26-33 0,0 11-52 16,0-2-327-16,0-9 51 0,0 3 196 0</inkml:trace>
  <inkml:trace contextRef="#ctx0" brushRef="#br0" timeOffset="-170554.72">12643 5510 1577 0,'0'-5'34'0,"0"5"27"0,0-3 8 0,0 0 24 16,0 1-15-16,0 0-7 0,16-2 12 0,-16 2 3 16,0-2 6-16,0 1 2 0,0 2 4 0,0-2-11 15,0 3-5-15,0-1-6 0,0-1-8 0,0 2 6 16,0 0-2-16,0 0 14 0,0 0 17 0,0-1 10 16,0 1 17-16,0 0 12 0,0 0-1 0,0 0 0 15,0 0-3-15,0 0-5 0,0 0-5 0,0 0-3 16,0 0-6-16,0 0-8 0,0 0-3 0,0 0 2 15,0 0 4-15,0 0-8 0,0 0-12 16,0 0-15-16,0 0-17 0,0 0-19 0,0 0-5 16,0 0-18-16,0 0-21 0,0 0 0 0,0 0-10 15,0 0-1-15,0 0 8 0,0 0 5 0,0 0 20 16,0 25 42-16,0-25 23 0,0 26 15 0,0-8 8 16,0 2-36-16,0 3-15 0,0 4-15 0,0 1-11 15,0 4 0-15,-16 1-3 0,16 4 2 0,-13 1-15 16,13 1-2-16,-12 6-6 0,12-1-3 0,-9 4-9 15,5-1 4-15,4-1 1 0,-2 0-3 16,2 0 5-16,0-4-4 0,0-4 11 0,0-3-3 0,0-4 0 16,0-4 8-16,21-4-11 0,-21-5 7 15,0-6 23-15,0-1 15 0,0-2 14 0,0-6 11 16,0-1-16-16,0 0-12 0,0-2-10 0,0 0-8 16,0 0-7-16,0 0-10 0,0 0-84 0,0 0-146 15,0-27-146-15,0 27-127 0,-21-27-66 0,21 7-49 16,-27-2-82-16,11-5-235 0,1-3-51 0,-1-3 189 15</inkml:trace>
  <inkml:trace contextRef="#ctx0" brushRef="#br0" timeOffset="-162401.87">12620 5414 1245 0,'0'-2'34'0,"0"1"23"0,0 0 12 0,0 1 23 16,0-1-13-16,0-1-3 0,0 1 2 0,0 1-8 15,0 0-4-15,0 0-14 0,0 0-3 0,0 0-3 16,0 0-7-16,0 0 0 0,0 0-3 16,0 0-8-16,0 0 5 0,0 0 2 0,0 0 6 0,0 0 3 15,0 0-5-15,0 0 6 0,0 0 0 16,0 0 5-16,0 0-3 0,0 0 0 0,0 0-5 16,0 0-2-16,0 0 3 0,0 0 0 0,0 0-1 15,18 0 6-15,-18 0-4 0,0 0-4 0,15 0-4 16,-15 0-6-16,25 0 0 0,-11 0 0 0,5 0 0 15,3 0 0-15,3 0 0 0,4 0-5 0,2 0-1 16,2 0-2-16,2 0-5 0,7 0 2 0,1 0-5 16,7 0-7-16,-1 0-1 0,5 0-1 0,2 0 2 15,4 0-1-15,2 0-1 0,0 0-1 16,0 0 8-16,-2 0 13 0,0 0 1 0,0 0 4 0,-4 0-6 16,-3 0-9-16,-1 0 4 0,-2 0 2 15,1 0 2-15,-5 0 8 0,-1 0-2 0,-1 0 0 16,-3 0-3-16,-2 0-4 0,-1 0-5 0,-5-8-8 15,-4 8-5-15,-7 0-4 0,5 0-2 0,-4 0 0 16,-2 0 2-16,-5 0 4 0,5 0 8 0,1 0 7 16,-1 0 4-16,4 0 5 0,-4 0 0 0,3 0 8 15,1 17 11-15,-2-17 11 0,0 0 3 0,-1 0 2 16,-1 0 0-16,-2 0-9 0,3 0-2 0,-3 0-4 16,-2 0-6-16,3 0-10 0,1 0-9 0,0 0-9 15,3 0-10-15,1 0 2 0,0 0 1 0,2 0-2 16,4 0-1-16,2 0-2 0,0-15-3 0,4 15 1 15,3 0-2-15,3 0-1 0,5 0 0 16,1 0 2-16,3 0 2 0,2 0 1 0,-3 0 0 16,1 0-1-16,2 0 1 0,-1 0 2 0,-11 0 5 15,1 0 3-15,1 0 1 0,-1 0 7 0,-2 0 3 16,1 0 0-16,-1 0 1 0,0 0-6 0,5-19-9 16,-1 19-2-16,3 0-2 0,-3 0-3 0,3 0 1 15,1 0-3-15,-3 0-3 0,4-11 2 0,-3 11-1 16,1 0 0-16,-1 0 6 0,-5 0-2 0,1 0 2 15,-6 0 1-15,-2 0-6 0,-2 0-1 16,-6 0 3-16,-4 0 3 0,2 0 3 0,-7 0 1 16,3 0-1-16,-2 0-3 0,-1 0 0 0,1 0-2 0,4 0-2 15,-1 0 2-15,3 0 1 0,-2 0 1 16,4 0-1-16,0 0-2 0,2 0 4 0,-1 0-2 16,-3 0 2-16,0 0 5 0,-2 0 4 0,2 0 12 15,-3 0 2-15,1 0-3 0,2 0-4 0,0 0-10 16,2 0-7-16,-1 0 0 0,1 0 0 0,2 0 0 15,-2 0 2-15,2 0-2 0,-2 0-1 0,0 0-1 16,0 0 1-16,0 0 0 0,2-10-3 0,2 10 3 16,0 0-3-16,0 0 1 0,4 0-1 0,0 0 3 15,-2 0-1-15,4 0-2 0,0 0 1 0,-2 0 0 16,1 0 3-16,-1 0-2 0,0 0 3 0,2 0-5 16,0 0-7-16,-2 0 9 0,5 0-5 15,-5 0 3-15,4 0 1 0,0 0-1 0,-1 0-2 16,3 0-1-16,-2 0 2 0,-2 0 0 0,-6 0 1 15,3 0 0-15,-1 14 2 0,-7-14-2 0,1 0 1 16,2 0 1-16,-4 0-2 0,0 7 1 0,6-7 3 16,-4 0-2-16,4 0-2 0,-4 0 0 0,2 3-4 15,4-3 3-15,-2 0 1 0,-2 3 0 0,4-3 0 16,0 1 3-16,0 0-1 0,2 1-8 0,0-2 5 16,0 2-4-16,2-2 2 0,1 0 5 15,-5 3 1-15,2-3 0 0,2 1 3 0,-4-1-3 0,0 1-3 16,-2-1-3-16,2 0 3 0,-2 0-2 0,-2 0 5 15,0 0-3-15,0 0-5 0,-2 0 5 16,0 0-5-16,0 0 7 0,-2 0 0 0,-1 0-5 16,1-16 3-16,4 16-3 0,-4 0 0 0,0 0 5 15,0 0-6-15,-1 0 7 0,3 0-4 0,-4 0 4 16,0 0-1-16,-1-7-5 0,1 7 1 0,-2 0-1 16,2 0 1-16,-5 0 2 0,3 0 4 0,0 0-5 15,-3-2 4-15,1 2 0 0,-5 0 0 0,3-3-2 16,-3 1 4-16,1-1-5 0,-3 3-2 0,0-4 5 15,-1 2-3-15,1 0-1 0,1-1 4 0,-3 1-1 16,2-1-2-16,1 1 5 0,-3-1-5 0,0 1-1 16,3-1-4-16,-5 1-2 0,7 1 4 15,-5-1-2-15,-2 0 8 0,0 0-5 0,1 1 5 16,-1 0-1-16,-2-1-9 0,0 2 6 0,-1-1-2 16,1 1 0-16,-2 0 1 0,0-1 2 0,-4 1-4 15,4 0 4-15,-4 0 4 0,2 0-6 0,0 0 2 16,-2 0-3-16,0 0 3 0,0 0 0 0,0 0-1 15,0 0 0-15,0 0-5 0,0 0 4 0,0 0 2 16,0 0-4-16,0 0 3 0,0 0-7 0,0 0 2 16,0 0 3-16,0 0 4 0,0 23 2 0,0-23 2 15,0 23 5-15,-18-5-6 0,18 4 3 0,0 0 1 16,-15 5-11-16,15-1 6 0,-14 2-5 16,14 2 6-16,-9 0 3 0,9 0 1 0,-8 2 0 15,8 0-6-15,-2 3 5 0,2-1-5 0,0 0 7 16,0-1-7-16,0 0-95 0,0 2-57 0,0-3-75 15,0 1-90-15,0-2-26 0,0 1-68 0,0-2-90 16,0 2-170-16,19 1-109 0,-19-5 128 0</inkml:trace>
  <inkml:trace contextRef="#ctx0" brushRef="#br0" timeOffset="-153514.75">7562 7575 1704 0,'0'0'6'16,"-5"17"0"-16,3-17-2 0,0 0 24 0,2 0 19 15,-2 0 17-15,2 0 14 0,0 11 1 0,-4-11 6 16,4 8 5-16,-2-8 10 0,-2 9-5 0,4-7-14 15,-2 3-6-15,0-2-19 0,-2-1-10 0,4 0-11 16,-2 2-9-16,2-2 5 0,0-1-2 0,0 1-4 16,0-2-2-16,0 2-5 0,0-1-2 0,0-1-6 15,0 0-3-15,0 0 0 0,0 1 11 0,0 3 25 16,20-3 19-16,-20 1 9 0,19 3-6 0,-5 0-15 16,7 0-8-16,6 0-2 0,4 0-2 0,6 1-2 15,4-2-2-15,7 2-4 0,4-3-1 0,8 0-1 16,4-1-2-16,4-1-6 0,4 1-5 15,9-1-4-15,1-1-1 0,5 0 3 0,0 0 3 16,4 0 0-16,-2 0-2 0,2 0 4 0,2 0-4 16,2 0 0-16,4 0-3 0,9 0-8 0,5 0-1 15,7 0-2-15,13 0-2 0,9 0 6 0,3 0-2 16,4 0 7-16,12 0 7 0,2 0 2 0,11 0 1 16,6 0-4-16,6 0-1 0,-2 0-12 0,8 0 5 15,2 0-2-15,7 15-1 0,1-15 7 0,-1 0 5 16,-3 0 12-16,-3 13 10 0,1-13 7 0,0 0 3 15,-1 0 0-15,-1 5-10 0,-6-5-1 0,-4 0-5 16,-6 3-2-16,2-3 2 0,-5 0-1 16,-1 1-3-16,-6-1-2 0,-7 0-7 0,-6 0 1 15,-2 0-4-15,-6 0 1 0,-9 0 6 0,-12 0-2 16,-10 0 4-16,-15 0-6 0,-10 0-5 0,-10 0-3 16,-13 0 3-16,-6-17 0 0,-10 17-1 0,-7 0-1 15,-6 0-5-15,-10-11-2 0,-6 11 0 0,-6 0 0 16,-9 0 0-16,-4-7-2 0,0 7-3 0,-4 0-22 15,0-3-50-15,0 1-68 0,0 1-86 0,0-1-92 16,-27 2-68-16,27 0-68 0,-27 0-104 0,27 0-187 16,-35 0 71-16,15 0 134 0</inkml:trace>
  <inkml:trace contextRef="#ctx0" brushRef="#br0" timeOffset="-151684.95">17391 7620 1687 0,'-2'0'39'0,"0"0"11"0,2 0 13 0,0 0 28 15,0 0-24-15,0-14 6 0,0 14 4 16,0 0-12-16,0 0-5 0,0 0-9 0,0 0-10 16,0 0-12-16,0 0-15 0,0 0-8 0,0 0-6 15,0 0 0-15,0 0 6 0,0 0 17 0,0 0 14 16,0 0 21-16,0 0 22 0,0 0 8 0,0 0 6 15,0 0-5-15,20 0-9 0,-20 0-3 0,0 0-4 16,21 0 5-16,-21 0 8 0,25 0-4 0,-11 0-3 16,5 0-9-16,1 0-16 0,7 0-5 0,0-21-10 15,4 21 0-15,4-11 0 0,5 11 3 0,1-16 2 16,4 9-5-16,3-1-1 0,0-1-11 0,1 0 1 16,5 3-7-16,0-2 0 0,-1 3-3 15,3-2-3-15,0 3 3 0,4-1-3 0,0 4 1 16,2 0-3-16,8 1-7 0,0 0 0 0,9 0 10 15,2 0 7-15,1 0 11 0,5 0-1 0,0 0-1 16,2 20-5-16,-2-20-4 0,-5 0 2 0,-1 0-6 16,0 0 6-16,-5 14 1 0,-2-14 5 0,-1 0 0 15,-3 0-4-15,-2 0-1 0,1 0-8 0,1 0-4 16,-8 0 0-16,6 0-2 0,-2 0 3 0,-2-20 5 16,-4 20-1-16,0 0-9 0,-4 0-4 0,0-14-3 15,-2 14-5-15,-5 0 5 0,3 0-2 0,0 0-4 16,1 0 3-16,1 0-5 0,0 0 5 0,2 0 4 15,-5 0-3-15,1 0 3 0,0 0 0 16,-3 0 8-16,-1 0 8 0,-3 0 16 0,-1 0 3 16,1 0-1-16,1 0-4 0,-1 0-12 0,1 0-7 15,1 0 0-15,-1 0-8 0,1 0 0 0,1 0-1 16,1 0-7-16,-3 0 9 0,3 0-4 0,-1 0 2 16,1 0 4-16,-1 0-6 0,0 0 6 0,-1 0 0 15,1 0 1-15,-3 0 6 0,-1 0 1 0,1 0 2 16,-2 0-4-16,1 0-5 0,-1 0 0 0,-6 0-3 15,3 0 3-15,-3-11 3 0,2 11-4 0,1 0 4 16,1 0-1-16,-4-5-3 0,4 5-1 0,5-5-4 16,3 3-1-16,5 0-4 0,-2 1 3 0,6-2-2 15,-2 3 2-15,4 0 3 0,4 0-6 16,-4 0 1-16,0 0-5 0,-1 0-1 0,6 0 9 16,-6 0-3-16,1 20 3 0,0-20 6 0,-2 0-9 15,0 0 9-15,0 16 1 0,-8-16-4 0,-1 0 13 16,1 11-2-16,-5-11 13 0,1 0 7 0,-3 8-6 15,-6-8 7-15,3 3-14 0,-1-3-7 0,-2 0 3 16,-2 0-18-16,-2 0 1 0,-2 0 3 0,0 0-7 16,0 0 3-16,-4 0 4 0,0 0-8 0,4 0-3 15,-2 0 1-15,2 0-7 0,0 0 0 0,4 0 4 16,0 0 3-16,7 0 0 0,-5 0 17 16,6 0-1-16,3 0-3 0,-3 0 4 0,7 0-31 15,2 0 10-15,1 0 3 0,1 0-3 0,0 0 17 0,-5 0-6 16,1 0-4-16,-2 0 7 0,-3 0-7 15,1 0-4-15,-5 0 7 0,2 0-23 0,-8 0 10 16,7 0-1-16,-5 0 1 0,-2 0 19 0,0 0-2 16,-2 0-4-16,-2-18-4 0,-4 18 7 0,0 0-6 15,0-16 6-15,0 16 1 0,0-11-11 0,0 11 4 16,-5-13-1-16,5 6-10 0,0 1 7 0,0 0-4 16,0-1 1-16,0 2 9 0,0-2-3 0,4 3 1 15,-5-2 9-15,3 1-3 0,-2 2-3 0,4-1 3 16,-8 0-10-16,4 0-3 0,-4 3 7 15,1-3 3-15,-5 4-3 0,4-4 10 0,-9 4-10 16,3-1-3-16,-3 1 3 0,-1-1-7 0,-3-1 11 16,-2 2-1-16,0-1 1 0,3 1-1 0,-3-1 1 15,-4 1 0-15,0-1 0 0,3 1 3 0,1-1-3 16,-4-1-4-16,0 2 4 0,0-1-4 0,-2 0 0 16,0 1-19-16,-2 0-99 0,0-2-90 0,0 2-92 15,0 0-103-15,0 0-55 0,-39 0-82 0,12 0-168 16,-10 0-232-16,-11 0 146 0</inkml:trace>
  <inkml:trace contextRef="#ctx0" brushRef="#br0" timeOffset="-144398.8">31294 9549 1526 0,'6'-7'29'0,"-6"2"25"0,7 1 31 0,-3 2 18 16,-2-1 8-16,2 3 2 0,-2-3-8 0,0 3 0 16,-2 0-21-16,0 0-17 0,0 0-12 0,0 0-9 15,0 0-11-15,0 0 1 0,0 0-11 0,0 0-1 16,0 0-2-16,0 0-4 0,0 0 7 0,0 0-2 15,0 0 2-15,0-1 5 0,0 1-1 16,0 0 1-16,0 0 2 0,0 0-5 0,0 0-8 16,0-2-2-16,0 1-5 0,0-1-6 0,0 1 6 15,19-4-6-15,-19 2-4 0,0-1 1 0,20 1-3 16,-20 0 6-16,19-3 3 0,-9 2 4 0,3 1 8 16,-3-1 1-16,2 3 5 0,-1-3 7 0,1 2-1 15,1 0 4-15,-3 0-1 0,0 1-8 0,3 1-8 16,-1-1-5-16,0 0-4 0,1 1 3 0,1 0 0 15,1 0 2-15,1 0 2 0,-1 0-4 16,-1 0-1-16,-1 0-8 0,3 0-4 0,-1 0-1 16,-1 0-2-16,-2 0 3 0,-1 24-3 0,-3-24 0 15,4 17 4-15,-1-3 11 0,-1 4 13 0,3 4 8 16,-3 8-2-16,0 2-7 0,3 5 5 0,-1 7-6 16,0 2 3-16,-1 2-4 0,-3 2-13 0,-2 0 1 15,0 1 1-15,-1 0 9 0,-3-1 2 0,-2 2 0 16,0-3-3-16,0-2-5 0,0 2 13 0,0-1-3 15,0-3 0-15,0-1-3 0,-25-1-12 0,25 5 1 16,0-2-1-16,0 1 7 0,-19 3-1 0,19 5 3 16,0 6 5-16,-14 3 1 0,14 3-1 0,-13 4-3 15,13 0-8-15,-12 2-6 0,4 2-4 0,2-4-1 16,-1-3 1-16,1-1 3 0,-2-3 5 16,-5-1 1-16,-1-4-1 0,-5 2 1 0,-1-1-8 15,-5 1 4-15,-4-1 4 0,-6 7 3 0,0 0 12 0,2 5-1 16,-5 3-1-16,-1 1 4 0,-2 1-2 15,1 0-4-15,-1 2-1 0,0-7-8 0,-1 1-9 16,3-6-2-16,0-2 0 0,0-1-3 0,-3-3 4 16,3-1 7-16,-4 1 7 0,3-4 7 0,-3 4 4 15,0 1 7-15,-3 4-8 0,1-1-7 0,-3 2-1 16,-4 0-15-16,1-2 3 0,1 0 5 0,-4 1-9 16,1-9 2-16,-7 0 2 0,-2-3-1 0,-2-3 6 15,-7-3 18-15,5-2 13 0,-8-2 4 0,-3-1 0 16,3-3-15-16,-1-1-15 0,-3-2-8 0,1-1 14 15,5 3 2-15,0-3 6 0,-1 0 7 16,-1 0-11-16,-1-4 1 0,1 3 8 0,-2-3-3 16,-5 1-3-16,-2 1 1 0,-6-2-11 0,-2 0-2 15,-6 1 3-15,-2 0-8 0,-4-2-1 0,-1 1-4 16,-3-4-3-16,3-1-2 0,1 0-8 0,0 0 10 16,-5-1 0-16,1-2 6 0,-3 0 5 0,-6 0-3 15,1-1-6-15,-3 0-1 0,0 1-2 0,-2-1-1 16,-2-2 3-16,0 0-2 0,6 2-2 0,-5-3 5 15,1-2-1-15,-6 1 3 0,-1-2 0 0,1-3-7 16,-4-1 11-16,-4 0-7 0,-7-3 10 0,3 1 4 16,7-3-10-16,-3-1 7 0,4 1-10 15,-5-1-4-15,9 0 7 0,0-2-4 0,6 1-4 16,3 1 4-16,3-1-7 0,4-1-3 0,9 1 6 16,4 2-3-16,6-2 7 0,6 1-7 0,0 0-1 15,5 1 1-15,1-2-8 0,1 3 11 0,1-3 1 16,3 0-1-16,-3 2-3 0,3-1 11 0,2-2-4 15,1 1-3-15,5-2 3 0,2 0-14 0,4 0 3 16,11 1 4-16,-5-3-4 0,8 0 4 0,5 2 0 16,6-1-3-16,4-1 2 0,8-1 5 0,2 2-7 15,5-3 6-15,8 1 1 0,-1-1 8 0,9 0 14 16,-4 0 6-16,4 0-1 0,0 0-11 0,0 0-16 16,0 0-4-16,0 0-4 0,0 0 8 15,0 0 0-15,0 0 0 0,0 0-8 0,0 0-47 16,0 0-62-16,0 0-67 0,0 0-59 0,0 0-38 15,0 0-25-15,0 0-53 0,0 0-63 0,0 0-68 16,-20 0-100-16,20 0-215 0,-29 0 57 0,8-19 146 16</inkml:trace>
  <inkml:trace contextRef="#ctx0" brushRef="#br0" timeOffset="-139974.59">22668 15093 1715 0,'0'-7'26'16,"0"-2"45"-16,0 3 49 0,0-3 36 0,19 1 31 15,-19 0-5-15,0-1-10 0,0-2 0 0,0 1-38 16,18-2 1-16,-18-4-2 0,0-1-6 0,0 1 21 16,9-3-5-16,-9 3 8 0,0 0-10 0,8 0-20 15,-8 6-27-15,0 1-37 0,0 3-16 0,0 4-17 16,0 0-10-16,0 2-7 0,2 0-9 16,-2 0 1-16,0 0 0 0,0 0 0 0,0 0-4 15,0 0-7-15,0 0 4 0,0 0-2 0,0 0 2 16,0 23 7-16,-33-23-4 0,10 31 0 0,-4-8 6 15,-6 2-4-15,-6 8 2 0,-5 4 3 0,3 3-1 16,-2 3 4-16,8 0 1 0,-1 4-1 0,3-2 0 16,0-1-3-16,0-1 3 0,2 1-4 0,2-2 2 15,-2-5 2-15,2-4-2 0,2-1 3 0,1-6-5 16,5-3-1-16,4-6-1 0,5-3 1 0,2-7 5 16,3 0 5-16,3-3 40 0,2-4 25 15,2 0 19-15,0 3 21 0,0-3-9 0,0 0-2 0,0 0-9 16,0 0-21-16,37 0-25 0,-14 1-26 15,6 0-9-15,8 2-9 0,7 1 2 0,5 3 6 16,5 1-10-16,2 0 4 0,-4 4-4 0,-1-2-1 16,-3 4 1-16,-5-1-76 0,-4 1-45 0,-8 0-67 15,-4 1-73-15,-4 1-31 0,-8 2-72 0,-3 3-66 16,-8 2-74-16,-4 1-185 0,0 2-114 0,0 2 128 16</inkml:trace>
  <inkml:trace contextRef="#ctx0" brushRef="#br0" timeOffset="-18836.26">14842 4444 1514 0,'0'0'40'0,"0"0"18"0,0 0 5 0,0 0 6 0,0 0-26 15,0 0 0-15,0 0 11 0,0 0 4 16,0 0 0-16,0 0-5 0,0 0-14 0,0 0-1 16,0 0-8-16,0 0-5 0,0 0 0 0,0 0-4 15,0 0-4-15,0 0-9 0,0 0 7 0,0 0-7 16,0 0 5-16,0 0 5 0,0 0-2 0,0 0 3 16,0 0 3-16,0 0-2 0,0 0 3 0,0 0 10 15,0 0 1-15,0 0 8 0,0 0 2 0,0 0 0 16,0 0 6-16,0 0 3 0,0 0 7 0,0 0 1 15,0 0-2-15,0 0 4 0,0 0-4 0,0 0 0 16,0 0 0-16,0 0-3 0,0 0 3 0,0 0-6 16,14 0-5-16,-14 0-15 0,0 0-16 0,9 0-4 15,-9 0-11-15,14 0 1 0,-4 0 1 16,5 0-6-16,-1 0 4 0,7 0-2 0,2 0 0 16,4 0 4-16,2 0-5 0,0 0 5 0,4 0 2 15,2 0 5-15,2 0 9 0,-2 19-3 0,4-19 11 16,1 0 2-16,1 0-1 0,0 0 5 0,3 14-10 15,-3-14-2-15,-4 0-3 0,1 7 3 0,-1-7 4 16,-2 5 0-16,2-5 6 0,-4 6 1 0,-2-5-7 16,-2 0-3-16,4 0-7 0,-2 0-8 0,0-1 2 15,-2 0 0-15,-2 1-1 0,0-1-1 0,0 2-4 16,0-2-4-16,0 0 2 0,-3 2-2 0,1-2 1 16,4 1 2-16,-2 0-4 0,0 2 1 15,2-2-3-15,0 0 4 0,0 2-2 0,2 0 3 16,2 0 3-16,-2 0 0 0,2 1-1 0,0-2 5 15,0 1 3-15,2 1-4 0,2-3 4 0,5 3-7 16,-1-3 4-16,2 1 20 0,5 0 10 0,-3 1 2 16,3-2-4-16,-1-1-17 0,-7 2-6 0,-1-2-1 15,0 0-2-15,-1 0-3 0,-3 0-1 0,0 0 0 16,0 0 4-16,2 0 3 0,0 0 1 0,3 0 1 16,-5-20 1-16,-2 20-4 0,0 0 0 0,2 0 0 15,-4-13-6-15,0 13 3 0,-2 0-6 0,2 0-2 16,0 0 5-16,0 0-3 0,2 0-1 15,2 0 3-15,-4 0-5 0,4 0 5 0,1 0 4 16,-3 0-6-16,0 0 3 0,0 0 3 0,-2 0 1 16,0 0 1-16,-2 0 3 0,0 0-6 0,-2 0-2 15,-3 0 14-15,-1 0-6 0,0 0 10 0,-3 0-5 16,-1 0-15-16,0 0 4 0,-1 0-6 0,1 0 4 16,2-17 6-16,-3 17-5 0,5 0-3 0,-4 0 2 15,3 0-5-15,-1 0 0 0,0-9-1 0,-1 9 0 16,-5 0 0-16,3 0 0 0,-1-6-1 0,-1 6 0 15,3-3 0-15,-2 3-1 0,1 0 1 0,1 0 0 16,6 0-2-16,-5-2 2 0,5 2 0 16,-2 0 1-16,2 0 1 0,-3-1-4 0,5 1 2 0,-2 0 0 15,2-1-3-15,0 1 3 0,-2 0 1 16,1-1-7-16,-1 1 9 0,2 0-1 0,-2 0-1 16,0 0 4-16,0 0-4 0,-1 0 0 0,-1 0-2 15,0 0 0-15,0 0-1 0,-5 0 1 0,1 0 1 16,-3 0-1-16,1 0 0 0,1 0 5 0,-1 0-1 15,-3 0 0-15,5-15-3 0,-2 15-3 0,-1 0 2 16,3 0 1-16,1 0 3 0,-1-8-7 0,0 8 2 16,1 0-3-16,-3-3 2 0,3 3 1 0,-3 0-1 15,0-1 5-15,-1-1-4 0,-4 2 5 16,3 0-3-16,-5 0 2 0,1-2 1 0,-3 2-1 0,0 0-2 16,-4 0-2-16,5-1 4 0,-5 1-2 15,0 0 4-15,0-1 2 0,0 1-4 0,-2 0 4 16,0-2-5-16,0 2-4 0,0 0 6 0,0-1-4 15,3 0 4-15,-3 1-4 0,0-1-5 0,0-1 7 16,2 2-4-16,0-1 8 0,-2 0-3 0,2 1-2 16,0-1 3-16,-2 0-6 0,3 0 4 0,-1-1-3 15,0 2 0-15,-2 0 1 0,0 0-1 0,0 0 1 16,0-2 8-16,0 2 11 0,-2 0 12 0,0 0-1 16,0 0-5-16,0 0-3 0,0 0-10 0,0 0 5 15,0 0 3-15,0 0-3 0,0 0 3 0,0 0-4 16,0 0-9-16,0 0-1 0,0 0-5 15,0 0-1-15,0 0-3 0,0 0-1 0,0 0 0 16,0 0 0-16,0 0 2 0,0 0 9 0,0 0-2 16,0 20-2-16,0-20 3 0,0 27-7 0,-18-9-1 15,18 3 4-15,0 4 7 0,-13 2 12 0,13 0 3 16,0 3 4-16,-14 1-13 0,14 3-10 0,-11 2-1 16,11 2 1-16,-10 0 5 0,4 1-2 0,2 1 0 15,-5 0-4-15,1-2 4 0,2-2 20 0,-2-3 6 16,1-2-3-16,-1-3-4 0,0-4-14 0,0-3-9 15,1-3 6-15,1-4 2 0,0 0 4 16,4-6 7-16,-2-1 4 0,0-1 13 0,2-5 4 16,-2 1-3-16,4-1 0 0,-3-1-14 0,3 0-10 0,-2 0-1 15,2 0-3-15,0 0-34 0,0 0-78 16,0 0-93-16,0-17-119 0,0 17-103 0,0-16-69 16,0 1-64-16,0 1-114 0,-22-7-255 0,22-6 146 15</inkml:trace>
  <inkml:trace contextRef="#ctx0" brushRef="#br0" timeOffset="-16912.5">14865 4405 2285 0,'0'-6'45'0,"0"3"23"15,0 3 20-15,0-1 31 0,0-1-9 0,0 2 17 16,0-1 12-16,18 1 8 0,-18 0-9 0,0 0-6 16,0-2-1-16,0 2-22 0,0 0-14 0,0 0-23 15,0 0-19-15,0-1-15 0,0 1-16 0,0 0-7 16,0 0-12-16,0 0-5 0,0 0 5 0,0-2-7 15,0 2-6-15,0 0 6 0,0 0-10 16,0 0 6-16,0 0 4 0,0 0 0 0,-16 0 4 16,16 0 0-16,0 26-1 0,-19-26-4 0,19 19 6 15,-21-19-3-15,9 27 5 0,2-9 4 0,-1 0-6 16,-3 1 2-16,4 2-1 0,-1 1-6 0,3 1 7 16,-4 0 0-16,3-1 2 0,3 2 3 0,-2 2-9 15,2 1 5-15,-1 0-5 0,3 1 3 0,-2 2 7 16,4 3 5-16,0-1 5 0,-2 1 5 0,4-1 5 15,-2-1-7-15,0 0 3 0,2-3-3 0,0 0-5 16,-2-4-1-16,2 1-6 0,0-2-2 16,-2-2-4-16,2-2-3 0,-3-2-1 0,3-1-1 0,0 0 3 15,-2-3-1-15,0-1 1 0,-2-2 1 16,4 0-1-16,-2-1 3 0,-2-2-2 0,2-1 2 16,-2 1 0-16,2-2-3 0,0-2 2 0,0 0 4 15,0 0 4-15,-1-1 10 0,3 1 6 0,-2-2-1 16,0 0-7-16,2 1-5 0,-2 0-7 0,0-2 1 15,2 2 0-15,0-2-1 0,0 0 2 0,0 1-9 16,0-1 4-16,0 0-5 0,0 0 0 0,0 0 5 16,-2 0-1-16,2 0 2 0,-2 0-2 0,2 0-1 15,0 0-2-15,-2 0 2 0,2 0 5 0,0 0 2 16,0 0 4-16,0 0 0 0,0 0-4 0,0 0-6 16,0 0-3-16,0 0 0 0,0 0-1 15,0 0 3-15,0 0-3 0,0 0-1 0,0 0-1 16,0 0 1-16,0 0 1 0,0 0-2 0,0 0 6 15,0 0-2-15,0 0 0 0,0 0 4 0,0 0-6 16,0 0 9-16,0 0 9 0,0 0 0 0,17 0 5 16,-17 0-9-16,0 0-6 0,20 0-1 0,-7 0 2 15,1 0-2-15,3 0 1 0,1 0-3 0,3 0-5 16,2 0 2-16,-1 0 2 0,3 0-3 0,0 0 1 16,2 0 1-16,2 0-3 0,0 0 7 0,2 0 4 15,0 0-2-15,4 0 7 0,0 0-2 0,2 0 4 16,0 0 2-16,5 0 5 0,-3 0 11 0,-2 0-1 15,5 18 4-15,-5-18-1 0,2 0-5 16,-4 0 2-16,5 0 7 0,-7 0-8 0,-2 0 2 16,-5 0-6-16,5 0-13 0,-4 0 0 0,0 0-6 15,0 0-3-15,-4 0 3 0,2 0-1 0,4 0-2 16,-5 0 2-16,1 0-1 0,-2 0-6 0,2 0-1 16,-3 0-2-16,1 0-2 0,-2 0-1 0,0 0 6 15,-1 0-3-15,3 0 0 0,-2 0 3 0,3 0-9 16,-1 0 6-16,4 0-3 0,0 0 0 0,2 0 7 15,2 0-4-15,2 14 4 0,-2-14 0 0,4 0 6 16,2 9-2-16,1-9 6 0,1 0 3 0,2 8 24 16,-2-8 13-16,-1 2 2 0,-1-2-1 15,-2 0-32-15,2 0-5 0,-6 0-10 0,0 0 0 16,-2 0-1-16,2 0-3 0,-4 0 4 0,2 0 7 16,0 0 3-16,-4 0-14 0,4 0 14 0,-5 0-10 15,-1 0-4-15,0 0 0 0,2 0 0 0,-3 0 7 16,-1 0 1-16,0 0 10 0,-1 0-2 0,3 0-12 15,0 0 1-15,0 0 6 0,-1 0-7 0,-1 0 0 16,2 0 12-16,-2 0-8 0,1 0 6 0,-1 0 11 16,4 0-12-16,-3 0-4 0,3 0-9 0,4 0-4 15,0 0-4-15,0 0 8 0,2 0 9 0,-2 0 11 16,2 0 4-16,-2 0-3 0,2 0-5 16,-2 0-12-16,0 0-1 0,0 0-2 0,-2 0-1 15,4 0-4-15,-2 0 0 0,2 0 12 0,0 0-4 16,0 0 8-16,0 0 7 0,0 0 0 0,2 0 4 15,-2 0-5-15,0 0 8 0,2 0-4 0,-2 0-7 16,2 0-1-16,2 0-10 0,2 0-5 0,-2 0 4 16,3 0-4-16,3 0 1 0,0-17 0 0,3 17-1 15,1 0 4-15,1 0-6 0,-1 0 2 0,7-9 7 16,-3 9 5-16,3 0 13 0,0 0 14 0,-3 0 0 16,1-6 6-16,-2 6-2 0,-1 0-10 0,-1 0 4 15,-1-1-10-15,-6 1-4 0,1-1 4 0,-3 1-3 16,-4-2 1-16,-2 2-9 0,-4-1-7 0,-5 1-8 15,-5 0-2-15,0-1 5 0,-3 0-4 16,-6 1 2-16,-2 0-4 0,-1 0 1 0,-3 0-1 16,2 0-3-16,-4 0 2 0,0 0-2 0,0 0 2 15,0 0-3-15,0 0-2 0,0 0 1 0,0 0 2 16,0 0 4-16,0-2 5 0,0 2-7 0,0 0 3 16,0 0-2-16,0 0-6 0,0 0 5 0,0 0 0 15,0 0-3-15,0 0-28 0,0 0-93 0,0 0-163 16,0 0-146-16,0 0-104 0,0 0-74 0,0 0-53 15,0 0-90-15,0 0-284 0,-21 0 99 0,21 0 213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3:06:30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757 1865 1648 0,'0'5'23'0,"0"-5"11"0,-15 0 3 0,15 0 11 0,0 0-5 16,0 0-2-16,0 0 17 0,0 0 9 16,0 0 6-16,0 0 11 0,-8 0 3 0,8 0-6 0,0 0-7 15,0 0-7-15,0 0-17 0,0 0-4 16,0 0-8-16,0 0-4 0,0 0 3 0,0 0 2 15,0 0-1-15,0 0-6 0,0 0-3 0,0 0-9 16,0 0-6-16,0 0-3 0,0 0-1 0,0 0-3 16,0 0 4-16,0 0 4 0,0 0 4 0,0 0 11 15,0 0 6-15,0 0 3 0,18 0 4 0,-18 0-1 16,0 0 2-16,0 0-1 0,17 0-3 0,-17 0 2 16,10 0 2-16,3 0 4 0,1 0-1 15,3 0-1-15,5 18-1 0,1-18 16 0,8 0 12 16,2 13-1-16,7-13-5 0,-1 8-23 0,2-8-9 15,5 7 1-15,7-7 2 0,1 5 9 0,4-3-1 16,10-1-1-16,3 0 1 0,5-1-7 0,5 0-2 16,1 0 4-16,3 0 2 0,8 0 0 0,-2 0-3 15,0 0-10-15,8 0-10 0,0 0-13 0,11 0-2 16,4 0-5-16,12 0 3 0,8 0 19 0,7 0 4 16,1 0 11-16,9 0 2 0,4 0-12 0,-2 0-4 15,2 0-8-15,4 14-8 0,7-14-3 0,9 0-3 16,7 10-2-16,11-10 4 0,7 8 6 0,7-8-3 15,12 10 9-15,4-4 16 0,-2-1 11 16,1 0 17-16,5-1-7 0,0 0-14 0,3-1-16 0,1 1-12 16,-1 0-6-16,-1 0-4 0,9 0 0 15,4 1 2-15,6 3 4 0,0-3-1 0,2 3-2 16,0 0 3-16,9-1 1 0,5 1-1 0,-5 0 1 16,-3-2-6-16,-4 1-9 0,4 0 11 0,-1 0 1 15,-3-2 2-15,-6 1 8 0,-8 1-4 0,1-2 1 16,-5 1-3-16,-3 1 4 0,-1-1-7 0,-9 2-1 15,-10 0 3-15,0-1-6 0,-5 1 5 0,-3 0 1 16,-7 0-1-16,-5 0-3 0,-14-1 2 0,-3-2-2 16,-5 1-6-16,-9-1 9 0,-12-2-9 0,-9 1 5 15,-9-3 12-15,-12 1-13 0,-6 0 3 0,-11-2-6 16,-8 0 7-16,-12 0 3 0,-13 0 0 16,-10 0 7-16,-11 0-19 0,-14 0-57 0,-6 0-68 15,-12 0-92-15,-3-19-140 0,-10 19-115 0,-2 0-112 16,0 0-164-16,-43-13-164 0,10 13 176 0</inkml:trace>
  <inkml:trace contextRef="#ctx0" brushRef="#br0" timeOffset="814.84">972 330 2871 0,'18'-10'46'0,"-5"-2"60"0,-3 1 53 16,-2 3 50-16,0-5-3 0,-1 3-27 0,-3 4-28 15,-4 2-20-15,4 2-25 0,-4 1-16 16,0 0-17-16,0 1-26 0,0 0-20 0,0 0-23 16,0 0-13-16,0 0-4 0,0 0 3 0,0 24 8 15,0-24 27-15,0 44 46 0,-23-12 0 0,23 8 1 16,-23 6-24-16,23 6-40 0,-22 5-8 0,22 2 2 16,-19 4-3-16,19-3 0 0,-21 3 1 0,21 2 6 15,-14 2 7-15,14 1-1 0,-8 5 0 0,8-1-4 16,-7 3-6-16,3-3-2 0,0-1 4 0,0 0-4 15,0-8 4-15,4-4 0 0,-8-6-6 0,6-8-60 16,-3-6-46-16,5-6-57 0,-4-6-75 16,0-8-33-16,0-2-44 0,4-4-21 0,0-7 2 15,-4-1-26-15,4-3-152 0,0-2-167 0,0 0 78 16</inkml:trace>
  <inkml:trace contextRef="#ctx0" brushRef="#br0" timeOffset="2042.94">1089 205 1558 0,'0'0'26'0,"0"-2"11"0,-14 2 30 15,14 0 39-15,0 0 18 0,0 0 29 0,0 0-1 16,-8 0-17-16,8 0-22 0,0 0-20 0,-7 0-9 16,7 0-1-16,0 0-9 0,-8 0 0 0,8 0-8 15,0 0-6-15,0 0 5 0,0 0-4 0,0 0 5 16,0 0 3-16,0 0-1 0,0 0 5 0,0 0-6 15,0 0 2-15,0 0 3 0,0 0 2 16,0 0 21-16,0 0 17 0,0 0 24 0,0 0 12 16,27 0 0-16,-27 0-24 0,31 24-33 0,-12-24-16 15,12 0-3-15,6 0 5 0,6 22 7 0,3-22-2 16,3 0-21-16,9 0-20 0,2 14-17 0,6-14-16 16,11 0-4-16,8 0 2 0,6 0 12 0,6 0 20 15,8 0 18-15,7 0 8 0,14-22-1 0,-2 22-9 16,4 0-16-16,4-19-3 0,1 19-10 0,5-14 1 15,3 14 14-15,-5-17 8 0,-4 17 8 0,-1-10 6 16,-1 10-6-16,-2-12-13 0,0 8-15 0,-2-1-16 16,2 5-8-16,7 0 0 0,1 0 0 15,7 0-8-15,2 0 4 0,1 21-4 0,7-21 8 16,2 19 0-16,2-19-7 0,5 19 3 0,-1-19 3 16,0 20-3-16,0-20-4 0,1 16 4 0,-3-16-11 15,-4 16 11-15,0-16 8 0,0 10-4 0,-4-5 16 16,-2-1 15-16,-5-2 8 0,-3 1 6 0,-7-1-7 15,-4 0-16-15,-3-2-11 0,-3 1 0 0,-2 0-11 16,-3 0 2-16,3-1-1 0,2 3-8 0,0-2 7 16,-4 1-4-16,-2-2 0 0,-2 4 3 0,-2-4 1 15,-1 3-4-15,-1-3 3 0,-5 1-3 0,-3-1 0 16,5 0 5-16,-3 3 2 0,-5-3 1 16,0 0 3-16,-1 0-8 0,-7 0-2 0,-7 0-4 15,-3 0 4-15,-4-22-2 0,-5 22 1 0,-2 0 3 16,-3 0-6-16,-1-16 3 0,0 16 0 0,2 0-10 15,-1-15 4-15,1 15 0 0,0-10 4 0,0 10 2 16,-3-8 0-16,3 8-4 0,-2-6 0 0,2 3 9 16,-1-1-10-16,1 3 5 0,0 1-7 0,-4 0 0 15,2 0 7-15,-3 0 0 0,1 0 4 0,-2 0-1 16,0 0-3-16,-2 0 0 0,-2 0-4 0,4 0 5 16,0 0 3-16,-2 0 0 0,-2 0-4 0,0 0 4 15,2 0-7-15,-2 0-4 0,-2 0 21 16,2 0-21-16,-2 0-1 0,-1 0 16 0,-1-18-11 0,-2 18 11 15,-6 0 0-15,-1 0-9 0,-6 0-2 16,-3-8 3-16,-7 8 7 0,-5 0-4 0,-7 0-2 16,-2 0-1-16,-7-6 0 0,-2 6 4 0,-4 0 3 15,-2-2 1-15,0 2-1 0,-2-1 44 0,0 1 26 16,0-1 13-16,0 1 18 0,0 0-36 0,0-2-5 16,0 2-1-16,0-1-6 0,0 1 5 0,0 0-5 15,0 0-1-15,0-1-9 0,0 1-9 0,0 0-13 16,0 0-9-16,0 0-4 0,0-3-10 0,0 3-3 15,0 0-3-15,0 0-7 0,0 0-2 0,0 0-5 16,0 0 1-16,0 0 6 0,0 0 5 16,0 26 6-16,-24-26-2 0,24 38 2 0,-15-12 1 15,15 5 0-15,-25 8 3 0,13 4-6 0,-7 3 4 16,5 4-1-16,-1 4-3 0,1 4 5 0,-3 2-5 16,3 2 5-16,-3 5 5 0,3 1 0 0,0 4 0 15,-1 6 0-15,1 0-4 0,1 4 1 0,1 0 1 16,-1 0-3-16,-1-3-2 0,-3 0 1 0,3-6 2 15,-3-4-1-15,1-4 5 0,-3-6 1 0,-1-4-4 16,3-7 4-16,-2-1-1 0,1-5-4 0,3-4 4 16,-1-5-6-16,3-1-1 0,1-6 0 0,4-1-3 15,-1-5-1-15,1-4 4 0,4-3-2 16,0-2 2-16,2-3 12 0,2-1 31 0,-2-4 25 0,2-1 27 16,-2-2 22-16,2 0-3 0,0 0 8 15,0 0 0-15,0 0-30 0,0 0-35 0,0 0-30 0,0 0-31 16,0-20 0-16,0 20 0 0,0-17-69 15,25 17-96-15,-25-24-121 0,20 9-172 0,-20-1-164 16,27-4-94-16,-12 2-107 0,-1 0-127 0,0 2-267 16,1-2 51-16,1 4 228 0</inkml:trace>
  <inkml:trace contextRef="#ctx0" brushRef="#br0" timeOffset="-183134.86">12450 6036 1634 0,'0'-2'15'0,"0"-2"12"0,19 2 7 15,-19-2 17-15,0 2-14 0,0-2-7 0,0 3-4 16,0 1-11-16,10 0 0 0,-10 0-4 0,0 0-3 15,0 0-5-15,0 0 7 0,0 0 4 0,0 0 7 16,0 0 10-16,-18 19 5 0,18-19 4 0,0 0 2 16,-27 19 0-16,27-19-13 0,-23 17 5 15,23-17 2-15,-21 18-4 0,11-9 17 0,0-3-4 16,-1 2-1-16,3-3 0 0,2 0 1 0,0 0 4 16,2-1 6-16,-1-1 0 0,1-2-2 0,2-1 3 15,2 0-2-15,0 0 5 0,0 2-7 0,0-2-7 16,0 1-7-16,0-1-9 0,0 0-5 0,0 0-7 15,0 2 0-15,0-2-3 0,0 1 1 0,21 1 4 16,-21 0 5-16,39 1 4 0,-12 2 2 0,10 0 7 16,9 1-1-16,9 0-6 0,8-1 0 0,5 0-9 15,6 0-6-15,11 0-4 0,8-1-5 16,10-2-4-16,9 0 4 0,12-2 20 0,10 0 17 16,11 0 2-16,12 0-6 0,11 0-21 0,15-31-18 15,16 31-1-15,16-23 7 0,10 23 24 0,9-27 12 16,4 13 4-16,10 1 9 0,4 0-11 0,-2 2 0 15,-14-1 9-15,-9 3 4 0,-12-1-1 0,-2 4 2 16,-6 6 3-16,-11-5-8 0,-12 5-4 0,-15 0-5 16,-5 0-10-16,-20 0-8 0,-15 0-7 0,-16 0-11 15,-20 21-8-15,-18-21-5 0,-17 0-4 0,-19 0-50 16,-14 14-64-16,-7-14-26 0,-12 0-35 0,-6 21-27 16,0-8-16-16,-31 1-62 0,7 4-74 15,-14 1-91-15,-11 3-161 0,-19-3-38 0,-13-3 112 16</inkml:trace>
  <inkml:trace contextRef="#ctx0" brushRef="#br0" timeOffset="-182498">12899 5952 1653 0,'0'0'8'0,"0"5"34"15,0-5 39-15,-27 6 35 0,27-6 26 0,-33 2 0 0,14-2-5 16,-1 1-7-16,1 0-10 0,-4-1-14 15,7 0-13-15,1 0-18 0,5 0-8 0,10 0-7 16,-12 0-6-16,12 3 4 0,0-3 5 0,0 0 7 16,0 0 7-16,0 0-5 0,0 0-11 0,0 1-16 15,33 1-21-15,-9-2 1 0,7 0 8 0,15 0 25 16,10 0 16-16,12 0 3 0,15 0 2 0,16 0-17 16,12 0-9-16,20 0 5 0,18-20 3 0,8 20-9 15,18-18-12-15,24 18-25 0,20-18-17 0,19 18 33 16,8-15 29-16,6 15 22 0,10-12 7 0,13 12-20 15,-4-9-12-15,-8 9-5 0,-20-13-6 16,-13 6-2-16,-9 0-9 0,-14-1 18 0,-15 1 11 16,-14 0 20-16,-23 1 6 0,-15-2-4 0,-16 0 3 15,-16 1-12-15,-19-1-9 0,-23 1-15 0,-16 1-25 16,-17 1-20-16,-9 1-8 0,-11 1-16 0,-7 3-38 16,-6-2-53-16,0 2-47 0,0 0-68 0,-37 0-50 15,14 0-72-15,-8 22-102 0,-8-22-90 0,-7 27-131 16,-1-12-244-16,-5 6 154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3:11:25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7526 4979 1870 0,'-10'0'3'0,"-2"0"1"0,3 0 3 15,1 0 13-15,2-22 17 0,0 22 26 0,0 0 21 16,3 0 10-16,3 0 1 0,-2 0-12 0,2 0-10 15,0 0-19-15,0 0-18 0,0 0-12 16,0 0-10-16,0 0-4 0,0 0 1 0,0 0 0 16,0 0 5-16,0 0 1 0,0 0 7 0,0 0 1 0,0 0 3 15,0 0 2-15,0 0-3 0,0 0 0 16,0 0-4-16,0 0 3 0,0 0 0 0,0 0 9 16,17 0 9-16,-17 0 2 0,0 0 13 0,0 0 2 15,0 0-5-15,10 0-5 0,-10 0-8 0,9 0-11 16,1 0-2-16,2 0 3 0,3 0 0 0,3 0-3 15,5 0 4-15,2 0-5 0,4 0-3 0,6 0 6 16,0 0 2-16,4 0 8 0,5 0 6 0,-3 0-5 16,5 0-10-16,3 0-11 0,5 0-7 0,4 0-2 15,4-18 6-15,6 18 6 0,4 0-1 16,7 0 2-16,4-17 1 0,-1 17-7 0,5 0-2 16,-2-12-3-16,2 12-10 0,2-7-1 0,-3 7-3 0,3-6-1 15,0 4 3-15,4 0 6 0,-2 1 5 16,6 0 11-16,-4 1 7 0,-2 0 4 0,0-1 0 15,-2 1-9-15,-4-1-7 0,-4-1-6 0,-7 1-5 16,0-1 0-16,-3 0-2 0,-7 1-6 0,0-1 5 16,-4 0-6-16,-2-1 2 0,-7 0 2 0,3 0-2 15,-4-1-1-15,-3 2-1 0,1-1 0 0,-5-1-8 16,5 3 10-16,-3-1-4 0,-1 2 2 0,3 0 6 16,1 0-10-16,-3 0 3 0,5 0-4 0,-3 0 2 15,3 0 6-15,0 0-4 0,-3 0 5 16,3 18-6-16,-5-18-2 0,3 0 9 0,-1 0-4 0,-3 0 2 15,-5 0 0-15,0 9-3 0,-2-9 1 16,-4 0 5-16,3 0 4 0,-3 0 10 0,-4 0 5 16,0 0 1-16,0 0 0 0,-1 0-12 0,-3 0-3 15,2-17-4-15,-2 17-2 0,0 0 2 0,2 0-4 16,-1-13-2-16,1 13 1 0,0-8 0 0,0 8 8 16,-2-9 6-16,0 4 2 0,0 1 9 0,-3-2-7 15,-1 3 1-15,-2-1 5 0,-3 0-7 0,-1 2 10 16,-1-2 1-16,-4 2 6 0,1 0 3 0,-3-1 5 15,-2 1 0-15,0-2 1 0,-2 4 1 0,1-3 1 16,-3 1 7-16,0 0-2 0,0 1 7 16,-2-1 2-16,2 0-6 0,-2 1-2 0,2 0 2 15,-2-1 1-15,0 1 1 0,2-3 4 0,0 2-6 16,0-1 1-16,0 2 6 0,0-2 6 0,-2 2-3 16,0 1 4-16,2 0 3 0,0-1-8 0,-2-1 14 15,0 2-7-15,0-1-11 0,0 1 4 0,0-2-20 16,0 0-4-16,0 1-6 0,0 1-10 0,0-1-4 15,0 1-16-15,0-2 1 0,0 2-8 0,0 0-2 16,0 0 1-16,0 0-12 0,0 0 8 0,0 0-12 16,0 0 5-16,0 0 17 0,0 0-8 0,0 22 9 15,0-22 6-15,0 38-10 0,0-11 9 0,0 6-2 16,-18 6-2-16,18 6 3 0,0 2 1 16,-15 4 8-16,15 2 26 0,-12 2 17 0,12 0-4 15,-15 1-5-15,9 0-30 0,0 1-16 0,0-3-2 16,-4 3-1-16,-1-3 1 0,3 0 0 0,-2-2 7 15,-1 1 1-15,1-1-6 0,0-2 5 0,-1 0-10 16,3 3 1-16,0-3 5 0,-1 0-8 0,1 0 2 16,4-4 2-16,-2 0 1 0,2-2-3 0,0-6 8 15,-1-3-3-15,1-5-4 0,2-4 2 0,2-5-9 16,-2-1 6-16,0-5 5 0,0-2-2 0,2-4 3 16,-2-3-3-16,2-2-1 0,-2 0 6 0,0-3-2 15,2-1 4-15,0 2-6 0,0-2-118 0,0 0-120 16,-4 0-138-16,4 0-117 0,0 0-7 15,-2 0 23-15,-2 0 22 0,-1 0-22 0,-3 0-49 16,-2 0-232-16,-5 0-103 0,-5 0 143 0</inkml:trace>
  <inkml:trace contextRef="#ctx0" brushRef="#br0" timeOffset="1040.2">7545 4893 2759 0,'2'-7'40'0,"2"-2"35"0,0 3 47 16,-2-1 55-16,3 2 11 0,-3 0 15 15,2 0-7-15,0 2-16 0,-4 1-26 0,2 2-32 16,-2-2-32-16,2 2-34 0,-2 0-27 0,0 0-22 16,0 0-9-16,0 0 0 0,0 0 0 0,0 0 5 15,0 28 6-15,0-28 7 0,0 37 23 0,0-10 10 16,0 6 4-16,0 6-2 0,-17 3-17 0,17 3 3 16,0 7 13-16,0 2-2 0,-18 1 5 0,18 1-9 15,-8 4-9-15,8-1-4 0,-15 3 8 0,5 1-2 16,-5 3-3-16,3 0 7 0,-3 2-8 0,-5 6-2 15,1 2-12-15,1 4-9 0,1-3-2 0,3 4-9 16,1-2 5-16,1-1 4 0,1-5-5 0,3-7 1 16,2-5 3-16,0-4-2 0,0-7 0 15,1-6 8-15,1-3 2 0,0-5-7 0,4-5 6 16,-4-3 10-16,2-5 37 0,0-2 21 0,0-3 4 16,-2-3-10-16,4-3-33 0,0-2-15 0,-2-3 14 15,2 0 20-15,-2-3 17 0,-1 0 20 0,3-1 0 16,0-2 0-16,0-1 0 0,0 1-10 0,-2-1-9 15,0 0-16-15,2 0-17 0,-2 0-13 0,2 0-9 16,0 0-8-16,-2 0-10 0,0 0 2 0,2 0-9 16,0 0 3-16,0 0 0 0,0 0 0 0,0 0-1 15,0 0-5-15,0 0 0 0,0 0 1 16,0 0-3-16,0 0 5 0,0 0 5 0,0 0-5 16,0 0 7-16,0 0-1 0,0 0-4 0,0 0 18 15,0 0 36-15,0 0 18 0,35 0 14 0,-16 0-10 16,12 0-32-16,6 18-22 0,13-18-9 0,14 0-7 15,14 0-6-15,9 0 1 0,19 0-6 0,13 0 5 16,14 0-9-16,22 0 5 0,12-27 0 0,13 27-5 16,19-22 2-16,20 22 2 0,14-22 2 0,5 22 2 15,10-20 2-15,0 20-7 0,8-18 33 0,1 18 38 16,-11-10 20-16,-15 5 39 0,-10-1-1 0,-12 2-3 16,-12 1 23-16,-16 0 6 0,-17-1-17 15,-20-1-36-15,-17 0-42 0,-14-1-41 0,-18-1-15 0,-14 0 0 16,-17 1 0-16,-10-2 0 0,-17 4 0 0,-8-2 0 15,-8 2 0-15,-9 0 0 0,-6 2-11 16,-2 1-82-16,-4-2-102 0,0 3-120 0,0 0-130 16,0 0-102-16,-29-1-61 0,29-2-18 0,-45-1-29 15,6-2-12-15,-7-2-47 0,-10-4-265 0,-10-6 43 16,-4-2 194-16</inkml:trace>
  <inkml:trace contextRef="#ctx0" brushRef="#br0" timeOffset="2354.44">12086 6372 2433 0,'0'0'38'0,"0"0"23"0,0 0 32 15,0 0 42-15,7 0 6 0,-7-20 29 0,0 20 20 16,0 0 21-16,0 0 11 0,0-13 5 0,0 13-8 16,0 0-20-16,0 0-17 0,0 0-23 0,0 0-14 15,0 0-13-15,0 0-21 0,0 0-14 0,0 0-16 16,0 0-27-16,0 0-14 0,0 0-21 0,0 0-19 15,0 0-8-15,0 0-8 0,0 0-2 0,0 0 5 16,0 18 6-16,0-18 3 0,0 31 9 0,0-10-4 16,0 5 8-16,0 3-5 0,-23 3-3 0,23 1 3 15,0-1-5-15,-23 0 5 0,23-1-5 16,-16 1 7-16,16-4-3 0,-15-2-1 0,5 0 7 16,2-2-7-16,1-3-3 0,1-2-56 0,0-1-65 15,2-4-68-15,2-1-82 0,0-2-42 0,0-4-45 16,2-2-43-16,0-1-21 0,0-3-31 0,0 1-180 15,0-2-111-15,0 0 107 0</inkml:trace>
  <inkml:trace contextRef="#ctx0" brushRef="#br0" timeOffset="17915.96">19501 4186 2328 0,'0'-6'20'0,"0"-3"20"16,-12 1 27-16,12 1 19 0,0-4 3 0,0 3 7 15,0 0 0-15,0 2-2 0,0 1-9 0,0 3-20 16,0 0-24-16,0-1-15 0,0 2-17 0,0-1-7 15,0 2-6-15,27 0-2 0,-27 0 3 0,31 0-6 16,-11 0 6-16,5 0 6 0,10 0 10 0,9 27 12 16,3-27 8-16,7 24 7 0,2-24 3 0,8 31-1 15,4-13-7-15,0 0-6 0,3 2-12 0,-1 1 5 16,4 1 3-16,-3 0 7 0,-1 2 3 0,2 0-4 16,1 1-12-16,-1-1 0 0,0 3 2 15,-4-2 6-15,-3 1 9 0,-5-2-12 0,-5-2-7 0,-5-1-9 16,-7-1-3-16,-8-3 1 0,-8-3-2 15,-4-2-4-15,-2-3 0 0,-7-2-2 0,-5-1 6 16,-1-3-1-16,-4-1-1 0,-2-1 7 0,0-1-44 16,-2 0-47-16,0 0-68 0,0 0-76 0,0 0-51 15,0 0-49-15,0 0-70 0,0 0-115 0,-25 0-116 16,25-23 102-16</inkml:trace>
  <inkml:trace contextRef="#ctx0" brushRef="#br0" timeOffset="18151.97">21083 4423 2978 0,'0'-6'21'0,"20"0"16"0,-20-2 29 16,23 3 9-16,-23-3-16 0,21 3-13 0,-21 1-28 16,14 3-3-16,-14 1-4 0,8 0-7 0,-8 0 1 15,0 0-7-15,0 0-2 0,2 0 10 0,-2 0 2 16,7 26 5-16,-5-26 2 0,2 29-2 0,2-8 0 16,0 2-5-16,0 3 0 0,1 1 1 0,-1 4-1 15,-4-3 1-15,2 1-1 0,0-1-2 0,-4 1-5 16,0 1 0-16,0-1 1 0,0-1-3 0,0-1 7 15,0 0 1-15,-20 0-1 0,20-4 4 0,-25 0-4 16,25-4-37-16,-37-1-47 0,16-1-67 0,-4-1-74 16,-2-2-58-16,-2 0-86 0,-4-1-151 0,0-2-143 15,-6-3 95-15</inkml:trace>
  <inkml:trace contextRef="#ctx0" brushRef="#br0" timeOffset="18532.38">19683 6041 2995 0,'-2'11'-1'0,"2"-3"4"0,0-2 4 15,0-2 7-15,0-4 10 0,0 0 19 0,0 0 14 16,0 0 7-16,0 0 11 0,0 0-13 0,0 0-4 15,0 0 0-15,0 0-4 0,0 0 14 0,0 0 15 16,0 0 12-16,0 0 12 0,0 0-11 0,21 0-13 16,-21 0-9-16,29 0-6 0,-5 0 14 0,7 0 7 15,9-24 3-15,7 24 1 0,9-29-4 0,10 9 2 16,9 1 19-16,3-2 32 0,7 0 35 0,4-4 30 16,4-1 10-16,0 1-40 0,-2 0-44 0,-4-1-3 15,-7-1 3-15,-3-1 40 0,-5-1 20 0,-10 4-37 16,-8 0-53-16,-9 4-52 0,-9 3-37 15,-8 2-14-15,-3 2 0 0,-10 3-23 0,-5 2-81 16,-4 4-123-16,-4-1-176 0,0 6-118 0,-2-2-56 16,0 2 1-16,0 0 54 0,0 0 1 0,-35 0-45 15,35 0-191-15,-45 26-28 0,14-26 141 0</inkml:trace>
  <inkml:trace contextRef="#ctx0" brushRef="#br0" timeOffset="18863.88">20675 5543 3887 0,'33'-26'5'16,"3"26"37"-16,-3-25 44 0,2 25 39 0,-2-32 23 0,-4 32-13 15,-2-24-19-15,-9 24-16 0,-1-13-17 16,-5 13-8-16,-1 0-25 0,-5-11-20 0,0 11-16 16,-2 0-16-16,0 0-5 0,0 0-3 0,-2 0 3 15,3 0 4-15,-3 0 3 0,6 0 0 0,-4 0 0 16,4 0-3-16,3 0 4 0,-3 0 2 0,2 20 3 15,3-20 0-15,-1 0 0 0,-2 0-3 0,3 0-4 16,-1 0 4-16,3 0 0 0,-1 0 2 0,-1 0-4 16,3 0 2-16,-1 0 16 0,-3 0 3 0,0 0 5 15,-1 0-5-15,-3 0-23 0,-2 0-7 0,-2 0-6 16,-2 0 0-16,0 0 4 0,0 0 7 0,-2 22 7 16,0-22-2-16,0 45-25 0,0-17-38 15,0 8-22-15,-33 4-43 0,33 5-24 0,-33 4-14 16,11-1-59-16,-1 4-50 0,-6 4-69 0,2 3-67 15,-2 0-58-15,-2 2-147 0,2-5-104 0,2-3 112 16</inkml:trace>
  <inkml:trace contextRef="#ctx0" brushRef="#br0" timeOffset="19483.38">24702 4671 4503 0,'23'0'-1'16,"-23"0"14"-16,18 0 27 0,-18 0 33 0,23 0 35 15,-23 0 19-15,0 0 25 0,13 0 11 0,-13 0-1 16,0 0-6-16,0 0-37 0,0 0-43 0,0 0-40 16,0-18-22-16,0 18-14 0,0 0-75 15,0 0-59-15,0 0-75 0,0 0-78 0,0 0-12 0,0 0-44 16,0 0-54-16,0 0-60 0,-19 0-73 0,19 0-144 15,0 0-157-15,0 0 139 0</inkml:trace>
  <inkml:trace contextRef="#ctx0" brushRef="#br0" timeOffset="21623.05">18085 9317 2369 0,'0'5'14'15,"0"1"2"-15,29 0 12 0,-29 0 11 0,23 1-7 16,-23-5 1-16,27 4-6 0,-9 0-6 0,-1-1-7 16,2 1 2-16,-5 3 10 0,0-2 5 0,3 0 13 15,2 1 11-15,-1 0-4 0,1-2 10 0,1 1 4 16,3-2 1-16,2 1 1 0,4-2-2 0,0 0-4 15,2 1-12-15,0-2-9 0,4-1-12 0,2 1-17 16,3-1-2-16,3 0-9 0,2-1-1 16,5-1-3-16,8 0 0 0,2 0 2 0,8 0-3 15,7 0 5-15,9-26 1 0,9 26 0 0,2-18 14 16,13 18 4-16,3-20 0 0,9 20 9 0,2-21 17 16,4 10 6-16,3 0 12 0,-1-1-1 0,6 1-25 15,3-2-13-15,-3 2-14 0,0-1-9 0,3-1 2 16,-1 0 9-16,1-1 2 0,-1-2 8 0,-2-1 1 15,1 1 8-15,1-3 2 0,3-2 0 0,-7 1 1 16,2-2-11-16,3 1-5 0,-1-3 3 0,1 2-5 16,-1-1-3-16,0-1 2 0,5-1-10 0,0 0-2 15,5-1-1-15,-3 0-3 0,2-1 6 0,-7 0 6 16,3-2 4-16,-3 1 3 0,-3-2-3 0,-1 2-6 16,-2-1 6-16,-2-4-4 0,1 2 0 15,-7-1 1-15,0-3-15 0,0 1 6 0,-6-3 9 16,-7-1 5-16,1 1 10 0,-9 1 3 0,-4-2-11 15,1 3-6-15,-1-1-6 0,0 1 5 0,-2 2 19 16,-6-2 16-16,-2 1 8 0,-6 0 0 0,-5-1-17 16,-1 2-13-16,-13 1-10 0,2 0-10 0,-10-1-3 15,-2 2-1-15,-5 0 1 0,-1-1-6 0,-3 1 1 16,1 0 4-16,-1-2 1 0,-1 0-3 0,1-1 0 16,1-3-3-16,-1 0 0 0,-2 1 5 0,3-2-1 15,-1 3-1-15,1-3-5 0,-3 3 7 0,-1 1 5 16,1 0 21-16,-6 2 10 0,3 3 7 15,-7 3 0-15,2 0-12 0,-4 3-4 0,2 1-10 16,-6 1-5-16,0 0-6 0,4 5-1 0,-5 0 3 16,1 1 3-16,0-1 2 0,0 3 6 0,-4-1 1 15,4 0 2-15,0 2 4 0,-5-4 12 0,5 0-6 16,0-2 2-16,-4 0-2 0,0 3-20 0,3-2 1 16,1 0 9-16,0 1 2 0,-4 2-3 0,2 1-2 15,-7 0-13-15,1 2-16 0,-3 0 6 0,-5 4-55 16,-1 1-50-16,-4 3-67 0,-4-2-87 0,-2 4-74 15,0 0-96-15,0 1-94 0,0 0-114 16,0 0-196-16,0 0 80 0,-37 0 166 0</inkml:trace>
  <inkml:trace contextRef="#ctx0" brushRef="#br0" timeOffset="22492.28">24834 4564 1897 0,'2'-4'10'0,"1"3"0"16,-3-1 5-16,0 1 15 0,4 1 11 0,-4 0 21 15,0 0 30-15,0 0 12 0,0 0 4 0,0 0 7 16,0 0-17-16,0 0-9 0,0 0-2 0,0 0-11 15,0 0-3-15,0-1-8 0,0 1-16 0,0 0-14 16,0-2-12-16,22 2 0 0,-22 0 3 0,27-1 3 16,-6-1 11-16,-2 2 5 0,3-1 6 15,1-1 5-15,4 2-4 0,0 0-7 0,8 0-10 16,2 0-5-16,7 0-15 0,11 0-9 0,7 0-6 16,11 20 21-16,3-20 18 0,9 0 14 0,2 18 8 15,6-18-16-15,6 13-12 0,0-13-9 0,0 16-1 16,-1-16-3-16,-3 16 2 0,-6-7-4 0,2 1 0 15,-3 1 7-15,-1 0 4 0,-6 0 8 0,-1 5-4 16,1 2-9-16,-4 1-10 0,3 2-7 0,-3 2-3 16,3 4 0-16,-3 2 1 0,-1 0 0 0,5 4 2 15,-5 1-5-15,-7 1 0 0,5 1 0 0,-6 3-4 16,-4 1 3-16,2-1-1 0,-4 3 2 0,-2 1 1 16,2 1 0-16,0 0 0 0,2 2-4 15,1 1 0-15,-3-1 1 0,2 0 3 0,-2-1 10 16,0 2-4-16,-4-1 6 0,-3-1-1 0,-1 0-1 15,0-1 15-15,-5 1 1 0,-1-1 3 0,-2 1-3 16,-5-4-6-16,-2-1-14 0,-4-1-2 0,-6-5-1 16,-2 0-1-16,-4-7 6 0,-5-4-2 0,-9-3 2 15,3-5-5-15,-4-4 3 0,-4-2 2 0,-1-3 6 16,1-3 14-16,-4-1 2 0,0-2 2 0,0 0-5 16,0 0-16-16,0 0-5 0,0 0-5 0,0 0-6 15,0 0 6-15,0 0-5 0,0 0-42 0,0 0-55 16,0 0-76-16,0-15-95 0,0 15-74 15,0 0-66-15,-19 0-73 0,19 0-103 0,0 0-177 16,-19-12 125-16</inkml:trace>
  <inkml:trace contextRef="#ctx0" brushRef="#br0" timeOffset="22892.03">28886 5654 2289 0,'16'-7'30'0,"-1"-1"21"0,-7 1 28 0,7 3 28 15,-7-1-6-15,4 2 1 0,-5-1-7 16,-3 3-8-16,0-1-7 0,-4 2 0 0,6 0-6 16,-6 0-8-16,0 0-13 0,0 0-24 0,0 0-16 15,0 0-15-15,0 0-5 0,0 0 3 0,0 0 4 16,0 19 3-16,0-19-6 0,0 25 2 0,0-7-1 15,0 4-4-15,25 4 10 0,-25 6 2 0,0 3 5 16,23 3 9-16,-23 4-1 0,22 4 9 0,-7 3-1 16,-7 0-2-16,7-2 10 0,-3 0 2 0,-2-1 3 15,-1-6-2-15,-1-7-13 0,-4-4-12 0,4-7-5 16,-8-7 4-16,2-5 15 0,0-2 17 0,-2-5 14 16,0-3 5-16,0 0 2 0,0 0-7 15,0 0-3-15,0 0-8 0,-31-30-13 0,31 30-14 16,-35-35-12-16,8 15-4 0,-4-5-4 0,-2-1 4 15,-6 1-5-15,-4-2-54 0,-1 4-50 0,-3 4-74 16,1 5-90-16,5 3-35 0,-3 11-54 0,3 0-79 16,2 0-115-16,4 0-126 0,2 37 105 0</inkml:trace>
  <inkml:trace contextRef="#ctx0" brushRef="#br0" timeOffset="23344.39">27677 6732 3373 0,'0'0'23'0,"27"0"52"0,-27 0 55 15,0-23 55-15,31 23 14 0,-31 0-25 0,0-20-34 16,22 20-37-16,-22 0-18 0,0-14-17 0,11 14-12 16,-11 0-18-16,8-13-20 0,-8 13-10 15,12-8-8-15,-8 8-3 0,3-8 0 0,-3 3 0 16,4-1-2-16,-2 2-4 0,3-2-2 0,3 1 4 16,-2-1-4-16,7 1 7 0,1-1-3 0,5 3-1 15,0 0 2-15,4 3-1 0,0 0 6 0,-1 0-4 16,5 0 4-16,-4 0 1 0,0 0 1 0,0 18 18 15,-4-18 12-15,-5 0 1 0,5 18 2 0,-10-18-17 16,1 0-15-16,-6 14-4 0,1-14-3 0,-3 9 0 16,-2-9 12-16,-4 17 3 0,0-4-6 0,0 3-3 15,0 4-5-15,0 5-1 0,0 3 7 0,-29 3 5 16,29 2-10-16,-25 4 0 0,25 2-51 16,-29 2-45-16,13 3-60 0,1 1-71 0,-1 4-37 15,5 2-53-15,-1 5-34 0,2-1-43 0,1-1-72 16,1 2-185-16,8-4-12 0,-4-5 114 0</inkml:trace>
  <inkml:trace contextRef="#ctx0" brushRef="#br0" timeOffset="24919.27">32315 6650 2797 0,'17'-15'18'0,"-1"15"12"0,1-8 18 0,-5 8 16 16,1-10-4-16,-3 10-5 0,-2-6-7 0,1 6-5 15,-5 0-8-15,-2 0-6 0,0 0-10 0,0 0-13 16,-2 0-10-16,0 0-5 0,0 0-1 0,0 0 1 15,0 0 4-15,0 0 5 0,0 24 1 0,0-24-1 16,0 22-1-16,0-22 2 0,-29 31-2 0,29-15 2 16,-19 1 1-16,19 0-3 0,-22-1-6 0,7 0-22 15,3 0-17-15,-3-3-13 0,-1-3-11 0,-1 2 12 16,1-4 16-16,1-2 11 0,-3-2 24 16,1-3 9-16,5-1 1 0,-3 0 3 0,7 0-3 15,-2 0 0-15,5 0 3 0,1-22 0 0,4 22 25 0,0-21 30 16,0 21 12-16,0-22 10 0,0 22-16 15,25-27-15-15,-25 15-7 0,27-1 2 0,-27 3-2 16,31-1-15-16,-14 1-8 0,1 2-12 0,-1 2-12 16,-3 1-3-16,1 0-42 0,-3 2-55 0,-4 1-69 15,1 1-93-15,-3 1-66 0,-2 0-79 0,0 0-140 16,-2 0-49-16,0 0 109 0</inkml:trace>
  <inkml:trace contextRef="#ctx0" brushRef="#br0" timeOffset="25159.89">32580 6524 3630 0,'14'-13'42'0,"1"-2"56"0,-3 0 65 16,-1 2 61-16,-1-1 12 0,-2 2 3 0,-2 2-11 16,-4 2 5-16,1 5-10 0,-3 0-31 0,0 2-55 15,0-2-73-15,0 3-50 0,0 0-46 0,0 0-8 16,0 0 4-16,0 0 7 0,0 0 15 0,0 35 0 15,-29-16-66-15,29 9-53 0,-27 6-39 0,12 8-46 16,-5 7 9-16,5 5-7 0,-1 4-49 16,-1 3-46-16,5 4-41 0,3 3-43 0,-1 2-29 15,2 1-79-15,2 0-184 0,3-7 37 0,3-2 121 16</inkml:trace>
  <inkml:trace contextRef="#ctx0" brushRef="#br0" timeOffset="25620.5">32636 6834 4210 0,'25'-35'57'0,"-3"4"73"16,1 4 94-16,0 4 96 0,-3-2 63 0,-3 5 30 15,-5 7-18-15,-1 1-48 0,-7 4-94 0,-2 3-98 16,0 2-82-16,-2 0-54 0,0 2-38 16,0 1-10-16,0 0 4 0,0 0 5 0,0 0 8 15,0 31 5-15,-23-31 5 0,23 37 2 0,-18-11 4 16,18 6 2-16,-21 4-6 0,21 4-9 0,-21 5 8 15,21 1-2-15,-14 3 6 0,14 3 6 0,-11 3-4 16,11-2-3-16,-4 2 3 0,4-2-4 0,0-3 0 16,0-5 3-16,0-3 2 0,0-8 3 0,0-7-5 15,0-6 8-15,0-6-1 0,0-6 9 0,0-4 37 16,0-5 25-16,0 0-7 0,0 0-8 0,0-25-36 16,0 3-30-16,19-6-5 0,-19-11-2 0,14-9 6 15,-14-1-3-15,17-9 4 0,-7-5 3 0,3-1-7 16,1 1 1-16,1 1 0 0,1 4 0 15,1 5-3-15,-1 0 8 0,3 6-3 0,-3 4 2 16,3 4 6-16,0 5-9 0,-3 4 4 0,3 3-6 16,-5 5-2-16,3 2 0 0,3 5-5 0,-5 3 2 15,-1 3-2-15,-1 1-2 0,-1 4-6 0,-2 3-18 16,1 1-16-16,-1 0-12 0,-2 0-13 0,3 30-6 16,-1-30-6-16,0 33-18 0,1-13-53 0,-3 4-39 15,-6 3-61-15,0-1-55 0,-2 1-11 0,0 2-16 16,0-2 12-16,-33 2-3 0,33-1-16 0,-43-1-37 15,14 0-53-15,-4-3-76 0,-7 1-198 0,1-6-44 16,0-2 126-16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3:12:14.2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3347 8313 1998 0,'0'0'34'16,"0"0"13"-16,0 0 10 0,0 0 15 0,0 0-6 16,0 0 8-16,0 0 16 0,0 0 11 0,0-16-6 15,0 16 5-15,0 0-11 0,0 0-9 0,0 0-14 16,0 0-14-16,0 0-6 0,0 0-9 0,0 0-5 16,0 0-4-16,0 0-6 0,0 0-2 0,0 0-3 15,0 0-7-15,14 0-2 0,-14 0-8 0,0 0-4 16,0 0-3-16,0 0 3 0,0 0 1 0,10 0-1 15,-1 0 4-15,5 0-5 0,3 0 5 0,5 0 1 16,9 0 4-16,11 0 14 0,7 0 4 16,9 0 5-16,13 0 7 0,7 0-6 0,11 0 6 0,14 0 8 15,11 0 9-15,4 0 4 0,6 0 1 16,0-19-2-16,2 19-9 0,0 0 9 0,2 0-8 16,0-15-10-16,5 15-10 0,7 0-21 0,5 0 9 15,6 0 24-15,-2-10 24 0,-9 10 19 0,-5 0 8 16,-13 0-12-16,-17 0-14 0,-18 0-9 0,-21-5-14 15,-14 5-6-15,-17-2-6 0,-6-1-3 0,-11 2-7 16,-7 1-12-16,-5 0-3 0,-4 0-6 0,-2 0 4 16,0 0-1-16,0 0-1 0,0-3-3 0,0 3-6 15,0 0-48-15,0 0-50 0,0 0-81 0,0 0-100 16,0 0-24-16,0 0-51 0,0 0-51 0,0 0-120 16,0 29-227-16,0-29 103 0</inkml:trace>
  <inkml:trace contextRef="#ctx0" brushRef="#br0" timeOffset="1013.51">7367 8193 982 0,'0'18'26'15,"-35"-18"30"-15,16 0 17 0,3 13 32 0,-3-13 20 16,5 0 6-16,1 9 26 0,1-9-8 0,2 0-22 16,10 6-3-16,-13-6-9 0,9 3 5 0,4-3 6 15,-4 0-6-15,4 0-15 0,0 1-11 0,0-1-18 16,0 0-13-16,0 2-7 0,0-2-6 0,0 0-1 15,0 0 7-15,0 0 11 0,0 0 10 16,0 0 12-16,0 0-5 0,0 0-9 0,21 0-11 0,-21 0-17 16,25 0-12-16,-7 0-4 0,9 0 9 15,8 0 11-15,9 0 10 0,5-20 3 0,11 20-1 16,15 0-3-16,9-14-4 0,13 14 5 0,11 0 2 16,10-12 6-16,12 12 8 0,6 0-3 0,3-7-1 15,-5 7-20-15,5 0-22 0,-1 0-11 0,3 0-17 16,-1 0 39-16,-5 0 30 0,-3 23 20 0,-8-23 6 15,-4 0-24-15,-17 0-19 0,-16 17-22 0,-21-17-7 16,-14 0-14-16,-17 0-6 0,-10 0-11 0,-11 0 6 16,-7 0-8-16,-1 0-3 0,-4 0 8 0,-2 0-12 15,0 0-21-15,0 0-39 0,0 7-44 0,0-7-66 16,0 11-57-16,-27-3-68 0,27 2-65 16,-23 0-41-16,23 0-43 0,-25 3-71 0,25 1-181 15,-18-3 53-15,18 1 127 0</inkml:trace>
  <inkml:trace contextRef="#ctx0" brushRef="#br0" timeOffset="1840.64">10493 8239 2181 0,'0'0'12'15,"0"0"4"-15,0 0-1 0,0 0-1 0,0 0-9 16,0 0 7-16,0 0 25 0,0 0 26 0,0 0 22 15,-31 0 7-15,31 0-2 0,-23 0-11 0,23 0-12 16,-27 0 4-16,27 0 1 0,-21 0 6 0,21 0 7 16,-14 0-8-16,14 0 1 0,-10 0-3 0,10 0-1 15,0 0-2-15,-5 0-11 0,5 0-7 0,0 0-9 16,0 0 2-16,0 0 2 0,0 0 8 0,0 0 16 16,0 0 8-16,0 0 9 0,0 0 11 0,0 0-6 15,0 0-8-15,0 0-13 0,27 0-25 0,-27 0-12 16,50 0-4-16,-13 0 3 0,15 0 7 15,18-20 0-15,13 20 0 0,24 0-1 0,15 0 1 16,13 0 18-16,11 0 17 0,11 0 10 0,9 0 20 16,7 0 3-16,7 0-31 0,4 0-31 0,-2 0-30 15,4 0-28-15,2 0 24 0,-2 0 60 0,-2 0 28 16,-8 14 50-16,-15-14 22 0,-14 0-19 0,-17 0 0 16,-18 0-37-16,-19 0-16 0,-21 0-6 0,-16 0-15 15,-17 0 6-15,-12-19-25 0,-8 19-33 0,-11 0-12 16,-4 0-20-16,-4 0-7 0,0 0 2 0,0 0-5 15,0 0 6-15,0 0-50 0,-35 0-57 0,35 0-86 16,-37 0-134-16,14 0-69 0,-4 0-58 0,0 0-60 16,-1 0-41-16,3 0-86 0,2 25-200 0,2-25-110 15,7 22 172-15</inkml:trace>
  <inkml:trace contextRef="#ctx0" brushRef="#br0" timeOffset="5825.4">13730 5809 4018 0,'6'-19'0'0,"-4"7"-6"0,0 2-4 0,-2 2 6 16,0-2 2-16,0 1 1 0,0 4 3 0,0 1-11 15,0 4-1-15,-27 0 3 0,27 0 0 0,-25 0 1 16,25 0 1-16,-33 28-2 0,17-28-17 0,-3 26-32 16,-1-26-32-16,1 34-23 0,2-18 6 0,-1 2 27 15,3-1 22-15,1 1 25 0,4 0 7 0,1 0 13 16,5-1 1-16,2 1 3 0,2 0 4 0,0 0 0 15,0-2 6-15,0-4 9 0,0 0 41 16,0-5 39-16,29-1 43 0,-29-5 25 0,0-1-6 0,19 0-14 16,-19 0-31-16,0 0-23 0,20 0-19 15,-20-23-13-15,17 23-2 0,-17-20-3 0,16 20-2 16,-5-22-8-16,-5 22-5 0,2-20-10 0,-2 20-15 16,-1-17-7-16,-1 17-8 0,-2-9-7 0,0 9-17 15,0 0-31-15,-2 0-3 0,0 0 9 0,0 0 18 16,0 26 15-16,0-26-21 0,0 39-24 0,0-14-21 15,0 6 0-15,0 0 17 0,0 3 0 0,0 1 10 16,0-1 12-16,21-1 0 0,-21 0 9 0,0-1 8 16,22-3 5-16,-22-3 6 0,21-5 17 0,-9-1 11 15,-1-6 9-15,1-4 48 0,-2-4 29 0,3-4 31 16,-1-2 28-16,3 0-28 0,-5 0-8 16,4-35-26-16,3 35-16 0,2-43 4 0,-3 17-20 15,3-5-11-15,-3-1-15 0,3-3-29 0,-3 0-3 16,1 0 2-16,-3 1-7 0,-1 1-25 0,1 2-38 15,-3 3-32-15,-1 3-52 0,-2 4-47 0,-4 2-60 16,1 5-84-16,-5 3-81 0,0 4-100 0,0 3-201 16,0 3-18-16,0 1 134 0</inkml:trace>
  <inkml:trace contextRef="#ctx0" brushRef="#br0" timeOffset="6457.26">14048 6184 4035 0,'15'0'3'0,"1"0"30"0,-1-29 48 0,-1 29 55 16,-1-19 56-16,1 19 19 0,-6-19 5 0,1 19-14 15,-5 0-38-15,0-17-32 0,-2 17-54 0,-2 0-40 16,0 0-26-16,0-6-16 0,0 6-4 0,0 0-5 16,0 0-4-16,0 0-4 0,0 0-28 0,0 0-15 15,0 0-4-15,0 0-11 0,0 0 25 0,0 0 12 16,0 0 12-16,0 0 25 0,0 14 9 15,0-14 8-15,0 0 7 0,0 0-10 0,0 0 3 0,0 0-10 16,0 0-6-16,23 0 6 0,-23-22-3 0,16 22 13 16,-16-21 0-16,19 21-7 0,-19-27-1 15,20 12-3-15,-20-2 4 0,15 3-1 0,-9-3 8 16,-6-1 2-16,10 3 5 0,-5 2 9 0,-5 2-10 16,2 1-8-16,0 4-19 0,-2-1-40 0,0 5-23 15,0 0-32-15,0 1-5 0,0 1 21 0,0 0 19 16,0 0 21-16,-31 0-10 0,31 0-4 0,-25 30-5 15,8-30 2-15,-1 37 8 0,1-15 7 0,-1 6 6 16,-1 1 18-16,2 3 12 0,5-1 0 0,-2 1 7 16,3 0-1-16,3-1 0 0,4-1 9 0,2-2-3 15,2-2-6-15,0-4 9 0,0-1 1 16,0-4 3-16,31-3 1 0,-31-3-2 0,27-4-1 16,-27-4 1-16,35-1 0 0,-17-2 0 0,1 0-3 15,0 0 6-15,1-25-5 0,-1 25-2 0,2-27 7 0,-5 27 4 16,3-32 23-16,-3 13 14 0,1 1 8 15,1-1 12-15,-5-1-7 0,1 0-6 0,-1-2 4 16,-1-1-7-16,-2 3 5 0,-3-1 30 0,1 0-2 16,-2 3 8-16,-2-2 2 0,-2 3-15 0,2 4 18 15,-4 0 8-15,0 6-11 0,2 0-17 0,1 2-38 16,-3 1-35-16,0 3-19 0,0 1-13 0,0 0-4 16,0 0 1-16,0 0 14 0,0 24 9 0,0-24 9 15,0 38 8-15,0-13-8 0,-25 4-4 0,25 7 4 16,0 5 0-16,0 3-7 0,0 1-80 0,-15 0-76 15,15 1-67-15,0 0-64 0,0-2 10 16,0-1-15-16,0-5-50 0,0-2-44 0,0-6-57 16,0-3-74-16,0-8-131 0,0-6-44 0,0-8 129 15</inkml:trace>
  <inkml:trace contextRef="#ctx0" brushRef="#br0" timeOffset="6594">14491 5784 3657 0,'20'-32'0'0,"3"3"13"0,-2 5 35 16,-1 3 16-16,-1 0 4 0,-5 3-15 0,-3 4-69 16,-3 5-89-16,-8 1-114 0,4 3-135 0,-4 4-114 15,0 1-174-15,0 0-120 0,-25 0 135 0</inkml:trace>
  <inkml:trace contextRef="#ctx0" brushRef="#br0" timeOffset="7194">14796 5942 3896 0,'19'-18'11'0,"0"0"55"0,-3 0 52 16,-3 5 25-16,3-8-4 0,-6 6-53 16,-1-1-49-16,-5 5-19 0,-2 1-12 0,-2 2-3 15,0 0-16-15,0 3-27 0,0 1-16 0,0 2-15 16,0 2-5-16,-31 0 8 0,31 0 12 0,-23 0 8 15,23 0 18-15,-31 22 7 0,15-22 8 0,-1 0 9 16,3 26-6-16,-1-26 9 0,1 23-3 0,1-23 2 16,-1 24 4-16,3-13-6 0,-1 1 3 0,2-1-3 15,4 1-3-15,-1 0-1 0,3-1 4 0,2 2 0 16,2 0 10-16,0-3 15 0,0-1 11 0,0 0 24 16,0-2 20-16,29-1 20 0,-29-2 9 15,21-3 8-15,-21-1 9 0,27 0-2 0,-27 0-6 0,29 0-18 16,-17-27-9-16,5 27-2 0,-3-27 28 0,0 27 27 15,3-26 22-15,-5 26 27 0,1-28 6 16,-1 15 5-16,1 0-2 0,-5 3-17 0,0 0-24 16,-2 1-11-16,1 2-22 0,-3 1-20 0,-2 2-21 15,0 1-29-15,0 2-23 0,-2 0-16 0,0 1-10 16,0 0-9-16,0 0 46 0,0 0 42 0,0 23 30 16,0-23 23-16,0 26-26 0,0-4-15 0,0 3-14 15,0 7-7-15,0 2-5 0,0 0-12 0,0 4 8 16,0 5 0-16,0-1-12 0,-21 1-16 0,21-1-20 15,-14-1-14-15,14 2-2 0,-21-1 0 16,9 1 0-16,-3-3 0 0,3 0 0 0,-5 2 0 0,5-3 0 16,-3 1 0-16,-1-2 0 0,3-1 0 15,1 1 0-15,2-3 0 0,1 0 0 0,-1 0 0 16,2-4 0-16,2 3 0 0,1-3 0 0,-1-1 0 16,2 0-7-16,0-1-72 0,0-4-71 0,2-2-63 15,-4-2-46-15,1-3 23 0,-1-4 25 0,0-2 16 16,-2-6-25-16,-3-6-92 0,-3 0-83 0,0 0-70 15,-3 0-28-15,-2-37 21 0,-5 10-6 0,1-6-29 16,-4-4-75-16,2-6-232 0,7-10 1 0,3-8 145 16</inkml:trace>
  <inkml:trace contextRef="#ctx0" brushRef="#br0" timeOffset="7650.72">14929 5638 4591 0,'45'-41'8'0,"-1"7"50"0,-5 7 78 0,-6 6 81 16,-2 2 64-16,-6 1 8 0,-9 5-46 0,-1 5-71 15,-9 3-71-15,-4 3-65 0,0 1-40 0,-2 1-7 16,0 0 0-16,0 0 38 0,0 25 26 0,0-25 1 16,-21 35 11-16,21-9-32 0,0 1-2 0,-26 6 9 15,26 2 7-15,-21 1 3 0,21 2-19 0,-21 3 0 16,21 2-21-16,-18 4-3 0,7 3 5 0,3 4-15 16,8 4-2-16,-12 4 3 0,12-1 3 15,-7 3 2-15,7-1 2 0,-2-4-1 0,2-2-4 0,0-3-3 16,0-6 5-16,0-4 0 0,0-5 2 15,0-4 1-15,0-7-4 0,0-5 0 0,0-3-4 16,0-8 7-16,0-3 9 0,0-1 7 0,0-7 12 16,0-1-6-16,0 0-9 0,0 0-5 0,0-22-16 15,0 22-4-15,0-35 1 0,0 11 0 0,0-7 5 16,0-2 4-16,0-6-4 0,0-2 4 0,0-1-3 16,0-5-2-16,0 2 7 0,0-4-8 0,0-1 3 15,0 0 0-15,0-1 1 0,31-1 9 0,-31 3-5 16,31 4-4-16,-14 4-1 0,4 2-5 0,-1 3 2 15,-3 5 2-15,3 8-3 0,-1 4-7 0,0 2-5 16,-1 4-2-16,-3 7-5 0,3 2 1 0,-1 4 11 16,1 0-1-16,3 34 9 0,0-34 6 0,0 52-12 15,-3-13 2-15,3 6-60 0,-7 10-54 16,5 4-78-16,-5 4-73 0,-7 3-21 0,-3 7-28 16,-4-3 19-16,0-1-8 0,0-2-25 0,0-5-45 15,-31-3-68-15,31-5-60 0,-29-7-117 0,29-5-193 16,-23-12 134-16</inkml:trace>
  <inkml:trace contextRef="#ctx0" brushRef="#br0" timeOffset="9009.73">13709 6520 2289 0,'6'-7'62'0,"3"2"47"16,1 0 51-16,0-2 74 0,1 1 8 0,1-3 31 15,2 3 18-15,-1-2-10 0,-3 2-21 0,1 1-35 16,-1-1-9-16,-4 2-12 0,0 1-2 0,-2-1 2 16,-1 3-1-16,1-1-15 0,-4 2-15 0,0-1-23 15,0 1-39-15,0 0-38 0,0 0-35 0,0 0-20 16,0 0-21-16,0 0-1 0,0 0 10 0,0 0 5 16,-23 29 5-16,23-29 5 0,-27 29-7 0,27-9-1 15,-41 3-8-15,18 2 2 0,-6 3-2 16,-2 0-5-16,2 2 8 0,-4 0-6 0,-2-1 1 0,0 3-3 15,-3-2 7-15,3-1 0 0,0-1 0 16,0-1 4-16,4-2-10 0,4 0-28 0,2-6-88 16,9 0-85-16,-1-3-69 0,5-4-30 0,6-1 46 15,2-4 51-15,4 3 36 0,0-6 9 0,0-1-20 16,0 0-48-16,0 0-52 0,35-3-55 0,-35 0-35 16,27 0-46-16,-27 0-97 0,26 0-167 0,-26-32 5 15,17 32 124-15</inkml:trace>
  <inkml:trace contextRef="#ctx0" brushRef="#br0" timeOffset="9345.61">13188 6773 3628 0,'0'-1'65'0,"0"1"65"0,0-1 70 15,0 0 68-15,0-3 14 0,29 1 33 0,-29 0 58 16,19 1 47-16,-19-2 30 0,18 1-19 0,-18 1-54 16,15 0-62-16,-15 0-62 0,12-2-49 0,-12 2-57 15,0 1-55-15,11 1-47 0,-11 0-34 0,0 0-24 16,0 0-7-16,0 0 4 0,0 0 1 0,0 0 11 15,0 29 7-15,0-29-1 0,0 39 2 0,0-14-5 16,-25 7 1-16,25 2 0 0,-15 3-3 0,15 1 5 16,-22 1 0-16,22 1-4 0,-23-1 2 0,10 1-9 15,3-2-6-15,2-3 0 0,0-5-4 16,3-4 8-16,3-2 10 0,-2-10 10 0,4-4 14 16,0-4 7-16,0-6-2 0,0 0-7 0,0 0-11 15,31-23-12-15,-31 23 2 0,42-33-2 0,-16 12-4 0,10-3 9 16,1 0-7-16,4 2 4 0,3 3 2 15,1-1-2-15,0 2-1 0,1 5-3 0,-7-1-13 16,1 14-66-16,-9-15-81 0,-7 7-108 0,-1 3-154 16,-11 2-184-16,1 3-118 0,-7 0-124 0,-2 0-18 15,-4 0 17-15,0 0-251 0,0 26 234 0</inkml:trace>
  <inkml:trace contextRef="#ctx0" brushRef="#br0" timeOffset="19847.64">17806 3699 2199 0,'0'0'5'0,"0"-19"-1"0,0 19 2 0,0 0 2 0,0-14 3 16,0 14 13-16,0 0 10 0,0 0 16 0,0 0 9 15,0-11-2-15,0 11-6 0,0 0-13 16,0 0-22-16,0 0-10 0,0 0-7 0,0 0-5 16,0 0 4-16,0 0 3 0,0 0 7 0,21 22 1 15,-21-22 17-15,27 0 20 0,-9 21 18 0,5-21 24 16,2 11 0-16,6-11-6 0,4 8-1 0,4-8-15 16,1 0-2-16,3 0-4 0,0 0-16 0,1 0-3 15,3 0-11-15,1 0-11 0,-3 0-2 0,3-25 2 16,-3 25 6-16,3 0 16 0,-3-21 4 0,1 21-5 15,-7 0-9-15,0-18-17 0,-8 18-10 0,-2 0-4 16,-4-12-2-16,-6 12 0 0,-3 0-21 16,-5-7-72-16,-1 7-96 0,-8 0-95 0,-2 0-66 15,0 0-76-15,0 0-162 0,-29 24-26 0,29-24 88 16</inkml:trace>
  <inkml:trace contextRef="#ctx0" brushRef="#br0" timeOffset="20415.61">17730 6552 2560 0,'-11'0'9'16,"3"0"0"-16,4 0 0 0,-2 0-3 0,6 11-9 15,0-11 1-15,0 0 20 0,0 0 22 0,0 0 22 16,0 0 25-16,0 0 7 0,0 0 5 0,0 0-6 15,0 0-17-15,0 0-17 0,0 0-12 0,0 0-5 16,0 0-9-16,0 0-2 0,22 0-4 0,-22 0 2 16,29 0 11-16,-4 0 12 0,8 0 16 0,2 0 0 15,11-20-5-15,6 20-8 0,3 0-16 16,3-16-3-16,0 16-1 0,0 0-7 0,-2-10-5 16,0 10-9-16,-9 0-7 0,-3 0-8 0,-11 0 0 15,-2 0-33-15,-6 0-80 0,-7 0-100 0,-8 0-106 16,-3 0-72-16,-7 0-116 0,0 0-261 0,0 31 102 15,-27-31 104-15</inkml:trace>
  <inkml:trace contextRef="#ctx0" brushRef="#br0" timeOffset="21263.6">17982 9506 1756 0,'0'0'17'0,"0"0"1"0,-19 0 0 0,19 0 4 15,0 0 2-15,0 0 19 0,0 0 24 0,0 0 15 16,0 0 9-16,0 0 1 0,0 0-5 0,0 0 3 15,0 0-12-15,0 0-4 0,0 0-8 0,0 0-1 16,0 0-1-16,0 0 6 0,0 0 1 0,0 0-3 16,0 0 2-16,0 0-6 0,0 0 1 0,0 0-5 15,0 0-4-15,0 0-3 0,0 0-6 0,0 0-1 16,0 0-8-16,0 0-7 0,0 0-8 0,0 0-8 16,27 0-4-16,-27 0-9 0,35 0 2 0,-8 0 1 15,6 0 8-15,4 0 30 0,9 0 14 16,4 0 13-16,5 0 5 0,7 0-12 0,2 0 11 15,5 0 7-15,-1 0 7 0,8 0-2 0,-1 0-12 16,-1 18 5-16,-4-18-1 0,1 0 11 0,-11 0 9 16,-7 0-5-16,-9 0-12 0,-9 0-25 0,-10 0-21 15,-9 0-23-15,-5 0-11 0,-9 0-3 0,0 0-19 16,-2 0-47-16,0 0-64 0,0 0-66 0,0 0-65 16,0 0-64-16,-29 0-66 0,29 0-113 0,-35 23-313 15,14-23-11-15,-2 0 131 0</inkml:trace>
  <inkml:trace contextRef="#ctx0" brushRef="#br0" timeOffset="35036.78">24797 5132 2830 0,'15'0'1'0,"-15"0"1"16,16 0 4-16,-16 0 14 0,0 0 20 0,15 0 37 16,-15 0 31-16,0 0 18 0,8 0 3 0,-8 0-16 15,0 0-20-15,0 0-19 0,6 0-23 0,-2 0-11 16,5 0-13-16,-5 0-7 0,6-16 4 0,2 16-6 16,5 0 11-16,2-17 8 0,-1 17 6 15,1-12 8-15,3 4-7 0,3 2-7 0,4-1-8 0,2 1-5 16,0 1 2-16,4 2 5 0,3-2 10 0,-3 0 3 15,-4 2-3-15,2 2-4 0,-6 0-7 16,0 0-14-16,-5 1-3 0,-5 0-8 0,-3 0 1 16,3 0-2-16,-13 0-3 0,2-1 1 0,2 1-5 15,-8 0-18-15,0-1-41 0,0 1-30 0,0-2-32 16,0 2-4-16,0 0 13 0,0 0-4 0,-41 0-9 16,20 0-18-16,-5 0-19 0,-12 0 1 0,-1 0 14 15,-6 0 26-15,-1 0 20 0,-1 0 4 0,5 0-10 16,-3 0-5-16,3 20 15 0,7-20 26 0,0 16 36 15,4-16 20-15,6 19 11 0,1-9 5 16,5 0-1-16,4-1 2 0,7-1 26 0,4-1 32 16,0-3 36-16,0-2 39 0,4 2 21 0,0-4 9 15,0 1 12-15,0 1 4 0,0-2-10 0,0 0-12 16,0 0-18-16,25 0-22 0,-25 0-12 0,22 0-3 16,-3 0-7-16,4 0 3 0,-1 0-10 0,1 0-8 15,8-18-3-15,0 18-1 0,4 0 1 0,3 0-4 16,3 0 1-16,2-13-10 0,3 13-2 0,-1 0 1 15,-1 0-3-15,1 0-5 0,-4 0-3 0,-5 0-2 16,-5 0-15-16,-2 0-1 0,-5 0-7 0,-5 0-18 16,-9 0-8-16,-1 0-4 0,-5 0-7 0,0 0 0 15,-4 0 7-15,0 0 1 0,0 13-24 16,0-13-8-16,-39 0-29 0,39 10-39 0,-42-10-13 0,11 9-39 16,0-9-22-16,-2 9-26 0,-2-4-37 15,4-4-27-15,-6 2-38 0,6-2-30 0,0-1-21 16,0 3-55-16,4-2-137 0,4-1-96 0,5 0 100 15</inkml:trace>
  <inkml:trace contextRef="#ctx0" brushRef="#br0" timeOffset="39439.67">31945 7309 2250 0,'0'0'-5'0,"0"11"-1"0,0-11-2 15,0 4 1-15,0-4 4 0,0 0 0 0,0 0 2 16,0 0 10-16,0 0 21 0,0 0 19 0,0 0 21 16,0 0 4-16,0 0 2 0,0 0 2 0,0 0-8 15,0 0-6-15,0 0-17 0,21 0-12 16,-21 0 3-16,23 0 3 0,-23 0 15 0,37-18 1 16,-10 18-6-16,4 0-6 0,4 0-13 0,8-17-2 15,1 17-2-15,3 0 4 0,7 0 3 0,2 0 3 16,4 0 10-16,2 0-3 0,-2 0-6 0,0 0-8 15,-4 0-14-15,-3 0-7 0,-7 21-7 0,-5-21-6 16,-8 0-4-16,-8 14-1 0,-9-14-20 0,-3 0-8 16,-7 0-2-16,-2 12 1 0,-4-12 22 0,0 7 14 15,-31-7-8-15,31 6-15 0,-51-2-15 0,13-1-19 16,-5-1-1-16,-11 1 3 0,-6-3 0 0,-2 0 9 16,-2 0 4-16,0 0 6 0,0 0 6 0,4 0 6 15,6 0 7-15,5-18 3 0,3 18 11 16,7 0 0-16,8 0 4 0,6 0 3 0,4-14 0 15,9 14 25-15,4 0 21 0,2 0 29 0,3 0 9 16,3 0-16-16,0 0-21 0,0 0-22 0,32 0-5 16,-32 0 4-16,37 0 8 0,-10 0 13 0,6 0 2 15,4 0 2-15,4 0-6 0,5 0-13 0,-1 0-6 16,3 0-9-16,1 0-1 0,1 0-8 0,-5 0-4 16,-1 0-1-16,-5 0-4 0,-6 0-2 0,-6 0 0 15,-8 0-9-15,-5 0-26 0,-8 0-15 0,-6 0-8 16,0 0-4-16,0 0 12 0,-45 0 0 0,12 0-15 15,-4 0-23-15,-11 11-18 0,-8-11-10 0,-4 0 0 16,0 0 16-16,0 0 22 0,0 0 26 0,9 0 25 16,5 0 23-16,9 0 40 0,10 0 42 15,9 0 45-15,3 0 27 0,11-16-22 0,4 16-33 16,0 0-39-16,0-15-28 0,31 15 0 0,-31-14 3 16,41 14 4-16,-10-12 4 0,7 4-8 0,3 1-12 15,4 7-10-15,5-7-7 0,2 7-6 0,1 0 2 16,-1 0-4-16,-6 0-42 0,-3 0-29 0,-8 27-56 15,-6-27-54-15,-8 0-22 0,-9 23-48 0,-6-23-88 16,-6 22-188-16,0-22-40 0,-35 18 84 0</inkml:trace>
  <inkml:trace contextRef="#ctx0" brushRef="#br0" timeOffset="65477.63">3138 11269 1568 0,'8'11'25'0,"-8"-11"4"16,17 0 5-16,-17 9 13 0,6-9-7 0,-6 0 7 15,0 0 7-15,0 0 2 0,0 3 9 0,0-3-3 16,0 4 5-16,-23-2 2 0,23 1-12 0,0-1 3 16,-27 2-8-16,27-2-9 0,-18 1-11 15,18 0-12-15,-11-2-12 0,11 0-4 0,0 2-4 16,-10-2-4-16,10 0 5 0,0-1-4 0,0 1 0 16,0 4 12-16,0-3-5 0,0 3 7 0,37 3 12 15,-37-3 13-15,46 3 20 0,-11 1 15 0,8-2 7 16,7-1 0-16,6-4-4 0,12 1-4 0,4-3-4 15,9 0-4-15,10 0-5 0,-2 0-3 0,10-26-8 16,8 26-14-16,7-19-6 0,-4 19-9 0,3-18-5 16,-3 18-3-16,-5-16 1 0,-10 16-5 0,0-11-4 15,-6 11 2-15,-6 0-3 0,-4-8-2 0,-7 8 2 16,-2 0-1-16,-6 0-1 0,-4 0 3 0,-10 0-1 16,-9 0-3-16,-12 0-11 0,-10 0-11 15,-13 0-7-15,-6 0 2 0,-31 0 4 0,-8 19-2 0,-11-19-4 16,-14 0-14-16,-17 19-12 0,-18-19 0 15,-17 14-6-15,-18-14-9 0,-9 11-11 0,-14-3-17 16,0 1 0-16,-8 0 20 0,2 2 29 0,5 2 31 16,8 0 23-16,5 2 3 0,13 0 2 0,8-2-3 15,18 1-4-15,9-2 1 0,12-3-4 0,13 0 3 16,18-3-3-16,13 0-4 0,10-2 4 0,12-1 6 16,11-2 7-16,8-1 13 0,0 0 11 0,39 0 17 15,-6 0 4-15,11 0 10 0,7-27 7 0,15 27-10 16,11-23 7-16,8 23-5 0,14-31-14 0,4 16-10 15,17-3-9-15,6 0-12 0,9 0-6 16,1 2 1-16,11-1-13 0,4 3 2 0,0 0-4 16,0 3-4-16,-1 1 3 0,-1 3-4 0,-6 2 2 15,-7 0 1-15,-12 3-1 0,-14-1 2 0,-17 3-3 16,-19-2-8-16,-18 2-5 0,-25 0-7 0,-23 0-5 16,-8 0 6-16,-49 0 4 0,-9 0 3 0,-23 23 8 15,-14-23-3-15,-23 0-1 0,-16 17 4 0,-17-17 0 16,-10 0 3-16,-7 15 4 0,-5-15 0 0,1 11-1 15,5-11 4-15,6 14 1 0,10-6 3 16,14-1 0-16,15 1-1 0,21-3 1 0,20 0-8 16,21-1 9-16,15-2 12 0,22 0 19 0,19-2 19 15,4 0 2-15,54 0 2 0,-5 0-3 0,16-30-4 16,15 30 3-16,15-24-11 0,17 24-3 0,12-27 1 16,12 27-7-16,5-27-6 0,12 14-12 0,2 0-14 15,4 3-6-15,0 1 0 0,-4 2 2 0,-2 7 0 16,-6-9 0-16,-11 9-4 0,-14-4-3 0,-14 4 2 15,-21 0-3-15,-19 0-16 0,-18 0-6 0,-22 0-1 16,-21 0 5-16,-7 0 19 0,-56 24 4 0,-4-24-5 16,-19 19-11-16,-16-19-9 0,-16 22-1 15,-20-22 6-15,-9 19 10 0,-9-19 9 0,0 17 7 16,2-17-3-16,3 11 4 0,11-5-2 0,14-6-2 16,17 7 3-16,20-3-5 0,22-2 2 0,12-1 17 15,21-1 18-15,21 0 14 0,6 0 3 0,29 0-18 16,8 0-18-16,13 0-15 0,12 0-3 0,16 0 1 15,13 0 1-15,13 0 3 0,9 0-1 0,3 0-2 16,6 0 0-16,-2 0-5 0,2 0 6 0,-2 22-1 16,-4-22-3-16,-15 15 5 0,-14-15-5 0,-13 17 0 15,-16-17 4-15,-19 11 1 0,-18-11 1 0,-21 10 2 16,-31-10 2-16,-15 6-2 0,-18-6-10 0,-14 0-5 16,-13 0-10-16,-15 0-6 0,-9 0-3 0,-3 0-5 15,-2 0 1-15,8 0 2 0,11 0 10 0,14-19 10 16,15 19 3-16,18 0 13 0,17 0 16 15,16 0 7-15,21 0 2 0,0-12-9 0,31 12-18 16,8-9-11-16,13 9 1 0,18-8 2 0,9 8 1 16,18-3-1-16,9 3-35 0,5 0-42 0,7 0-49 15,-2 0-69-15,-3 26-95 0,-5-26-162 0,-5 22-236 16,-8-22 75-16</inkml:trace>
  <inkml:trace contextRef="#ctx0" brushRef="#br0" timeOffset="67865.61">31364 7320 1305 0,'0'-6'47'0,"0"-1"36"16,0 2 20-16,0-1 33 0,0 1-16 0,0 0-11 15,0 2 1-15,0 0-17 0,0 2-17 0,0 0-17 16,0 1-16-16,0 0-12 0,0 0-7 0,0 0-13 16,0 0-5-16,0 0-4 0,0 0-2 0,17 0 2 15,-17 0-2-15,0 0 0 0,0 0-2 0,0 0 0 16,0 0 11-16,0 0 11 0,0 0 4 0,0 0 12 15,0 0 4-15,0 0-4 0,0 0-7 16,0 0-10-16,0 0-14 0,0 0-6 0,29 0 3 16,-29 0-3-16,29 0-4 0,-13 0 2 0,7 0 0 15,0 0 1-15,6 0 4 0,-2 0-3 0,2 0-1 16,-5 0 6-16,3 0 6 0,-6 0 13 0,0 0 3 16,-7 0-3-16,-2 0-1 0,-5 0-12 0,-3 0-2 15,0 0 0-15,-4 0-9 0,0 0 0 0,0 0 0 16,0-17 1-16,-33 17 4 0,10 0-1 0,-8-19-1 15,-6 19-1-15,-9-22-4 0,-7 9 4 16,-1-1-5-16,-6 1-4 0,8-1 3 0,-1 4-2 0,5-1 1 16,5 2 5-16,5 4-6 0,7 1 3 15,7 2 0-15,7-1 0 0,5 3 3 0,3 0 2 16,5 0 3-16,4 0 2 0,0 0 2 0,0 0-6 16,25 0 3-16,-25 0 8 0,39 0 6 0,-8 20 12 15,5-20 9-15,3 0-4 0,2 24 2 0,7-24-6 16,-3 19-12-16,5-19-2 0,-7 18-11 0,1-10-6 15,-5 1-2-15,-6-4-6 0,-2 2 3 0,-6-3 0 16,-7 0 1-16,-5-1 0 0,-3 0-4 0,-8-2 1 16,-2 3 4-16,0-3 2 0,-29 3 7 0,29-3 2 15,-54 1-4-15,19 0-4 0,-6 2-23 0,-4-4-19 16,-3 0-6-16,-4 0-4 0,5 0 9 16,1 0 13-16,5 0 3 0,10 0 7 0,4-19 9 15,6 19 3-15,9 0 8 0,4 0 7 0,8 0 11 16,0 0 1-16,0 0-1 0,0 0-4 0,37 0-4 15,-37 0 5-15,47 0-3 0,-11 0-2 0,-3 20-3 16,10-20-8-16,-4 0-2 0,3 17 2 0,-5-17-1 16,-2 14-1-16,-2-14 2 0,-8 12-6 0,-4-6-34 15,-7-1-41-15,-4-1-48 0,-5 4-54 0,-5-4-49 16,0 5-126-16,0-1-162 0,-40 0 18 0,9 1 85 16</inkml:trace>
  <inkml:trace contextRef="#ctx0" brushRef="#br0" timeOffset="69742.03">3258 14781 2689 0,'0'0'4'15,"-21"0"6"-15,21 0 17 0,0 0 21 0,0 0 20 16,0 0 19-16,0 0 8 0,0 0-4 0,0 0-7 15,0 0-11-15,0 0-14 0,0 0-12 0,0 0-17 16,0 0-13-16,0 0-12 0,0 0-8 0,0 0-1 16,0 16-1-16,0-16 2 0,0 0 6 0,0 0 3 15,0 0 22-15,21 10 27 0,-3-10 13 0,7 8 15 16,4-8-1-16,12 0-6 0,9 5-1 0,8-5 3 16,8 0 0-16,6 0 0 0,9-24 4 15,6 24-2-15,6-23 0 0,4 23-1 0,0-22-2 16,-2 22-7-16,-6-18-10 0,-10 18-10 0,-13-13-17 0,-10 13-10 15,-15 0-15-15,-14-9-11 0,-8 9-4 16,-9 0-5-16,-6 0 2 0,-4 0-3 0,0 0 4 16,-45 0-7-16,7 0-17 0,-15 29-12 0,-14-29-20 15,-17 26-2-15,-16-26 2 0,-15 26 2 0,-3-26-7 16,-4 22-15-16,0-22-15 0,8 15-10 0,9-15 18 16,10 14 30-16,18-14 29 0,15 9 29 0,11-9 7 15,11 7 2-15,13-7 17 0,11 3 26 0,6-3 26 16,1 0 27-16,9 0-4 0,0 0-24 0,0 0-23 15,48 0-18-15,-13 0 8 0,10-21 11 0,9 21 7 16,6 0 8-16,17-17-15 0,3 17-9 0,9 0-4 16,2-14-19-16,4 14-5 0,0 0-1 15,-2 0-8-15,0 0-4 0,-8 0 0 0,-6 0-4 16,-11 26-5-16,-10-26 0 0,-13 23-19 0,-14-23-9 16,-10 27-7-16,-19-12-7 0,-2 2-2 0,-37 1-14 15,-11 3-11-15,-12-1-13 0,-16 1 1 0,-17-3-5 16,-17 0-4-16,-4-5 5 0,-10-1 2 0,5-3 25 15,3-3 27-15,8-1 24 0,11-3 39 0,21 0 30 16,16-2 32-16,12 0 23 0,17 0-13 0,13 0-27 16,11 0-32-16,7 0-35 0,0-31-9 0,56 31-9 15,-10-21-42-15,9 21-54 0,20-22-89 0,14 22-118 16,14-15-117-16,11 15-215 0,12 0-179 16,-2 0 128-16</inkml:trace>
  <inkml:trace contextRef="#ctx0" brushRef="#br0" timeOffset="78331.02">26505 4164 2025 0,'12'0'35'15,"2"0"30"-15,-5 0 44 0,1 0 40 16,-2-22-2-16,1 22 8 0,1 0-16 0,-6-18-7 0,0 18-10 16,5 0-6-16,-5-16 2 0,-2 16-2 15,-2-10 0-15,0 10-14 0,4-14-26 0,-4 4-24 16,0-1-9-16,0-2-13 0,0-2 3 0,0-6-4 16,-37-3-7-16,37-7 3 0,-46-2 2 0,11-5 2 15,-4-4 4-15,-15-3-11 0,-6 0-7 0,-16-3-6 16,-5 2-8-16,-12 1 21 0,-6 6-4 0,-9 4 2 15,-5 4-3-15,5 6-18 0,-8 4 2 0,3 4-3 16,9 6 5-16,-3 4-1 0,3 4-1 0,5 3 6 16,0 0-5-16,2 0-11 0,6 0 8 0,-4 27-9 15,6-27-2-15,4 20 11 0,4-20-6 0,5 23 5 16,4-23 6-16,3 18-2 0,7-18-1 16,5 18 2-16,1-18-3 0,8 16 4 0,-6-16-5 15,9 6 4-15,-1-6 0 0,3 0-3 0,2 0 1 16,-3 0-1-16,1 0-2 0,0 0 3 0,-3-22-11 15,3 22-38-15,-5 0-31 0,5-25-48 0,-3 25-54 16,7-16-38-16,2 16-63 0,6-15-60 0,0 15-87 16,8-10-167-16,0 10-85 0,5-15 110 0</inkml:trace>
  <inkml:trace contextRef="#ctx0" brushRef="#br0" timeOffset="78658.6">23629 3246 3125 0,'19'0'20'0,"-3"0"34"16,-1 0 34-16,-5 0 40 0,1 0 25 0,-1 0 0 15,-2 0 12-15,-6 0-17 0,2 0-28 0,0 0-25 16,-4 0-38-16,5 0-22 0,-5 0-17 0,0 20 4 16,0-20 20-16,0 0 9 0,-40 16 5 0,40-16-5 15,-45 21-27-15,10-10-10 0,-9 3-4 0,-3 1-9 16,-11 0-2-16,-2 0 4 0,-6 1 0 0,0 1-24 15,6-2 0-15,4-1 10 0,4 1-22 0,11-1 16 16,4-2 5-16,8 1-17 0,10-4 22 16,3-1 7-16,5-2 1 0,3 0 4 0,8-1 11 15,0-1 16-15,0-3 10 0,0 3 3 0,25 1-9 16,-25-1-17-16,45 1-13 0,-16 4-8 0,6 2 0 16,7 1 1-16,5 1-2 0,-1 2-29 0,-3 1-70 15,-2 1-94-15,-5 2-117 0,-3 0-100 0,-6 3-82 16,-7 1-142-16,-3 3-218 0,-7 0 131 0</inkml:trace>
  <inkml:trace contextRef="#ctx0" brushRef="#br0" timeOffset="84891.86">16934 3768 1912 0,'0'0'4'15,"0"0"3"-15,-15-20 18 0,15 20 21 0,0 0 17 16,-16-16 27-16,16 16 4 0,-13 0 4 0,13 0 2 16,0 0-16-16,-6 0-9 0,6 0-11 0,0 0-11 15,0 0 3-15,0 0-1 0,0 0 4 0,0 0 1 16,0 0 1-16,0 0 6 0,0 0-4 0,0 0-15 16,19 0-18-16,-19 0-18 0,0 0-12 0,16 0 3 15,-16 0 6-15,25 0 16 0,-6 0 11 0,4 0 5 16,3-16 6-16,3 16-1 0,4 0-5 0,5 0 2 15,-3 0-1-15,4 0-8 0,-2 0 6 0,-2 0 1 16,-2 0 0-16,-2 0 1 0,-2 0-5 16,-6 0-6-16,-2 0-9 0,-5 0-6 0,-5 0-6 15,-3 0-2-15,-2 0-4 0,-2 0-3 0,-2 0-4 16,0 0-1-16,-2 0 0 0,0 0-41 0,0 0-67 16,0 0-95-16,0 0-84 0,0 0-33 0,0 0-51 15,0 0-97-15,0 33-203 0,0-14 73 0</inkml:trace>
  <inkml:trace contextRef="#ctx0" brushRef="#br0" timeOffset="85608.08">16994 6688 2778 0,'0'4'0'0,"-11"-1"7"16,11-1 23-16,-14 0 38 0,6-2 36 0,4 0 34 16,-3 0 7-16,1 0-5 0,-2 0-8 0,2 0-12 15,0 0-15-15,3 0-26 0,1 0-20 0,-2 0-29 16,2 0-16-16,0 0-4 0,2 0-8 16,0 0 5-16,0 0 12 0,0 0 14 0,0 0 22 15,0 0 10-15,0 0 3 0,27 0 6 0,-27 0-1 16,37 0 12-16,-8 0 10 0,6 0-1 0,7 0 2 15,7 11-11-15,5-11-11 0,4 0-11 0,0 0-13 16,4 0-13-16,-2 0-10 0,0 0-8 0,-5 0-14 16,1 0-2-16,-8 0-60 0,-7-20-70 0,-6 20-64 15,-8 0-108-15,-8 0-90 0,-7-15-118 0,-4 15-216 16,-1 0-248-16,-1-12 146 0</inkml:trace>
  <inkml:trace contextRef="#ctx0" brushRef="#br0" timeOffset="86531.63">24001 5225 2003 0,'0'-15'38'16,"11"15"22"-16,-11 0 18 0,0 0 23 0,0-7-15 15,0 7-3-15,0 0 9 0,0 0-3 16,0 0-3-16,0-4-2 0,0 4-14 0,0 0-10 0,0 0-18 16,0-2-5-16,0 2-6 0,0 0 4 15,0-1 8-15,0 1 4 0,0 0 9 0,0 0 9 16,0 0 12-16,0 0 13 0,0 0 12 0,0 0 4 16,0 0-12-16,0 0-17 0,0 0-27 0,22 0-12 15,-22 0 6-15,27 16 11 0,-8-16 16 0,4 0 5 16,1 0-2-16,7 0 5 0,-2 0-8 0,2 0-7 15,5 0-3-15,-5 0-14 0,0 0 9 0,2 0 6 16,-7 0-3-16,5 0 0 0,-4 0 1 0,-4 0-1 16,0-19 5-16,-7 19 4 0,3 0-6 0,-5 0-11 15,-1-13-13-15,-7 13-20 0,2 0-10 0,-4-8-8 16,1 8-4-16,-5 0-1 0,4-5-6 16,-4 5-55-16,0-3-56 0,0 3-72 0,0 0-86 15,0 0-61-15,0 0-71 0,0 0-46 0,0 0-41 16,0 0-106-16,-27 0-165 0,27 27 122 0</inkml:trace>
  <inkml:trace contextRef="#ctx0" brushRef="#br0" timeOffset="93241.62">8091 10438 2130 0,'-2'0'29'0,"-2"0"-2"0,4-15 2 0,0 15 1 16,0 0-30-16,0 0 5 0,0 0-1 0,0 0 4 15,0 0 6-15,0 0 9 0,0 0 10 0,0 0 0 16,0 0 1-16,0 0 0 0,0 0-8 0,18 0 2 16,-18 0 14-16,19 0 13 0,-5 0 23 15,3 16 16-15,5-16-1 0,5 0-3 0,4 0-14 16,2 12-6-16,5-12-9 0,1 0-9 0,4 0 5 16,3 0 1-16,1 0 4 0,3 0 0 0,0 0-8 15,-1 0-11-15,1 0-12 0,-5 0-4 0,-3-19-5 16,-5 19-7-16,-6 0-1 0,-4 0-9 0,-7 0-3 15,-5 0-2-15,-7 0-3 0,-2 0-1 0,-4 0-2 16,-2 0 5-16,0 0 3 0,0 0 6 0,-39 0 1 16,10 0-11-16,-8 0-25 0,-11 0-18 0,-9 0-15 15,-12 18-15-15,-5-18 7 0,-5 0 3 0,3 0-2 16,-3 0 12-16,7 0 7 0,6 0 10 16,8 0 13-16,10 0 18 0,9-22 6 0,8 22 3 15,8 0 2-15,7 0 6 0,10 0 20 0,-1 0 26 16,5 0 19-16,2-12-7 0,0 12-20 0,0 0-25 15,0 0-18-15,40-10 11 0,-40 10 14 0,37-7 14 16,-10 2 10-16,2 1-6 0,0 1-7 0,6-1-5 16,0 1-9-16,2 2 1 0,2-3-2 0,1 2-4 15,-1 0-3-15,2 0-7 0,-1 0-6 0,3 2-7 16,-4-2 1-16,-2 2 0 0,-1 0-1 0,-8 0 0 16,-1 0-7-16,-6 0-2 0,-6 0-3 0,-7 0 7 15,-6 0 4-15,-2 20-2 0,0-20-24 0,-37 13-25 16,12-13-19-16,-10 17-15 0,-5-7 12 15,-7-2 8-15,-5-1 4 0,1-7 2 0,-1 10 2 16,4-6 11-16,3-4 13 0,6 2 16 0,10-2 14 16,4 0 9-16,8 0 3 0,7 0 35 0,2 0 25 15,8 0 25-15,0 0 4 0,0 0-28 0,0 0-18 16,0 0-15-16,39 0 10 0,-39 0 16 0,45-19 12 16,-16 19-3-16,2 0-11 0,4-14-15 0,3 14-14 15,-3 0-12-15,2 0-7 0,-2-15-3 0,-2 15-8 16,0 0-5-16,-2 0 2 0,-4 0-4 0,-4 0 2 15,-7 0 4-15,-1 0-5 0,-5 0-9 16,-4 0-7-16,-6 0 3 0,0 0 0 0,0 0 9 16,-33 0-10-16,33 22-19 0,-47-22-22 0,16 0-16 15,-8 19 11-15,-1-19 7 0,-3 0 16 0,4 0 14 16,1 9 13-16,7-9 6 0,5 0 10 0,7 0 6 16,4 0 20-16,7 0 28 0,8 0 24 0,0 0-2 15,0 0-25-15,0 0-22 0,0 0-21 0,35 0 18 16,-35-22 18-16,44 22 4 0,-15 0 0 0,2-17-15 15,4 17-16-15,2 0-10 0,-2-13-8 0,0 13-2 16,-2 0-3-16,-2-5 2 0,-8 5 0 0,-2 0-15 16,-7 0-45-16,-3 0-49 0,-7 0-49 0,0 0-20 15,-4 0 12-15,0 0 1 0,-25 0-8 16,25 0-47-16,-43 23-97 0,16-23-141 0,-6 0-189 16,-2 16 84-16</inkml:trace>
  <inkml:trace contextRef="#ctx0" brushRef="#br0" timeOffset="97596.54">7934 11605 2041 0,'0'0'19'16,"0"0"8"-16,0 0 17 0,0 0 48 0,0 17 19 16,0-17 34-16,0 0 10 0,0 0-18 0,0 0-14 15,0 11-15-15,0-11-4 0,0 0-16 0,0 6-13 16,0-6-15-16,0 0-9 0,0 3 0 0,0-3 6 15,14 0 22-15,-14 1 9 0,12 0 4 16,-1 1-2-16,5-1-7 0,5 0-3 0,4 2 2 16,8-2 14-16,4 0-3 0,4 1-7 0,5-2-3 0,4 0-18 15,3 0-2-15,7 0-3 0,0 0 2 16,6 0-1-16,5-22-8 0,-1 22 1 0,-6 0-12 16,-2 0-2-16,-6-14-6 0,-7 14-15 0,-5 0-8 15,-11 0-11-15,-15 0-7 0,-3 0-4 0,-1 0-5 16,-9 0 1-16,-5 0 3 0,0 0 4 0,-29 0-7 15,4 0-22-15,-10 25-24 0,-15-25-19 0,-16 18-12 16,-11-18-7-16,-7 16-3 0,-5-16-2 0,-10 0-5 16,1 0-2-16,5 0 4 0,11 0 11 0,5 0 24 15,13 0 33-15,8 0 26 0,15 0 13 16,4 0 11-16,10-17 33 0,12 17 30 0,1 0 36 16,8 0 33-16,0 0-9 0,6 0-28 0,0 0-34 15,0 0-39-15,29 0-20 0,-29-13 16 0,47 13 14 0,-14 0 20 16,8-6 6-16,5 6-9 0,6-4-13 15,3 1-16-15,1 3-2 0,0 0-6 0,2 0-1 16,-2 0-2-16,0 0-9 0,-3 0-4 0,-3 0-2 16,-5 0-11-16,-5 0 2 0,-9 18 1 0,-4-18-15 15,-9 0-5-15,-5 0-16 0,-13 0-6 0,0 16-4 16,-27-16 2-16,-4 11-12 0,-11-11-26 0,-9 12-13 16,-13-7-11-16,-11 0-5 0,-3-2 11 15,-1-3 20-15,3 0 29 0,3 0 23 0,11 0 23 0,8 0 15 16,13 0 24-16,6-19 38 0,12 19 37 15,7 0 31-15,7 0 15 0,5 0-12 0,4-15-29 16,0 15-14-16,0 0-27 0,0-11 3 0,42 11 16 16,-20-13 11-16,7 6 7 0,6 0-6 0,5 0-2 15,7 2-20-15,3 1-14 0,2 1-10 0,-1 0-19 16,3 1-11-16,-2 0-13 0,-5 2-7 0,-3 0-5 16,-7 0-4-16,-4 0 8 0,-6 0-5 0,-4 0-7 15,-9 0 3-15,-2 0-15 0,-5 0-39 0,-5 0-38 16,-2 0-27-16,0 0-5 0,0 0 29 0,-38 0 32 15,14 0 7-15,-9 0-10 0,-9 19-4 16,-5-19-4-16,-5 0 8 0,0 0 21 0,1 0 18 16,1 13 13-16,9-13 4 0,8 0 13 0,6 0-3 0,10 0 16 15,5 0 28-15,12 0 21 0,-8 0 21 16,8 0 13-16,0 0 4 0,0 0-19 0,0 0-16 16,0 0-26-16,24 0-29 0,-24 0-12 0,36-17 1 15,-12 17 0-15,7 0 3 0,7 0-2 0,-1-15 4 16,2 15 1-16,-2 0-7 0,0 0 4 0,-1 0-7 15,-5 0 1-15,-2 0 5 0,-5 0-2 0,-5 0-4 16,-5 0-7-16,-3 0-26 0,-5 0-16 0,-2 0 2 16,-4 0 10-16,0 0 19 0,-33 18 13 0,8-18-21 15,-6 0-24-15,-10 17-16 0,-7-17-17 16,-3 9-2-16,-3-9 12 0,0 0 7 0,5 0 26 16,5 0 25-16,9 0 11 0,8 0 15 0,6 0 8 15,9 0 33-15,6 0 34 0,6 0 19 0,0 0-6 16,0 0-32-16,0 0-42 0,0 0-26 0,31-21-2 15,-31 21-2-15,39-14 7 0,-10 14 3 0,6-17 0 16,0 17 0-16,5-10-33 0,-1 10-40 0,0-6-70 16,-6 6-92-16,-2 0-97 0,-6 0-100 0,-4 0-72 15,-7 0-164-15,-1 0-155 0,-5 27 142 0</inkml:trace>
  <inkml:trace contextRef="#ctx0" brushRef="#br0" timeOffset="101416.43">16779 3001 2084 0,'0'0'13'0,"0"0"9"15,0 0 8-15,0 0 13 0,0 0 3 16,0 0 13-16,0 0 15 0,0 0 11 0,0 0 4 16,0 0 2-16,0 0-5 0,0 0-12 0,0 0-9 15,0 0-14-15,0 0-10 0,0 0-2 0,0 0-4 16,0 0-3-16,0 0 1 0,0 0 2 0,0 0 5 15,0 0 7-15,0 0 7 0,0 0 5 0,0 0 7 16,0 0-2-16,0 0 1 0,0 0-7 0,0 0-10 16,0 0-11-16,0 0-14 0,29 0-7 0,-29 0 3 15,33 0 17-15,-10 0 19 0,1 0 14 0,5 0 6 16,6 0-12-16,1 0-15 0,5 0-6 16,4 0-3-16,5 0-4 0,6 0 10 0,8-16 1 15,0 16 1-15,4 0 1 0,2 0-15 0,5-17-10 16,1 17-2-16,7-12 16 0,-2 12 15 0,-1-11 6 15,3 3-4-15,-4 2-24 0,-3-1-11 0,-2-1-13 16,-3 2 3-16,-3 0-1 0,-2 0-3 0,2 0 2 16,-6 1-5-16,-2 0 2 0,2 0 4 0,-6 1 7 15,-2 1 10-15,-7-1 15 0,-9 0 5 0,-5 1-1 16,-6 0-10-16,-9 0 1 0,-5 1-1 0,-1 0 7 16,-6 1 7-16,-4 1 0 0,0-4 12 0,0 4 3 15,-2-1 15-15,0 0 2 0,0-1 3 16,0 2 2-16,0-1 3 0,0 0 1 0,0 1 2 0,0-1-4 15,0 1-9-15,0 0 2 0,0 0-6 16,0-2-5-16,0 2-2 0,0 0-15 0,0 0-7 16,0 0-13-16,0 0-14 0,0 0-6 0,0 0-9 15,0 0 0-15,0 0-7 0,0 0-3 0,0 0-4 16,0 0-2-16,0 0 2 0,0 0-3 0,0 0 3 16,0 0 0-16,0 0 5 0,0 27 6 0,0-27 5 15,0 36 6-15,0-11 3 0,0 7-2 0,0 2 4 16,0 5-5-16,-20 4-1 0,20 2 0 0,-19 0-13 15,19 1 13-15,-25 3-5 0,13 0 16 16,-3 1 0-16,3 2-3 0,0 2-2 0,-3-2-22 16,5 3 9-16,-3-2-1 0,3-1-3 0,0-3 8 15,-1-2-6-15,3-4-4 0,-2-5-19 0,4-6-36 16,-3-5-20-16,3-5-28 0,2-5-5 0,-2-4-8 16,2-5-32-16,2-2-34 0,0-1-29 0,-1-5-25 15,3 0-4-15,-2 0-15 0,2 0-57 0,-2 0-81 16,-2 0-91-16,-4-27-104 0,-7 27-158 0,-5-31-87 15,-5 10 151-15</inkml:trace>
  <inkml:trace contextRef="#ctx0" brushRef="#br0" timeOffset="102107.39">16485 2928 3149 0,'0'-4'25'0,"27"-2"48"0,-27 1 51 0,31 1 56 16,-12-4 29-16,-3 3 4 0,1 1-14 0,4 0-21 15,-3 1-30-15,1 1-30 0,-1 1 1 0,1 1-16 16,-3 0-3-16,1 0-10 0,-3 0-31 0,-3 0-15 16,-3 0-21-16,0 0-13 0,-1 0-3 0,-5 0-3 15,0 0-1-15,-2 19 15 0,4-19 0 0,-4 19 26 16,2-4 38-16,-2 5 9 0,0 2 0 0,0 5-26 15,0 1-31-15,0 4-14 0,0 3 44 16,-25 3 27-16,25 0-3 0,-19 1-1 0,19 2-42 0,-22 3-9 16,22-2 1-16,-29 5-3 0,12 0-5 15,1 3-13-15,-3 2-3 0,3 2-4 0,-3-3 1 16,2 2-13-16,3 0 3 0,-3-3 4 0,5-3 0 16,0-2 8-16,1-7-9 0,5 0 3 0,-2-5-3 15,6-2 0-15,-2-4 11 0,4-3 0 0,0-3 20 16,0-3 49-16,0-1 44 0,0-6 40 0,22 0 26 15,-22-1-9-15,25-2-25 0,-4-3-25 0,6 0-27 16,8-1-22-16,10-3-11 0,9 0-5 0,8-1-2 16,13 0-15-16,11 0-8 0,11 0-12 0,11-20-5 15,8 20 26-15,4 0 24 0,4-25-5 0,-2 25-13 16,-3-19-27-16,-5 19-32 0,-8-19 0 16,-15 7 0-16,-7 1 0 0,-13 3 0 0,-7-2 0 15,-9 2 0-15,-7 0 0 0,-9 3 0 0,-8-1 0 16,-4 2 0-16,-6 1 0 0,-9 3 0 0,-1 0 0 15,-7-1 0-15,0 1 0 0,-4 0 0 0,0 0-11 16,0 0-74-16,0 0-86 0,0 0-106 0,0 0-125 16,0 0-125-16,0 0-106 0,0 0-34 0,0 0 22 15,0 0 49-15,-17 18 23 0,17-18-70 0,0 15-318 16,0-15 121-16,-12 17 170 0</inkml:trace>
  <inkml:trace contextRef="#ctx0" brushRef="#br0" timeOffset="103776.58">23993 4452 2036 0,'-4'0'27'0,"4"0"7"0,0 0 6 0,0 0 3 15,0 0-24-15,0 0 3 0,0 0 8 0,0 0 15 16,0 0 8-16,-4 0 6 0,2 0 2 0,0 0-3 16,0 0-2-16,0 0 2 0,2 0 0 0,0 0-3 15,-5 0 5-15,5 0-1 0,0 0 0 0,0 0 7 16,0 0-2-16,0 0 9 0,0 0 7 16,0 0-4-16,0 0-19 0,0 0-24 0,0 0-24 15,33 0-12-15,-33 0 1 0,46 0 3 0,-13 0-1 16,10 0 4-16,7 0 11 0,6 0 6 0,14 0 12 15,7 0 6-15,7-16 3 0,7 16 13 0,6 0-3 16,5 0 2-16,5 0-2 0,-1 0-7 0,3 0 14 16,-5 0 2-16,-1-7 3 0,-4 7 4 0,0 0-1 15,-6-6 3-15,-6 1-12 0,2 0-19 0,-8-1-16 16,-5 1 7-16,-8-1 41 0,-6 0 43 0,-8 1 16 16,-8 0-5-16,-7-1-31 0,-12 3-28 0,-9-1-25 15,-5 1-18-15,-3 1-9 0,-6 2-14 0,0-1-2 16,-4 1 0-16,0 0-6 0,0 0 3 0,0 0 0 15,0 0-1-15,0 0 4 0,-35 35-3 16,35-35 4-16,-37 42 6 0,14-11-7 0,-4 5 2 16,1 3 2-16,-1 8-1 0,0 6 10 0,0 5-2 15,4 6-3-15,3 5-3 0,-3 5-3 0,8 2-51 16,-1 5-33-16,1-2-44 0,3-1-51 0,2-2-12 16,-3-4-37-16,3-5-42 0,-3-1-44 0,3-5-32 15,-2-5-31-15,-3-4-55 0,3-5-152 0,-7-4-82 16,3-9 102-16</inkml:trace>
  <inkml:trace contextRef="#ctx0" brushRef="#br0" timeOffset="104328.54">23824 4274 3992 0,'12'0'0'0,"0"0"15"15,-1 0 7-15,-3 0 6 0,-2 0 17 0,-2-21-5 16,5 21-5-16,-9 0-1 0,4 0-17 0,-4 0-5 15,0 0 25-15,0 0 19 0,0 0 24 0,0 36 16 16,0-16-15-16,0 6-19 0,0 7-1 0,0 7-6 16,18 4-8-16,-18 4 2 0,0 4-11 0,0 3-13 15,0 4-2-15,0 3 1 0,0 2-11 0,-27 1 0 16,27 1-7-16,-18 3-8 0,18-2 2 0,-23-2 0 16,23-3 9-16,-23-3-3 0,23-2-4 0,-20-6-4 15,20-4-3-15,-11-2 0 0,11-5 5 0,0-7 3 16,0-1-1-16,0-5 3 0,0-5 19 0,0-1 66 15,0-5 72-15,29-4 71 0,-29-3 39 16,31 0-31-16,-8-4-43 0,8-1-62 0,8-1-43 16,3-3-27-16,16 0 3 0,6 0 8 0,14 0-7 15,13 0 0-15,8 0-13 0,13 0-16 0,4-24-9 16,6 24-7-16,4 0-15 0,4 0-4 0,-4 0-2 16,0 0 4-16,-4 0 30 0,-6 0 19 0,-13 0 4 15,-8 0-7-15,-14 0-28 0,-11 0-25 0,-16 0-3 16,-13 0-1-16,-10 0-5 0,-12 0-42 0,-7 0-76 15,-5 0-115-15,-3 0-171 0,-4 0-102 0,0 0-39 16,0 0-18-16,-42 0-17 0,20 0-91 16,-14 0-346-16,-3 0 30 0,-6 0 191 0</inkml:trace>
  <inkml:trace contextRef="#ctx0" brushRef="#br0" timeOffset="123719.54">19447 3034 3418 0,'7'-4'14'0,"1"0"21"0,-2 1 23 0,0 1 40 16,-2-5 30-16,-1 6 25 0,-1 0 15 0,0-1-8 16,-2 2-12-16,0 0-28 0,0 0-24 15,0 0-19-15,2 0-28 0,-2 0-16 0,0 0-15 16,0 0-18-16,0 0-3 0,0 0-2 0,0 0-1 15,0 17 4-15,0-17 6 0,0 18 40 0,0-4 35 16,0 7 28-16,0 3 4 0,0 6-26 0,-21 5-20 16,21 3-19-16,0 3 13 0,0 3-2 0,0-2 6 15,-14 0 0-15,14 2-23 0,0-2 1 0,0-1-8 16,0-1 0-16,0-6 3 0,0-5-8 0,0-1-4 16,0-4-5-16,0-7-1 0,0-5 23 0,0-4 37 15,0-4 54-15,-17-1 47 0,17-2 16 0,0-1-1 16,0 0-21-16,0 0-34 0,0 0-21 0,0 0-35 15,0 0-35-15,0 0-22 0,0-23-44 16,0 23-69-16,0-18-66 0,0 18-112 0,0-23-134 16,-19 10-101-16,19-2-78 0,0-1-73 0,0-1-63 15,-12 5-127-15,12-1-235 0,-8-2 185 0</inkml:trace>
  <inkml:trace contextRef="#ctx0" brushRef="#br0" timeOffset="125372.06">25376 3780 2951 0,'0'-24'36'0,"0"24"49"0,0-26 61 15,-12 26 52-15,12-28 15 0,0 28 8 0,0-29-6 16,0 14-5-16,0 3-10 0,0 0-16 0,0 2-27 16,0 2-28-16,0 1-29 0,0 7-41 0,0-8-35 15,0 8-20-15,0 0-13 0,14 0-9 0,-14 0 2 16,0 0 0-16,0 0-2 0,0 0 12 0,0 25 6 16,0-25 1-16,0 29 4 0,0-7-4 0,0 1 0 15,0 6-3-15,0 0 7 0,0 5-1 0,0-3-3 16,0 2 2-16,0-2-6 0,0-1 2 0,0 1 6 15,0-2-3-15,0-3-1 0,0 0-2 16,0-2-1-16,-14-3-1 0,14-2 1 0,0 0-52 16,0-3-18-16,-15-3-24 0,15-1-38 0,0-2 18 0,-12-4-40 15,12-1-43-15,-4-2-54 0,-1 0-68 16,3-3-55-16,-2 1-45 0,4-1-91 0,-4 0-237 16,0 0 85-16,-4 0 114 0</inkml:trace>
  <inkml:trace contextRef="#ctx0" brushRef="#br0" timeOffset="126917.18">19848 3193 2376 0,'21'0'10'0,"-21"0"4"0,21 0-7 0,-21 0 0 16,16 0-16-16,-16 0-3 0,17 0 1 0,-17 0-1 16,12 0 8-16,-12 0-4 0,11 0 4 0,-11 0-1 15,4 0-2-15,-2 19 9 0,0-19 0 0,-2 0-3 16,0 22 2-16,0-22-4 0,0 21 4 16,0-7 4-16,0-1 0 0,0 1-4 0,0 1 2 15,-25 1-4-15,25 0 1 0,0-2 5 0,-18 2-2 16,18-1 5-16,-17-1-3 0,17 0-4 0,-17-3-13 15,5-1-5-15,2-2-2 0,-3-2-13 0,-1-1 12 16,1-3 1-16,-1-2-4 0,-1 0 19 0,1 0 1 16,2 0 5-16,-1-28 3 0,1 28 9 0,4-27 8 15,-1 27 21-15,3-32 29 0,2 16 6 0,2 1 4 16,2-2-3-16,0 1-7 0,0 1-1 0,0 0-3 16,25 2-15-16,-25 0-14 0,0 2-22 0,29 1-12 15,-29 3-16-15,22 0-42 0,-22 2-41 0,19 1-79 16,-19 3-86-16,19 1-116 0,-9 0-136 0,2 0-54 15,-3 0 99-15</inkml:trace>
  <inkml:trace contextRef="#ctx0" brushRef="#br0" timeOffset="127070.07">20063 3373 2618 0,'13'-20'-4'0,"-3"20"-3"0,1 0-1 0,-5-14-5 15,0 14-25-15,0 0-37 0,-4-12-74 16,0 12-101-16,-2 0-89 0,0 0-102 0,0 0-58 16,0 0 108-16</inkml:trace>
  <inkml:trace contextRef="#ctx0" brushRef="#br0" timeOffset="127634.71">20411 3210 3434 0,'16'-18'24'16,"1"-1"48"-16,-5 2 48 0,1 1 45 0,1-4 16 15,-4 6-15-15,-1 2-35 0,-3 4-40 16,-2 0-38-16,-2 4-34 0,-2 1-13 0,0 0-5 16,0 2-4-16,0 0-1 0,0-1-2 0,0 2-20 15,-35 0-10-15,35 0-10 0,-37 0-14 0,12 0 5 16,-4 0-2-16,2 0 4 0,-2 0 17 0,2 25 9 15,3-25 14-15,1 18 5 0,0-18-1 0,4 21 2 16,5-7 0-16,2-14-3 0,1 22 3 0,5-13 2 16,0-9 1-16,4 15 4 0,0-15 3 0,2 8-4 15,0-8 9-15,0 4 9 0,0-4 17 0,0 1 21 16,0-1 10-16,0 0 7 0,0 0-4 0,0 1-3 16,0-1-2-16,0 1-12 0,0-1-14 0,0 0-11 15,0 2-17-15,0 0-2 0,16 0-7 16,-16 0-6-16,0 3 4 0,15-1-9 0,-15 3 4 0,12 0-1 15,-12 4 2-15,13-1 2 0,-7 2 4 16,-2-1 0-16,-2 4-5 0,-2-1 7 0,0 1-1 16,0-2 0-16,0 2 2 0,0-3-8 0,0 0-2 15,0-1 5-15,0-2-1 0,0-3 5 0,0 0 3 16,0-1-2-16,0-3 6 0,0 1-9 0,0-2 4 16,0-1-1-16,35 0-1 0,-35 0 34 0,41 0 14 15,-14 0 16-15,2 0 18 0,2 0-14 0,-2 0-3 16,2 0-2-16,-6 0-10 0,0 0-10 0,-5 0-10 15,-1 0-10-15,-4 0-13 0,-3 0-8 16,-4 0-10-16,0 0-10 0,-1 0-1 0,-3 0 5 16,-2 0 7-16,0 0-9 0,-2 21 10 0,0-21-13 15,0 30-27-15,0-9-27 0,0 6-44 0,-25 2-27 16,25 3-34-16,-37 2-31 0,10 5-53 0,-6 0-65 16,0 1-48-16,-8-2-67 0,-1-2-125 0,-5-2-225 15,3-7 110-15</inkml:trace>
  <inkml:trace contextRef="#ctx0" brushRef="#br0" timeOffset="127862.03">19600 3732 3950 0,'25'-7'3'0,"-4"-2"-2"0,-7 2 11 15,-3-2 15-15,-3 2 9 0,-8 0 5 0,10 3-11 16,-10 3-19-16,0 1-20 0,0 0-1 0,0 0 0 16,0 0 2-16,0 0-20 0,-22 35-73 0,22-35-70 15,0 35-91-15,-29-11-58 0,29 6-34 0,-29-1-69 16,29 5-195-16,-23-2-51 0,23 0 103 0</inkml:trace>
  <inkml:trace contextRef="#ctx0" brushRef="#br0" timeOffset="128605.58">25463 4067 3145 0,'4'-4'22'15,"0"0"18"-15,-4 1 5 0,4 0 1 0,2-1-24 16,-1 0-20-16,-1 3-7 0,-4 0-4 0,0 1-2 15,0 0-3-15,0 0 0 0,0 0 0 0,0 0 1 16,0 0 8-16,0 0 4 0,0 21-27 0,0-21-34 16,0 23-43-16,-23-7-49 0,23 2-29 0,0 4-32 15,-15-1-43-15,15 5-80 0,0-3-116 16,-12-1-76-16,12-1 84 0</inkml:trace>
  <inkml:trace contextRef="#ctx0" brushRef="#br0" timeOffset="128997.94">25674 3967 2921 0,'18'-18'22'0,"-1"1"30"0,-3-1 13 16,-1 3 15-16,1-3 3 0,-1 5-5 15,-9 4 7-15,2 3-11 0,-2 3-25 0,-4-1-28 16,4 3-27-16,-4 1-7 0,0 0-7 0,0 0 1 15,0 0 1-15,0 0 3 0,0 0 8 0,0 0 3 16,0 23 4-16,0-23 0 0,0 23 1 0,0-8-2 16,0 3-1-16,0 3 3 0,0 0-9 0,0-2-23 15,0 1-21-15,0 0-17 0,0-3-12 0,0 0 6 16,0-2-1-16,0-5-3 0,0-1-1 0,0 0 3 16,0-3 17-16,-27-2 14 0,27 0 16 0,-18-4 14 15,18 0 4-15,-27 0 4 0,10 0 2 0,3-26 6 16,1 26-2-16,-1-27 7 0,1 27-1 0,7-33 2 15,-2 15 8-15,4-1 13 0,4 1 14 16,0 1-6-16,0 1-2 0,0 1-19 0,27 1-14 16,-27 1 1-16,31 3-3 0,-31 1-2 0,35 1 2 15,-12 1-5-15,-9 4-24 0,5 1-35 0,-3 2-56 16,-1 0-69-16,-3 0-81 0,-2 0-104 0,-1 0-149 16,-9 26 23-16,8-26 106 0</inkml:trace>
  <inkml:trace contextRef="#ctx0" brushRef="#br0" timeOffset="129150.85">25866 4016 2558 0,'23'0'1'16,"-1"0"0"-16,-3 0 1 0,0 0 1 0,1-31 0 16,-5 31-2-16,-7 0 2 0,0-19-31 0,-8 19-55 15,0 0-89-15,0 0-138 0,0 0-126 0,0 0-125 16,0 0 91-16</inkml:trace>
  <inkml:trace contextRef="#ctx0" brushRef="#br0" timeOffset="129755.05">26306 3877 2482 0,'23'-11'43'0,"-4"0"39"0,-3-2 40 16,-6 0 36-16,-1 0 3 0,1 2-3 0,-6 2-7 15,0 5-4-15,0 0-31 0,-4 3-17 0,0-2-18 16,0 3-14-16,0-2-4 0,0 2-12 0,0-2-16 16,0 1-16-16,0-1-14 0,-22 0-4 0,22 1-2 15,0-2-6-15,-19 1 6 0,19 0-6 0,-16 1 3 16,16-2-1-16,-15 2-1 0,15 0-1 0,-16 1 3 16,9 0 4-16,-1 0-3 0,4 0 7 0,0 0-7 15,0 0 0-15,-3 0 4 0,7 0-6 16,0 0 3-16,0 0 1 0,0 0 3 0,0 0 1 0,0 0-1 15,0 0 2-15,0 0-9 0,0 0 4 16,0 0 1-16,0 0-4 0,0 0 5 0,0 0-6 16,0 0 3-16,0 13 4 0,0-13-2 0,0 0 2 15,0 0 2-15,0 0-3 0,0 0 5 0,0 11 4 16,0-11-9-16,-20 8 6 0,20-3-4 0,0 2-7 16,-15 0 3-16,15 2 0 0,-8 0-3 0,8 3 1 15,-14-1 3-15,5 2-1 0,5 0 2 0,-2 0 4 16,-2 3-6-16,4-3 0 0,-5 1 2 0,3-4-4 15,2 1 6-15,0-3 0 0,0-1-2 0,0-1 5 16,4-2-2-16,0-1 5 0,0-2 18 0,0 0 23 16,0-1 24-16,0 0 19 0,0 0 9 0,0 0 10 15,0 0-8-15,0 0-18 0,0 0-30 16,0 0-32-16,26 0-21 0,-26 0 6 0,27 0 11 16,-4 0 12-16,-2 0 13 0,-3 0-4 0,1 0-1 15,-5 0-6-15,7 0-9 0,-6 0 1 0,1 22-7 16,-6-22-14-16,3 0-1 0,1 19-7 0,5-19-4 15,-7 18-1-15,3-7 3 0,-7-3-2 0,0 7-4 16,-4-2 7-16,3 1-9 0,-7 3 13 0,0-1 10 16,0 4-8-16,0 2 9 0,-31-1-29 0,31 1-51 15,-33-1-40-15,10 0-62 0,-4-1-40 0,-4-2-38 16,-4-2-57-16,-2-1-60 0,-7-4-74 16,3 0-101-16,-9-4-234 0,7-4 55 0,-3-3 131 15</inkml:trace>
  <inkml:trace contextRef="#ctx0" brushRef="#br0" timeOffset="134826.62">10265 11203 2242 0,'-14'0'24'16,"1"0"8"-16,5 0 19 0,0 17 30 0,6-17 8 15,-2 0 16-15,2 0 9 0,2 0-2 0,0 10 0 16,0-10 2-16,-2 0 7 0,2 0-6 0,0 6-3 16,0-6-10-16,0 0-12 0,0 0 0 0,0 0-9 15,0 0-9-15,0 0-8 0,0 0-10 0,29 0-1 16,-29 0 18-16,43 0 9 0,-12 0 9 0,8 0-4 15,3 0-14-15,7 0-7 0,-1 0-13 16,5 0-2-16,3-19-3 0,2 19-10 0,0 0-1 16,4-19-4-16,-4 19-1 0,0-12 8 0,-2 12 4 15,-7 0 2-15,-3-11-7 0,-11 11-11 0,-6 0-13 16,-9-6-13-16,-5 6-14 0,-7 0-8 0,-6 0 8 16,-2 0 3-16,0 0 13 0,-41 0 1 0,8 0-34 15,-13 27-16-15,-7-27-11 0,-16 0-9 0,-11 20 22 16,-9-20 8-16,-4 0 3 0,-2 0-4 0,6 0 1 15,4 0 3-15,11 0 2 0,6-23 22 0,16 23 4 16,10 0 3-16,11 0 11 0,15 0 28 16,1 0 37-16,7 0 54 0,6 0 27 0,2 0-19 0,0 0-29 15,33 0-39-15,-33 0-6 0,52 0 16 16,-17 0 27-16,11 0 30 0,5 0 13 0,5-24-9 16,2 24-14-16,-2 0-29 0,4 0-29 0,-2-19-23 15,-5 19-20-15,-3-13-11 0,-5 13-8 0,-5-12 7 16,-5 12-11-16,-6-8 0 0,-9 8-14 0,-3-6-32 15,-9 6-54-15,-6 0-1 0,-2 0 6 0,-27 0 20 16,1 0 34-16,-12 0-34 0,-7 0-30 0,-11 22-17 16,-10-22 5-16,-6 0 14 0,-3 0 15 0,7 16 12 15,4-16 12-15,6 0 13 0,10 0 22 0,13 0 14 16,6 0 18-16,13 0 36 0,7 9 46 16,5-9 24-16,4 0 15 0,0 0-13 0,27 0-26 15,-27 0-1-15,54 0 7 0,-15 0-8 0,7 0-14 16,7 0-27-16,1-20-29 0,4 20-8 0,0 0-9 15,-4 0-46-15,-9 0-104 0,-6 0-100 0,-8 0-107 16,-8 0-108-16,-6 0-74 0,-9 0-47 0,-8 0-123 16,0 0-219-16,0 0 180 0</inkml:trace>
  <inkml:trace contextRef="#ctx0" brushRef="#br0" timeOffset="137770.95">8109 6450 2627 0,'-6'0'6'15,"6"15"4"-15,0-15-5 0,-4 0 1 0,4 0-3 16,0 0 12-16,0 0 27 0,0 0 18 0,0 0 18 15,0 0 2-15,0 0-17 0,0 0-17 0,19 0-23 16,-19 0-15-16,26 0-4 0,-7 0 15 0,6 0 10 16,6 0 11-16,10 0 14 0,7 0 4 15,6 0 5-15,8 0 9 0,12 0 2 0,2-22-6 16,9 22-7-16,6-25-15 0,6 10-16 0,7-2-5 16,5-1-2-16,5-2-2 0,2 1 9 0,6 1 9 15,0 0 0-15,0 1 4 0,-3 2-5 0,-9 2-2 16,-9 3-1-16,-8 1-9 0,-12 1-9 0,-15 3-12 15,-12 1-5-15,-15 1-5 0,-10 3-17 0,-8-2-33 16,-9 2-21-16,-8 0-1 0,-4 0 21 0,0 0 22 16,-41 22-11-16,6-22-12 0,-11 23-26 0,-22-23-1 15,-17 32 17-15,-20-14 1 0,-17-3 21 16,-15 1 2-16,-13-4 3 0,-12 0 0 0,-7-1-9 16,-3-4-6-16,1 1-4 0,1-3 2 0,9-2 4 15,8-1 7-15,8 0 16 0,17-2 9 0,17 0 13 16,17 0 6-16,16 0 7 0,18 0 33 0,15 0 23 15,14 0 37-15,16-20 7 0,7 20-11 0,8 0-12 16,0 0-18-16,39-12-6 0,-6 12-11 0,11-9 1 16,11 9 4-16,11-11 13 0,13 11 10 0,14-5-6 15,12 5-7-15,11-5-16 0,2 5-15 0,12-3-5 16,5 3-8-16,5 0-5 0,3 0 1 0,4 0 5 16,-5 0 3-16,3 0 7 0,-7 0-5 0,-7 0-6 15,-16 27-9-15,-11-27-12 0,-24 0-2 16,-16 22-18-16,-18-22-18 0,-17 12 7 0,-17-12 0 0,-12 19 20 15,0-7 24-15,-58 1-2 0,9 1-1 16,-19-2-21-16,-17 4-20 0,-21-2-10 0,-16-2-16 16,-12 0 2-16,-9-5 2 0,-7 0-10 0,-3-2-2 15,0-3 4-15,8 0-1 0,11-1 5 0,10-1 10 16,16 0 15-16,15 0 14 0,19 0 19 0,20 0 34 16,10 0 21-16,22 0 1 0,11-22 5 0,11 22-13 15,0 0-7-15,56-20 9 0,-14 20 5 0,15-16-5 16,16 3-8-16,14 5 3 0,6-2-2 0,12 3-7 15,9 0-4-15,8 1-7 0,4-1-4 16,4 2 0-16,-2 4 9 0,-6-1 2 0,0 1-4 16,-8 1 0-16,-17 0-17 0,-12 0-7 0,-19 0-9 15,-17 0-9-15,-11 0-22 0,-16 0-5 0,-15 17 10 16,-7-17-2-16,0 0 12 0,-48 19-15 0,9-19-16 16,-15 18-8-16,-14-8 1 0,-13 1 3 0,-10-3 4 15,-10-2-1-15,-2-1 9 0,-5 0 9 0,5-3 3 16,10 1 7-16,10-1 5 0,13-1 4 0,12-1 5 15,19 1 8-15,10-1 3 0,14 0 7 0,15 0 8 16,0 0 0-16,0 0-1 0,56 0-1 0,-17 0-4 16,13 0-4-16,10 0-1 0,10 0-2 0,7 0 2 15,8 0-1-15,2 0-2 0,-1 20-1 16,-3-20 0-16,-6 18-41 0,-9-18-29 0,-10 24-47 0,-12-11-44 16,-11 0-7-16,-10 1-25 0,-9 1-39 15,-12 2-78-15,-6-1-164 0,0-2-89 0,0 0 82 16</inkml:trace>
  <inkml:trace contextRef="#ctx0" brushRef="#br0" timeOffset="141647.71">17054 6863 2752 0,'-4'0'23'0,"2"-2"4"0,2 2 12 15,0-2 13-15,0 1-5 0,0 0 18 0,0 0 14 16,0 1 24-16,0 0 9 0,0 0 3 0,20 0-3 15,-20 0-12-15,0 0-6 0,23 0-11 0,-11 0-11 16,7 0 2-16,2 0-5 0,1 0-4 0,5 0-7 16,4 0-14-16,0 0-17 0,2 0-9 0,2 0-5 15,5 0-10-15,-1 0-1 0,0 0 0 0,-1 0-4 16,1 0 0-16,-4 0-4 0,0 0 1 0,-8 0 1 16,-4 0-3-16,-5 0 1 0,-5 0 0 0,-5 0 3 15,-8 0 3-15,0 19 7 0,0-19 2 16,-27 13-5-16,27-13-4 0,-47 15-14 0,11-15-13 15,-5 17-4-15,-6-17-2 0,-3 9 3 0,-4-9 6 16,0 0 6-16,3 0 5 0,1 0 5 0,5 0 4 16,9 0 5-16,5 0 5 0,7 0-1 0,9-19 6 15,5 19 23-15,2 0 23 0,6 0 15 0,2 0 11 16,0 0-18-16,0 0-11 0,28 0-5 0,-28 0 5 16,48 0 3-16,-13 0 3 0,7 0 5 0,5 0-9 15,9 0-6-15,2 0-12 0,0 0-14 0,2 0-12 16,0 19-9-16,-3-19 0 0,-3 0-5 0,-4 16 1 15,-7-16 0-15,-8 0-7 0,-8 15-7 0,-8-15-3 16,-9 7-5-16,-10-7-6 0,0 10 5 16,0-4-1-16,-47-1 0 0,13 3-5 0,-11-3-9 15,-13 0-8-15,-6 0-3 0,-6-5 3 0,-7 2 8 16,1-2 4-16,1 0 7 0,7 0 15 0,8 0 3 16,9 0 11-16,11-22 5 0,7 22 19 0,10 0 27 15,9 0 25-15,4-16 18 0,3 16-10 0,7 0-17 16,0-11-22-16,0 11-7 0,0 0-4 0,40-11 6 15,-40 11 6-15,45-12-9 0,-14 9 2 0,4-2-9 16,3 2-10-16,5 2-5 0,2 1-6 0,5 0-10 16,-2 0-5-16,-1 0 1 0,-1 0 0 0,-5 0-4 15,-2 0-1-15,-10 0-31 0,-6 22-27 16,-7-22-20-16,-5 0-11 0,-11 0 11 0,0 13 12 0,0-13 5 16,-44 0 1-16,13 15-1 0,-8-15-1 15,-4 12-7-15,-7-12 5 0,-2 7 13 0,-1-7 10 16,3 0 28-16,0 0 10 0,11 0 13 0,6 0 6 15,8 0 20-15,5 0 22 0,7 0 2 0,7-19 2 16,6 19-11-16,0 0-15 0,0 0-6 0,33-19 5 16,-33 19-8-16,52 0-2 0,-19-13-5 0,8 13-8 15,5 0-2-15,1 0-5 0,3 0 3 0,-1 0-2 16,-1 0-6-16,-7 0-60 0,-1 0-48 0,-5 0-70 16,-10 20-83-16,-5-20-21 0,-3 0-39 0,-9 18-36 15,-4-18-64-15,-4 15-183 0,0-15-48 16,0 15 104-16</inkml:trace>
  <inkml:trace contextRef="#ctx0" brushRef="#br0" timeOffset="144883.7">12264 10403 2349 0,'-2'0'19'0,"0"0"2"16,2 0-2-16,0 0 4 0,0 0-8 0,0 0 12 15,0 0 16-15,0 0 5 0,0 0 3 0,0 0-5 16,21 0-4-16,-21-18-1 0,0 18-5 0,20 0-4 16,-20-14-1-16,25 14-3 0,-10 0-5 0,-1-10 12 15,7 10 1-15,0-8 11 0,3 8 11 0,1-4-1 16,4 1 4-16,4 0-7 0,0 3-10 16,2 0-16-16,3 0-10 0,1 0-5 0,0 0-3 15,-2 0 3-15,-2 0-7 0,-6 0-2 0,0 0-5 16,-8 0-4-16,-4 0-1 0,-7 17 4 0,-6-17 2 15,-4 0 2-15,0 0 5 0,-25 14-6 0,25-14 1 16,-47 11-8-16,14-11-14 0,-9 11-9 0,-3-6-11 16,-5-5-7-16,-2 0-2 0,1 0 10 0,-1 0 8 15,5 0 14-15,3 0 14 0,7 0 3 0,4 0 2 16,6 0 2-16,6-21 2 0,7 21 26 0,6 0 24 16,1 0 30-16,5 0 21 0,2 0-17 0,0 0-24 15,0 0-27-15,27 0-15 0,-27 0 3 0,42 0 17 16,-13 0 8-16,6 0 6 0,6 0-2 15,4 0-9-15,3 0-5 0,2 0-22 0,-5 0-9 16,5 0 0-16,-5 18-13 0,1-18 5 0,-7 0-6 16,-4 0-7-16,0 13 6 0,-8-13 2 0,-4 0-2 15,-9 10-4-15,-1-10-2 0,-11 8 1 0,-2-3-11 16,0 1-18-16,0 0-36 0,-48 0-31 0,17 2-8 16,-6-1-8-16,-6-1 13 0,-3-1 9 0,-8-2 9 15,5-1 23-15,1 0 22 0,3-2 21 0,8 0 16 16,1 0 9-16,7 0 24 0,9 0 39 0,1 0 40 15,9 0 47-15,4 0 2 0,6 0-20 16,0-22-27-16,0 22-33 0,0 0-13 0,24-16 2 16,-24 16-7-16,42-14-11 0,-11 14-13 0,6-14-17 15,2 14-9-15,3-12-6 0,1 12 1 0,-2-6-8 16,1 6-44-16,-3-2-56 0,-2 2-83 0,-8 0-98 16,-6 0-90-16,-5 0-135 0,-7 0-293 0,-3 0 79 15,-8 0 134-15</inkml:trace>
  <inkml:trace contextRef="#ctx0" brushRef="#br0" timeOffset="146484.04">12167 11696 2341 0,'-10'13'1'0,"10"-13"1"0,0 0-6 15,-6 6-1-15,6-6-2 0,0 0 2 0,0 0 5 16,0 0-1-16,0 0 2 0,0 4 2 0,0-4 0 16,0 0 9-16,0 0 3 0,0 0 5 0,0 0 10 15,20 0 11-15,-20 0 18 0,19 0 17 0,-19 0 30 16,25 0 18-16,-11 0 10 0,3 0 4 0,1 0-15 16,3-21-4-16,2 21-1 0,4 0 9 0,1-14 3 15,3 14 4-15,5 0-4 0,3-15-16 16,0 15-10-16,2-7-17 0,1 7-13 0,-1-5-2 0,5 5-8 15,-9-4-14-15,2 4-7 0,-4-1-24 16,-6 1-10-16,-4 0-5 0,-4 0-7 0,-7 0-1 16,-4 0-5-16,-1 0-7 0,-7 0 4 0,-2 0 8 15,0 0 0-15,0 0-2 0,-42 0-17 0,14 22-22 16,-12-22-13-16,-5 0-4 0,-11 0 1 0,-8 15 5 16,-2-15 2-16,-5 0 4 0,7 0 3 0,7 0 16 15,5 0 15-15,8-21 11 0,13 21 13 0,9 0 34 16,9 0 32-16,5 0 29 0,6 0 28 0,2 0-31 15,0-13-35-15,0 13-29 0,27 0-17 0,-27-12 16 16,39 6 22-16,-10 1 16 0,4-1-1 16,6 0-13-16,5 2-17 0,7-1-14 0,1 4-2 0,0 0 5 15,4 1 7-15,-5 0 10 0,1 0-15 16,-7 0-4-16,-3 0-18 0,-9 0-15 0,-4 0 4 16,-9 0-12-16,-3 17 1 0,-9-17-1 0,-4 0 1 15,-4 0 13-15,0 20 10 0,0-20 0 0,-39 15-4 16,6-15-39-16,-8 17-18 0,-11-9-20 0,-8-1-29 15,-8-7-2-15,-2 6-15 0,1-6-5 0,12 0 17 16,7 0 34-16,9 0 28 0,12 0 24 0,10 0 13 16,19 0-48-16,0-20-57 0,0 20-80 0,31 0-92 15,0-14-59-15,15 14-69 0,11 0-82 0,14-14-205 16,11 14-7-16,11-8 129 0</inkml:trace>
  <inkml:trace contextRef="#ctx0" brushRef="#br0" timeOffset="151815.56">13139 11396 2506 0,'0'0'27'16,"-13"0"4"-16,13 0 8 0,0 0 16 0,0 11-3 15,0-11 30-15,0 0 27 0,0 0 20 0,0 0 13 16,0 0-6-16,0 0-13 0,0 0-13 15,0 0-22-15,0 7-23 0,0-7-11 0,23 5-13 16,-23-1-10-16,29 2 7 0,-11 2 5 0,9-1 8 16,2 3 8-16,4 0-3 0,0 0-7 0,5 2-10 15,-3-4-11-15,2 2-1 0,0 0-4 0,-2-2-5 16,1-1-1-16,-5 0-1 0,-5 0 3 0,-1-2-6 16,-6 0 4-16,-3-1-8 0,-5-3-5 0,-7 2 2 15,0-3-6-15,-2 0 2 0,-2 0-2 0,0 0-1 16,0 0-13-16,0 0-37 0,0 0-49 0,0 0-64 15,0 0-67-15,-21 0-67 0,21 0-71 16,-20 0-88-16,20 0-212 0,-29-21-71 0,10 21 120 0</inkml:trace>
  <inkml:trace contextRef="#ctx0" brushRef="#br0" timeOffset="152155.68">13583 11396 3308 0,'21'0'7'0,"-1"0"14"0,3-26 31 0,-2 26 47 15,2 0 40-15,-1-23 29 0,-1 23-4 0,0 0-17 16,-5-14-26-16,1 14-22 0,-3 0-23 0,-1-8-21 16,-3 8-21-16,-2 0-20 0,-2 0-10 0,-1 0-11 15,-5 0-1-15,2 0 3 0,-2 0 7 0,0 0 3 16,0 0 0-16,0 22-1 0,0-22-3 16,0 27 0-16,0-9 1 0,0 0-6 0,0 0 4 15,-23-2-4-15,23 2 0 0,-25-4-2 0,6 3-5 16,-1-3-8-16,-1 1-14 0,-4-3 5 0,-4 0-4 15,5-1 3-15,-3-1 7 0,2-2-6 0,2-1-10 16,2-2 2-16,5 0 3 0,1-3 3 0,3 1 13 16,6-1 1-16,0 0 8 0,1-2 4 0,5 1-2 15,0-1-2-15,0 0-16 0,0 0-17 0,0 0-21 16,0 0-19-16,0 0-19 0,0 0 6 0,0 0 2 16,0 0-11-16,0 0-21 0,0 0-41 0,0 20-47 15,0-20-41-15,0 0-56 0,0 20-134 0,0-20-189 16,0 0 51-16,0 10 110 0</inkml:trace>
  <inkml:trace contextRef="#ctx0" brushRef="#br0" timeOffset="152471.9">14317 11367 3750 0,'18'-11'18'16,"-1"1"31"-16,-7-2 54 0,3 3 47 0,-3-4 35 15,-6 5 19-15,2 3-11 0,-1 2-11 0,-5 1-27 16,0 1-20-16,0 1-40 0,0 0-35 16,0 0-28-16,0 0-22 0,0 0 102 0,0 22 35 15,0-22 13-15,0 33 13 0,-25-9-97 0,25 3-20 16,0 6-8-16,-23 3-7 0,23 0-5 0,0 1-17 16,-21 2 0-16,21 0-16 0,-14 1-5 0,14-1 8 15,-10-1 0-15,10-1-2 0,-11 0 6 0,11-3-15 16,-6-7-6-16,4-4 10 0,0-3-9 0,2-8-13 15,0-1-41-15,0-4-45 0,0-4-52 0,0-3-24 16,0 0-14-16,0 0-20 0,0 0-39 0,0 0-37 16,0 0-61-16,0 0-66 0,0-25-35 0,0 25-68 15,27-28-160-15,-27 9-121 0,0-3 133 16</inkml:trace>
  <inkml:trace contextRef="#ctx0" brushRef="#br0" timeOffset="154004.21">13321 10099 3044 0,'16'7'2'0,"-16"-1"1"0,0-2 1 0,0-1 11 16,0-3 32-16,0 0 42 0,0 0 41 0,0 0 31 15,0 0-2-15,0 0-19 0,0 0-21 16,0 0-27-16,0 0-17 0,0 0-12 0,0 0-7 16,0 0 0-16,0 0 3 0,0 0 6 0,0 0 4 0,0 0 10 15,0 0 7-15,0 0 22 0,0 0 4 16,0 0-22-16,0 0-28 0,0-20-38 0,0 20-27 16,0-19 16-16,27 4 25 0,-27-1 23 0,35-2 35 15,-8-2 19-15,2-1 14 0,2 1 35 0,4-1 18 16,2 2 11-16,-2 1-10 0,1 0-32 0,-1 2-36 15,-4 1-34-15,-7 2-19 0,1 2-9 0,-6 1-2 16,-3 4-7-16,-3-1-5 0,-5 2-19 0,-4 4-18 16,0-3-9-16,-2 4-39 0,-2-1-64 0,0-1-74 15,0 2-116-15,0 0-87 0,0 0-36 0,0 0-41 16,0 0-6-16,-22 0-12 0,22 0-30 16,0 0-42-16,-21 0-144 0,21 0-92 0,-19 20 136 15</inkml:trace>
  <inkml:trace contextRef="#ctx0" brushRef="#br0" timeOffset="154348.64">13668 9785 3651 0,'0'-21'12'0,"0"10"49"0,0 1 65 0,20 1 64 16,-20-3 24-16,0 2-7 0,0 1-23 0,19 5-21 16,-19 0-6-16,0 2-26 0,0-2-34 0,0 3-42 15,12-2-34-15,-12 3-17 0,0 0-15 0,0 0 0 16,0 0 0-16,0 0 0 0,5 0 7 15,-1 0-3-15,2 0 3 0,4 0-1 0,1 0 6 16,3 0-2-16,7 0-2 0,-3 18-2 0,7-18 2 16,-4 0-3-16,4 0 10 0,-7 19 8 0,1-19 0 15,-3 0 11-15,-3 0 31 0,-1 0 41 0,-1 0 55 16,-5 0 46-16,2 0 6 0,-4 0-23 0,-2 0-48 16,-2 0-45-16,2 0-44 0,-2 0-24 0,0-16-14 15,0 16-15-15,0 0-7 0,0 0-4 0,0 0-32 16,0 0 0-16,0 0-6 0,-18 0 11 0,18 22 27 15,0-22-50-15,-25 30-49 0,25-9-66 0,-19 1-39 16,9 6-11-16,-5 0-8 0,5 2-16 16,0 2-31-16,2-2-35 0,1 2-38 0,-1-1-43 15,2 0-65-15,4-1-147 0,-2-6-174 0,4-2 121 16</inkml:trace>
  <inkml:trace contextRef="#ctx0" brushRef="#br0" timeOffset="154552.98">14346 9466 4336 0,'31'-28'32'0,"0"2"31"0,-4 2 66 0,-7 4 66 15,-3 2 32-15,-3 4-3 0,-5 4-62 16,-5 6-66-16,-2 3-72 0,-2 1-32 0,0 0-1 16,0 0-5-16,0 24 15 0,0-24 1 0,0 47 5 15,-29-15 7-15,29 9-92 0,-23 10-49 0,23 5-74 16,-29 7-79-16,15 1-18 0,-1 5-94 0,1 2-90 15,1 0-125-15,1 2-317 0,12-7 77 0,-10 0 157 16</inkml:trace>
  <inkml:trace contextRef="#ctx0" brushRef="#br0" timeOffset="155456.98">13616 11293 2591 0,'0'-4'37'0,"0"-2"36"0,0 3 38 0,0-2 47 16,0 1 26-16,0 0 15 0,0-1 13 0,0 1-3 16,0 0-34-16,23 3-21 0,-23-1-31 0,0 2-22 15,0-2-22-15,0 2-27 0,0 0-17 0,0 0-21 16,10 0-7-16,-10 0-8 0,0 0-4 0,0 0 29 16,6 0 43-16,3 27 20 0,-3-27 17 0,6 31-23 15,1-10-33-15,1 1 2 0,1 2 7 0,1 1 12 16,3-1 2-16,-3-1-2 0,1-4 13 0,-3-1 22 15,3-2 18-15,-7-1 31 0,3-3 11 16,-3-3 15-16,-4-3 23 0,0-1 1 0,1-3 0 16,-5-1-9-16,0-1-13 0,-2 0-16 0,0 0-17 15,0 0-27-15,0 0-17 0,0 0-19 0,0 0-22 16,0 0-16-16,0 0-21 0,0 0-12 0,0 0-8 16,0 0-1-16,-21-14-1 0,21 14-3 0,-27 0 1 15,4 0-5-15,-6 0-1 0,-2 0-3 0,-4 0-42 16,-4 0-48-16,0 0-67 0,-1 0-64 0,3 0-48 15,4 26-76-15,0-26-94 0,4 25-62 0,6-9-27 16,3 1 5-16,3 2 4 0,5 0-14 0,4 3-50 16,3-2-190-16,5 1-34 0,0-1 143 0</inkml:trace>
  <inkml:trace contextRef="#ctx0" brushRef="#br0" timeOffset="157499.94">9002 11352 3364 0,'0'0'23'16,"0"0"5"-16,0 13 9 0,0-13 31 0,0 0 16 15,0 0 39-15,0 0 28 0,0 0-12 0,0 0-22 16,0 0-32-16,25 0-27 0,-25 0-6 16,27 0-6-16,-10 22-2 0,1-22 1 0,7 20-4 15,-2-20 8-15,1 22 5 0,3-7 4 0,-4 0 11 16,2-1 2-16,-2 0 6 0,1 0 0 0,-3-1-12 16,0-1-12-16,-5-2-14 0,-1-2-7 0,-1 0 1 15,-5-2 4-15,-1-2 8 0,-2 1 6 0,-2-3 2 16,-2 0 4-16,0-2-7 0,-2 0-1 0,2 0-3 15,-2 0-11-15,0 0-3 0,0 0-16 0,0 0-4 16,0 0-8-16,0 0 4 0,0 0-4 0,0 0-4 16,0 0-58-16,0 0-88 0,0 0-72 0,0 0-78 15,0 0-32-15,0 0-29 0,0 0-42 0,0 0-31 16,-14 0-12-16,14 0-18 0,0 0-72 16,0 0-155-16,-15 0 99 0,15-15 126 0</inkml:trace>
  <inkml:trace contextRef="#ctx0" brushRef="#br0" timeOffset="157812.04">9304 11476 3262 0,'0'-7'58'0,"0"2"30"0,0-3 52 0,35 2 60 16,-35-1 1-16,33-3 25 0,-33 3-4 0,29 1-15 15,-29 1-20-15,29 1-10 0,-16 0-6 0,-13 1-16 16,22 0-17-16,-13 1-36 0,-9 1-37 0,10 0-38 16,-4 1-23-16,-6 0 0 0,8 0-4 0,-1 0 16 15,1 28 7-15,2-28-3 0,1 30 0 0,5-11-12 16,-1 3-4-16,1 1 0 0,1 2-4 0,-3-1 0 15,-4-3-4-15,1 0 0 0,-3-1 4 16,-2-2 4-16,-2-1 4 0,-2-6-8 0,-2-1 4 16,0-3 0-16,0-2 6 0,0-2 8 0,0-2 13 15,0-1 57-15,0 0 34 0,-20 0 16 0,20 0-11 16,-35 0-55-16,10 0-40 0,-2-26-20 0,-6 26-14 16,-6-16-2-16,3 16-1 0,-1-16-47 0,2 16-58 15,0 0-74-15,2-12-88 0,4 12-33 0,0 0-7 16,2 0 6-16,4 0 9 0,3 0-13 0,1 24-45 15,5-24-37-15,1 22-41 0,5-22-52 16,6 27-144-16,2-27-81 0,0 24 117 0</inkml:trace>
  <inkml:trace contextRef="#ctx0" brushRef="#br0" timeOffset="158140.81">10028 11547 3773 0,'0'0'51'0,"0"0"69"15,0-19 70-15,0 19 92 0,0 0 72 0,0-18 83 16,0 18 48-16,0 0 3 0,0-11-56 0,0 11-107 15,0 0-88-15,0 0-81 0,0-6-66 0,0 6-48 16,0 0-38-16,0 0-16 0,0 0-12 0,0 0 4 16,0 0 6-16,0 0 5 0,0 28 10 0,0-28-21 15,0 38-68-15,0-12-61 0,0 5-83 0,0 3-95 16,0 3-67-16,0-1-68 0,0 2-14 0,-19-5 8 16,19 1 5-16,-10-4-15 0,10-6-75 0,-13-2-163 15,13-7-186-15,-14-4 144 0</inkml:trace>
  <inkml:trace contextRef="#ctx0" brushRef="#br0" timeOffset="159148.6">9817 11546 2692 0,'0'-5'15'0,"0"0"10"0,0 0 26 16,18 2 26-16,-18-4-3 0,0 2 4 0,0 0-18 15,0-2-16-15,0 4-12 0,0-2-14 0,0 1-8 16,0-2-10-16,0 1 0 0,0-2 0 0,0 1-2 16,0 0 4-16,0 0 0 0,0 0 6 15,0 0 16-15,0 2 4 0,0-3 3 0,0 2 1 16,0 0-9-16,0-1-5 0,27-1 11 0,-27 2-4 16,19-1 2-16,-19 3 2 0,25-2-7 0,-11 1-2 15,3 2-3-15,-1 0-6 0,1 2-3 0,1 0-3 16,-1 0-1-16,-1 0 4 0,1 0-8 0,-3 0 2 15,-1 0 1-15,-3 27-3 0,-2-27 8 0,1 18 5 16,-5-18 14-16,-2 28 15 0,-2-10 6 0,0 2-2 16,0 2-13-16,0 0-6 0,-31 2 5 0,31 0-3 15,-35 0-2-15,14 1-4 0,-2 0-15 16,-4-3-3-16,1 1 2 0,-3-2-1 0,0 0-2 16,2-3-5-16,2-1 4 0,-2-1-2 0,6-3-1 15,1-1 4-15,3-3-3 0,5-1-1 0,2-2 10 16,3-3 34-16,3 0 33 0,0-3 44 0,4 0 27 15,0 0-19-15,0 0-30 0,0 0-35 0,0 0-31 16,35 0-4-16,-35-22 12 0,39 22 2 0,-12 0 12 16,4-19-5-16,2 19-6 0,5 0-14 0,-1-15-7 15,2 15-9-15,-2 0-9 0,-2-10 2 0,1 10-8 16,-5 0 0-16,-7 0-14 0,-3 0-49 0,-2 0-52 16,-5 0-64-16,-3 0-77 0,-3 0-76 0,-2 0-76 15,-4 0-81-15,0 0-139 0,-2 0-227 0,0 19 130 16</inkml:trace>
  <inkml:trace contextRef="#ctx0" brushRef="#br0" timeOffset="160676.23">9166 9761 2983 0,'0'0'8'0,"0"0"-4"0,0 0-2 15,0 0 2-15,0 0-3 0,0 0 11 0,0 0 10 16,0 15 9-16,0-15-9 0,0 0 25 0,0 0 22 16,0 10-2-16,0-10 5 0,0 9-25 0,0-3-24 15,0 3 0-15,0-1 3 0,0 2 9 0,0-4 6 16,0 2 3-16,-17-4 23 0,17 1 11 16,0-2 13-16,0-1 19 0,0-2 10 0,0 0 9 15,0 0 14-15,0 0 14 0,0 0 14 0,0 0 24 16,0 0 20-16,0 0-39 0,0 0-53 0,0-20-45 15,0 20-48-15,23-24 40 0,-23 10 49 0,25-3 35 16,-9-3 29-16,3-1-37 0,-1-1-11 0,5 2-9 16,-2-2-3-16,4 1 19 0,-1 1-13 0,1 2-24 15,0 0-22-15,-2 1-21 0,-3 3-27 0,1 2-9 16,-4 2-13-16,-5 3-12 0,0 2-4 0,-3 0-3 16,-5 4-14-16,-2 1-34 0,0-3-75 0,0 3-112 15,-2 0-144-15,0 0-97 0,0 0-39 16,0 0 49-16,0 0 76 0,0 0 21 0,0 26-32 15,0-26-104-15,0 25-175 0,0-25-182 0,-19 29 151 16</inkml:trace>
  <inkml:trace contextRef="#ctx0" brushRef="#br0" timeOffset="161027.98">9228 9453 3535 0,'0'-6'30'0,"33"1"20"16,-33 1 51-16,22-1 70 0,-22-2 30 0,23 2 34 15,-23 1-9-15,0 2-38 0,19 2-46 16,-19-2-44-16,0 2-47 0,0 0-34 0,0 0-14 16,0 0-10-16,0 0-1 0,0 0 5 0,0 0-4 15,10 0 2-15,-2 0 4 0,3 0 0 0,3 0-1 16,3 21 3-16,5-21 5 0,1 0-7 0,4 15 4 16,-2-15-3-16,4 0 3 0,-2 12 1 0,-3-12 0 15,3 0 6-15,-2 0-7 0,-2 0 41 0,-2 0 54 16,-1 0 34-16,-5 0 59 0,-5 0 6 0,2 0-23 15,-5 0-14-15,-1-18-45 0,-4 18-25 0,0 0-24 16,-2 0-28-16,0 0-12 0,0 0-25 0,0 0-12 16,0 0-7-16,0 0-4 0,0 0 15 0,0 0-4 15,0 22 13-15,0-22 6 0,-27 32-15 0,27-10 10 16,-23 8-70-16,23 3-82 0,-29 4-86 16,15 1-108-16,-3 3-22 0,3 1-16 0,0 1-33 15,3-1-42-15,-3 0-56 0,3-2-89 0,3-3-274 16,2-5 96-16,2-5 142 0</inkml:trace>
  <inkml:trace contextRef="#ctx0" brushRef="#br0" timeOffset="161648.17">10143 9350 2802 0,'0'-2'36'0,"0"1"22"16,0 1 33-16,0 0 35 0,0 0 13 0,0 0 26 15,0 0 15-15,0 0 0 0,0 0-19 16,0 0-24-16,0 0-21 0,0 0-25 0,0 0-21 16,0 0-21-16,0 0-22 0,0 0-14 0,0 0-8 15,0 0-4-15,0-19-8 0,0 19-1 0,25 0 0 16,-25-16 1-16,0 16 5 0,21-17 2 0,-21 9-1 16,16 0-7-16,-16 0-2 0,19 0 2 0,-9-3-1 15,5 4 8-15,-3-1-1 0,5 0 1 0,-1 3-3 16,3-1 0-16,-3-1 2 0,-1 3-2 0,-1 2 2 15,1 0-2-15,-5 0-3 0,-2 2-1 0,1 0-1 16,-1 0 4-16,0 0 1 0,5 0 5 0,-7 26-1 16,4-26-3-16,-2 27 1 0,1-10 0 0,1 2 2 15,-4 5 3-15,-2 2-1 0,-4-1-2 16,0 3 0-16,0 0 1 0,0 0 2 0,-24 2 6 16,24-2-1-16,-27 2-3 0,27-2-4 0,-42-1 0 15,20 0 0-15,-1-3 1 0,-4-1 2 0,6-3-7 16,-1-3 2-16,3-4-1 0,2-3 5 0,7-2-1 15,2-3 6-15,8-1 4 0,-6-4 19 0,6 0 38 16,0 1 4-16,0-1-9 0,0 0-22 0,0 0-37 16,39 0-10-16,-14-20 3 0,10 20 2 0,4 0 11 15,7-18 11-15,3 18-1 0,1 0-2 0,-1 0-11 16,-1-12-7-16,-5 12-2 0,-3 0-7 0,-5 0-48 16,-8 0-63-16,-7 0-87 0,-1 0-142 0,-9 0-83 15,-6 0-83-15,-4 23-206 0,0-23-108 0,0 14 131 16</inkml:trace>
  <inkml:trace contextRef="#ctx0" brushRef="#br0" timeOffset="170555.57">31003 6560 2414 0,'0'0'6'16,"0"12"-1"-16,0-12-1 0,0 0 18 0,0 0 12 15,0 0 19-15,-29 0 16 0,29 0 1 16,-23 0 0-16,23 0-1 0,-29 0 2 0,29-18-2 16,-23 18-4-16,23 0-8 0,-16 0-9 0,16 0-8 15,0-12-4-15,0 12-3 0,0 0-2 0,0 0 4 16,0 0-1-16,-8 0 10 0,8 0 5 0,0 0 4 15,0 0 5-15,0 0 4 0,0 0-2 0,0 0-8 16,0 0-11-16,0 0-23 0,20 0-9 0,-20 0-9 16,25 0-5-16,-6 0 4 0,3 0-5 0,5 0 6 15,4 0-1-15,8 0-1 0,5 0 2 0,8 0-3 16,3 0-2-16,9 0-1 0,3-15 2 0,7 15 10 16,-2 0 24-16,1 0 20 0,-3 0 16 0,-4-6 6 15,-2 6-7-15,-8 0-4 0,-4 0-4 0,-11 0-2 16,-2 0-4-16,-6 0-1 0,-8 0-7 0,-6 0-11 15,-5 0-8-15,-3 0-14 0,-5 0-6 0,-2 0-5 16,-2 0-2-16,0 0-5 0,-2 0 6 16,0 0 2-16,0 0 13 0,0 24 13 0,0-24 4 15,-25 34-1-15,25-13-7 0,0 6-4 0,-33 5-1 16,33 0 13-16,-23 4-5 0,23 1 4 0,-20 5-9 16,20 1-7-16,-15 3-2 0,15-1 4 0,-12 3-2 15,12 5-12-15,-8 2 2 0,1 3-42 0,1 0-48 16,0-2-66-16,0 3-94 0,-2-1-84 0,-3-4-67 15,-3-4-62-15,-1-6-131 0,-5-6-225 16,1-9 119-16</inkml:trace>
  <inkml:trace contextRef="#ctx0" brushRef="#br0" timeOffset="170945.74">30924 6615 4724 0,'0'-12'18'0,"0"-2"7"0,0 4 13 16,0-2 19-16,27 4-16 0,-27-4-6 0,0 4-10 16,23 8-10-16,-23 0 45 0,0 0 36 0,0 27 8 15,0-27 5-15,0 40-46 0,-23-12-27 16,23 6-7-16,-21 6-7 0,21 3-4 0,-24 5-4 16,24 5-12-16,-29-2 1 0,12 7 7 0,-4 6-9 15,7 0 11-15,-3 3-9 0,3 1-3 0,1-1 2 16,1 0-4-16,2-3 1 0,6-5 5 0,-1-6-3 15,3-8-4-15,2-5-3 0,0-12-4 0,0-3 7 16,0-9 59-16,0-5 92 0,0-6 65 0,23-1 29 16,-23-4-28-16,23 0-74 0,0 0-52 0,6 0-1 15,6-30-2-15,6 30 6 0,11-27-8 0,8 27-28 16,8-31-16-16,6 14-16 0,3 2-1 0,8 2 1 16,-3 2-2-16,3 3-5 0,-4 8-6 0,-7-15-10 15,-6 15-1-15,-12-6-3 0,-10 6-4 0,-9-2-7 16,-10 2-71-16,-9 0-89 0,-5 0-158 15,-5 0-158-15,-8 0-50 0,0 0-4 0,0 0 36 16,0 0-7-16,0 20-106 0,-35-20-397 0,35 16 69 16,-33-16 175-16</inkml:trace>
  <inkml:trace contextRef="#ctx0" brushRef="#br0" timeOffset="181476.14">8008 13750 2041 0,'-4'2'37'0,"2"1"13"0,0 0 26 16,2 0 37-16,0-1-4 0,0-2 25 16,0 2 11-16,0-2-2 0,0 1-1 0,0-1-10 15,0 0-7-15,0 0-11 0,0 0-13 0,0 0-5 16,0 0-10-16,0 0-6 0,0 0-3 0,16 0-11 15,-16 0-20-15,0 0-18 0,0 0-19 0,17 0-9 16,-5 0-2-16,3 0 0 0,5 0 4 0,5 0 0 16,8-18 8-16,4 18 8 0,7 0 5 0,1 0 11 15,7-12 6-15,4 12 2 0,0 0 0 0,4 0-3 16,-5 0-5-16,3 0 3 0,-4-6-4 0,-6 6-4 16,-3 0-6-16,-10 0-10 0,-6 0-4 0,-8 0-8 15,-7 0-7-15,-3 0-5 0,-7 0 4 0,-4 0-1 16,0 0 9-16,0 0 3 0,-46 0-5 15,17 20-12-15,-10-20-17 0,-11 0-13 0,-7 15-8 16,-10-15 4-16,-3 0-3 0,-4 0 0 0,1 0-11 16,1 0-8-16,8 0 4 0,4 0 7 0,8 0 22 15,11 0 16-15,6 0 14 0,12 0 8 0,2 0 20 16,11 0 39-16,4 0 31 0,4 0-4 0,2-14-17 16,0 14-37-16,0 0-26 0,43-10 8 0,-20 10 8 15,6-8 16-15,8 2 6 0,4 6 5 0,7-9-1 16,4 7-11-16,1-1-7 0,5 2-4 0,-2-2-8 15,0 2-1-15,2 1-3 0,-4 0-11 0,-5 0-1 16,-5 0-3-16,-5 0-6 0,-10 0-4 16,-6 0 2-16,-9 0-7 0,-4 0-2 0,-6 0 7 15,-4 0-1-15,0 19 3 0,-39-19-16 0,8 14-19 16,-8-14-22-16,-11 16-10 0,-10-16-2 0,-6 15 3 16,-4-15 7-16,-2 7 2 0,1-7 9 0,5 0 14 15,8 0 17-15,9 0 16 0,14 0 25 0,6 0 55 16,10 0 45-16,7 0 0 0,12 0-16 0,0-19-48 15,0 19-47-15,31-16-1 0,-31 16 4 0,51-19-4 16,-14 7 0-16,9 1-3 0,4 11-4 0,7-13-7 16,3 13-52-16,0 0-55 0,0 0-93 0,-4 0-126 15,-6 0-95-15,-11 26-167 0,-10-26-278 16,-8 29 133-16</inkml:trace>
  <inkml:trace contextRef="#ctx0" brushRef="#br0" timeOffset="182575.63">8240 15008 2465 0,'-11'0'35'0,"5"0"14"0,2 0 25 0,0 0 37 16,4 0 2-16,0 0 27 0,0 17 13 0,0-17 4 16,0 0 1-16,0 0-16 0,0 0-19 0,0 0-21 15,25 0-24-15,-25 0-2 0,22 0 1 16,-5 0 3-16,8 0 7 0,1 0 2 0,6 0 6 16,5 0 2-16,4 0-1 0,5 0 1 0,1 0-12 15,3 0-4-15,-3 0-4 0,5 0-17 0,-7 0-11 16,-3 0-12-16,-5 0-16 0,-2 0-8 0,-8 0-3 15,-4 0-6-15,-5 0-6 0,-7 0 2 0,-5 0-4 16,0 0-3-16,-4 0-4 0,-2 0-5 0,0 0 3 16,0 0 6-16,-27 0 7 0,27 0-20 0,-51 0-19 15,11 0-27-15,-9 19-14 0,-7-19 8 0,-6 0 10 16,0 0 15-16,-4 12 1 0,4-12 18 0,2 0 5 16,8 0 11-16,7 0 15 0,7 0-2 0,7 0 7 15,11 0 30-15,3 0 35 0,9 0 52 16,4 0 60-16,4 0 22 0,0 0-10 0,0 0-24 0,25 0-33 15,-25 0-23-15,43 0 5 0,-12 0 1 16,4 0 0-16,4 0-9 0,7 0-29 0,1 0-13 16,1 0-22-16,-3 0-12 0,3 0-6 0,-5 0-11 15,-3 0-9-15,-7 0-6 0,-8 0-3 0,-3 0-1 16,-5 0-7-16,-7 0-5 0,-6 0-2 0,-2 0-4 16,-2 0 9-16,0 0 4 0,0 0 3 0,-47 10-1 15,20-10-42-15,-12 11-39 0,-7-4-31 0,-8 2-24 16,-6-4 11-16,1 1 0 0,-1-3-1 0,4-1 15 15,4 0 23-15,11-2 43 0,10 1 35 0,6-1 14 16,8 0 19-16,5 0 37 0,8 0 42 0,4 0 62 16,0 0 11-16,0 0-31 0,0 0-51 15,27 0-58-15,-27 0-21 0,43 0 4 0,-12 0 16 16,6 0 2-16,7-19-1 0,3 19-9 0,1 0-10 16,1 0-3-16,1 0-3 0,-4 0-1 0,-7 0-12 15,0 0-3-15,-10 0-2 0,-6 0-8 0,-7 18-4 16,-5-18-36-16,-5 0-29 0,-6 0 13 0,0 14 12 15,0-14 29-15,-46 13-18 0,17-4-39 0,-10-1-36 16,-10 0-20-16,-7-2 22 0,-6-2 16 0,0-4 33 16,0 0 27-16,6 0 29 0,8 0 35 0,13 0 85 15,6 0 95-15,13-21 47 0,5 21-18 0,11 0-79 16,0-20-72-16,0 20-42 0,31-23 20 16,-31 9 6-16,50 0-8 0,-15-2-11 0,9 2-15 15,3 0-10-15,9 3-13 0,2 1-1 0,2 3-6 16,-4 2 1-16,-3 1-61 0,-7 2-76 0,-7-1-121 15,-10 3-134-15,-8 0-60 0,-7 0-12 0,-6 0 16 16,-8 0-7-16,0 0-36 0,0 31-104 0,-29-31-299 16,29 22 79-16,-33-22 157 0</inkml:trace>
  <inkml:trace contextRef="#ctx0" brushRef="#br0" timeOffset="191356.58">1110 14847 2633 0,'0'5'1'0,"0"-2"-5"0,0 1-2 16,0 0 1-16,0-4-1 0,0 0 8 0,0 1 3 15,0 0-5-15,0 0 2 0,0-1-4 0,0 2-1 16,0-2 4-16,0 0-2 0,0 0 0 0,0 0 0 16,0 0-22-16,0 0-27 0,0 0-39 0,0 0-51 15,0 0-66-15,0 0-135 0,0 0-208 16,23 0 36-16,-23 0 86 0</inkml:trace>
  <inkml:trace contextRef="#ctx0" brushRef="#br0" timeOffset="-197658.46">12521 14921 2474 0,'0'0'43'0,"0"10"10"16,0-10 8-16,0 0 15 0,0 0-26 16,0 0 11-16,0 0 7 0,0 0 4 0,0 0 1 15,16 0-7-15,-16 0-6 0,0 0-8 0,0 0-9 16,0 0-8-16,0 0-6 0,15 0-5 0,-15 19 3 15,16-19 11-15,-6 0 14 0,5 20 13 0,-1-20 15 16,3 14 5-16,2-14-8 0,-1 16-4 0,1-8-15 16,1 0-10-16,3-2-4 0,-4 1-4 0,1 0-4 15,-1 0-1-15,-2-2-1 0,1 1-10 0,-3-1-5 16,-3-2-12-16,-2 1-3 0,-1-1 2 0,-3-1-4 16,-2-2 1-16,-4 3-1 0,0-1 1 0,0-1 3 15,0 1-9-15,-41-2-26 0,41 0-27 16,-46 0-27-16,15 0-12 0,2 0 4 0,-6 0 8 15,2 0 22-15,2-23 16 0,2 23 22 0,0 0 18 16,6-26 3-16,3 26 6 0,5-14 6 0,3 14 22 16,4 0 28-16,1-12 17 0,3 12 19 0,4 0-4 15,0 0-7-15,0 0-7 0,0 0-8 0,0 0 1 16,35 0 8-16,-35 0 13 0,35 0 8 0,-16 0-7 16,4 0-10-16,0 21-16 0,3-21-19 0,-1 0-9 15,0 19-12-15,-2-19-5 0,2 14-8 0,-5-14-9 16,1 16 1-16,-2-9-7 0,-3 3 0 0,-4-3-1 15,-1 3-5-15,-5-2-18 0,-6 2-19 16,0-2-17-16,0 0-24 0,0 0 0 0,-35-2-10 16,35-2-6-16,-46 1-11 0,17-5-2 0,-2 0 8 15,-2 0 26-15,7 0 38 0,-3-23 26 0,4 23 21 16,0-19 19-16,8 19 36 0,3-21 32 0,4 21 29 16,3-16 17-16,7 16-10 0,0 0-14 0,0-15-20 15,0 15-21-15,0 0-11 0,29-6-8 0,-29 6 3 16,38 0-5-16,-14 0-8 0,3 0-5 0,2 0-17 15,0 0-7-15,2 0-9 0,-2 0-8 0,0 0-2 16,-4 26 3-16,-5-26-6 0,-3 0-22 0,-5 20-24 16,-5-20-38-16,-7 12-20 0,0-12-9 0,0 13-5 15,-36-13 3-15,36 6-11 0,-51-6-10 0,18 0-12 16,-4 0-6-16,1 0 19 0,1 0 45 16,2-26 44-16,4 26 45 0,6-18 53 0,3 18 32 15,9-19 27-15,11 19 11 0,-10-14-23 0,10 14-22 16,0-13-14-16,0 13-20 0,0-7-13 0,37 7-10 15,-37-7-14-15,35 7 5 0,-12 0-4 0,-2 0-42 16,4 0-42-16,4 0-73 0,-9 0-87 0,1 0-67 16,-2 24-74-16,-3-24-115 0,-3 0-250 0,-3 0 30 15,0 15 123-15</inkml:trace>
  <inkml:trace contextRef="#ctx0" brushRef="#br0" timeOffset="-196499.09">12942 15209 1886 0,'0'0'36'16,"0"0"13"-16,0 0 4 0,0 0 13 0,0 0-20 15,0 0 4-15,0 0 20 0,0 16 2 0,0-16 0 16,0 0-1-16,0 0-1 0,0 0 3 0,0 0-2 16,0 0-4-16,0 0-4 0,0 0-10 0,0 0-5 15,0 0-4-15,0 0-14 0,0 0-7 0,0 0-7 16,0 0-8-16,0 0-7 0,-20 0-2 0,20 0 0 15,0-21 5-15,0 21 7 0,-15 0 4 16,15-18 5-16,0 18 4 0,0 0 3 0,0-13 12 16,0 13 1-16,0 0 0 0,0-8 0 0,0 8-6 15,0-5-3-15,0 5 0 0,0-1-12 0,0-2-10 16,0 3-5-16,0-1-7 0,0 1 3 0,0 0 2 16,25 0-3-16,-25 0 1 0,21 0-2 0,-21 0 0 15,20 0 2-15,-9 21-4 0,-3-21 0 0,-2 0 0 16,-6 0 4-16,8 17 2 0,-8-17 2 0,0 0 1 15,0 11-7-15,0-11 8 0,0 7-6 0,-35-7 2 16,35 0 0-16,-25 0-4 0,25 0 2 0,-24 0-6 16,24 0 4-16,-23 0 0 0,23 0 2 0,-21 0 3 15,21-23 3-15,-12 23-3 0,12 0 15 16,-11 0 11-16,5 0 12 0,6-13 18 0,0 13 6 16,-4 0 3-16,4 0 6 0,0 0 0 0,0 0-9 15,0 0-1-15,0 0-13 0,0 0 0 0,0 0-3 16,27 0-5-16,-27 0 2 0,0 0-10 0,23 0-3 15,-23 0-2-15,16 0-7 0,-16 0-1 0,15 0-6 16,-15 0-8-16,10 0-4 0,-10 0-7 0,6 0 1 16,-6 0-2-16,0 0-2 0,0 0 4 0,0 0-4 15,0 15 4-15,0-15 4 0,0 0-9 0,0 0-6 16,-29 0-8-16,29 9-16 0,-20-9 0 0,20 0 2 16,-25 2 1-16,25-2 4 0,-25 0 7 0,15 0 4 15,10 0 8-15,-17 0 10 0,17 0-1 16,-8 0 6-16,8 0 3 0,0 0-2 0,0 0 5 0,0 0-5 15,0 0 0-15,0 0 3 0,0 0 2 16,0 0-2-16,0 0-4 0,0 0-2 0,0 0-6 16,0-14 1-16,18 14-12 0,-18 0-20 0,0-10-23 15,17 10-33-15,-17 0-38 0,14-8-43 0,-14 8-46 16,0-9-40-16,11 6-44 0,-11-2-60 0,0 0-177 16,4-1-150-16,0-3 96 0</inkml:trace>
  <inkml:trace contextRef="#ctx0" brushRef="#br0" timeOffset="-194958.99">14546 13385 3011 0,'-6'0'16'0,"0"13"-2"0,4-13 1 16,0 7 0-16,2-7-15 0,0 0 0 0,0 0 6 15,0 0 32-15,0 0 20 0,0 0 30 0,0 0 14 16,0 0-11-16,0 0-6 0,0 0-16 0,0 0-9 15,0 0-17-15,0 0-2 0,0 0-3 0,0 0-14 16,0 0-5-16,23 0-13 0,-23 0-12 0,37 0 5 16,-6 0-5-16,8-21 4 0,9 21-1 0,7-13 1 15,9 13 2-15,9-19-6 0,1 7 7 0,3 0-2 16,1-4 15-16,-3 0 28 0,-1 0 26 0,-8 1 25 16,-8 0 14-16,-8 1-1 0,-9 2-11 0,-10 0-10 15,-8 6-19-15,-9 1-29 0,-3 0-17 0,-7 2-11 16,0 3-12-16,-4-2 1 0,0 2-4 0,0 0-9 15,0 0 1-15,0 0 6 0,0 0 2 16,0 0 28-16,0 38 18 0,0-14 3 0,-29 6 3 16,29 9-20-16,-25 7-10 0,25 7-6 0,-33 6 13 15,33 4 10-15,-27 3 1 0,27 5 1 0,-23 4-13 16,23 3-15-16,-14 0-7 0,14 2-4 0,-8 1 10 16,8 2 5-16,-9 1-43 0,3 0-53 0,-2-1-75 15,-4-1-92-15,-3-4-61 0,-3-5-55 0,-1-8-50 16,-6-6-60-16,-2-9-191 0,-2-13-92 0,-6-10 119 15</inkml:trace>
  <inkml:trace contextRef="#ctx0" brushRef="#br0" timeOffset="-194531.06">14187 13375 5309 0,'0'-21'41'16,"0"2"-3"-16,22 2 0 0,-22 2 13 0,23-1 2 16,-23 6 72-16,23 1 57 0,-23 5 69 15,0 4 36-15,23 0 1 0,-23 31-17 0,18-8-49 0,-7 6-58 16,1 8-42-16,0 6-31 0,-1 8-29 16,-3 4-21-16,-8 3-26 0,0 4-8 0,0 1-4 15,0 1 0-15,0 2 3 0,-27-3-4 0,27 3 2 16,-27-1-2-16,27 1 1 0,-25-4-5 0,25 2 6 15,-24-1-2-15,24 2-5 0,-21 0 2 0,21-4-12 16,-19-4-7-16,19-3-3 0,-10-1 1 0,10-12 5 16,0-4 10-16,0-10 9 0,0-3 8 0,0-9-3 15,0-4 1-15,35-6-3 0,-35-2-5 0,41-3 6 16,-10 0-2-16,5 0 13 0,9-22 10 0,9 22 8 16,8 0 11-16,8-28-7 0,5 28 2 0,5-20-1 15,5 20 3-15,2-18 0 0,0 18 4 16,-5-17-2-16,-3 17-7 0,-7-14-9 0,-8 6-17 0,-12 3-10 15,-11 5-4-15,-10-8-10 0,-8 5-60 16,-6 3-90-16,-11-2-114 0,-2 2-155 0,-4 0-191 16,0 0-98-16,0 0-69 0,0 0-97 0,-44 0-170 15,44 0-93-15,-49 0 183 0</inkml:trace>
  <inkml:trace contextRef="#ctx0" brushRef="#br0" timeOffset="-193055.72">10495 13377 3107 0,'-11'0'1'0,"7"0"-1"16,2 0 1-16,2 0-3 0,0 0-1 0,0-24 5 16,0 24 6-16,0 0 0 0,0 0-2 0,31 0-4 15,-31 0-10-15,27-14 4 0,-4 14 0 0,4 0 0 16,8 0 1-16,4-9 2 0,2 9-1 0,5 0 1 16,4 0 14-16,1 0 14 0,1-3 14 0,2 3 12 15,-3-4 5-15,3 1 0 0,-2 1 13 0,-3-1 4 16,-3 2 3-16,-3-2-1 0,-6 1-15 0,1 2-6 15,-9 0-13-15,-7-1-5 0,-1 1-5 16,-4 0-5-16,-7 0-7 0,0 0-10 0,-4 0-11 0,-3 0-9 16,-1 0 8-16,-2 0 38 0,0 0 23 15,0 28 15-15,0-28 2 0,0 44-23 0,0-15-12 16,0 10 3-16,-23 6-4 0,23 3-15 0,0 2-2 16,0 3-12-16,0 1-1 0,0 3-6 0,0 2 1 15,0 0-2-15,0 1 2 0,0 3 1 0,23-1-6 16,-23 4-16-16,0-2-67 0,0 1-57 0,0 0-83 15,0 1-84-15,0 1-40 0,0-3-60 0,-40-3-85 16,15-5-226-16,-1-5 25 0,-7-10 119 0</inkml:trace>
  <inkml:trace contextRef="#ctx0" brushRef="#br0" timeOffset="-192696.94">10412 13626 4690 0,'0'-20'0'0,"27"3"-2"0,-27 3-5 16,0 1 2-16,27-1-3 0,-27 5 0 0,0 6-1 15,0 3-2-15,0 0 9 0,0 0 37 0,0 30 25 16,0-7 13-16,0 6-1 0,-25 7-28 0,25 10-24 16,-27 5-10-16,27 7 0 0,-33 2-14 0,14 1 5 15,1 2-3-15,1 1-4 0,3-1 11 0,-3-1-3 16,5 0 8-16,2 1 0 0,1-2-7 15,9-3-5-15,0 0 1 0,0-9-1 0,0-1 8 16,0-6 11-16,33-8-9 0,-33-7 19 0,40-5 48 16,-13-7 26-16,6-2 40 0,8-7 19 0,7 1-34 15,5-7-9-15,11 0-31 0,5 0-26 0,9 0 1 16,3 0-12-16,6 0 3 0,-1-24 0 0,1 24-13 16,-2 0-15-16,-7-19-8 0,-7 19-12 0,-7-15-10 15,-12 15-25-15,-13-12-101 0,-10 12-93 0,-9-7-110 16,-7 7-95-16,-7 0-74 0,0 0-113 0,-6 0-87 15,0 0-193-15,0 0-19 0,0 0 211 0</inkml:trace>
  <inkml:trace contextRef="#ctx0" brushRef="#br0" timeOffset="-179380.22">31819 8029 4179 0,'27'-7'20'0,"0"0"31"0,-2-2 42 0,-3 0 58 15,1-3 45-15,-8 4 33 0,-3 0 26 16,-2 3 44-16,-1 0 18 0,-7 5 1 0,0-3-13 16,-2 3-63-16,0 0-65 0,0-2-54 0,0 2-54 15,2 0-35-15,-2 0-28 0,0 0-7 0,0 0 3 16,0 0 28-16,0 0 36 0,-27 34 8 0,27-34 3 15,-25 43-22-15,25-15-1 0,-31 8 20 0,15 8 17 16,-1 0-1-16,1 6-23 0,1 9-26 0,-3 0-23 16,3 4-9-16,3 1-4 0,-1-3-5 0,1 0-2 15,-1-3 1-15,7-4 1 0,-4-9 1 16,4-5-4-16,-3-8-4 0,5-5-12 0,2-8-4 16,-2-5 6-16,0-3 9 0,4-7 17 0,0 0 7 15,0-4-6-15,0 0-4 0,25 0-5 0,-25 0-3 16,39-25 6-16,-10 25 0 0,6-19-3 0,4 19-3 15,3-25-1-15,-1 25-2 0,2-24 2 0,-1 11 4 16,-1 3-1-16,-2-1-3 0,-1 2-46 0,-5 2-60 16,-2 7-76-16,-2-9-100 0,-5 9-96 0,-3-4-142 15,0 2-68-15,-9 1-32 0,-1 1-48 0,-5-1-1 16,-6 1-73-16,0 0-261 0,0 0 165 0,0 0 201 16</inkml:trace>
  <inkml:trace contextRef="#ctx0" brushRef="#br0" timeOffset="-178396.18">31648 7754 2405 0,'0'0'22'0,"0"0"10"0,0 0 24 0,0 23 28 16,0-23 16-16,0 0 30 0,0 0 20 0,0 0 15 15,0 0 0-15,0 0 0 0,0 0-14 0,0 0-10 16,0 0-19-16,0 0-23 0,0 0-18 0,0 0-25 16,0 0 2-16,0 0-10 0,0 0 3 0,0 0 5 15,0 0-7-15,0 0 5 0,0 0-3 0,0 0-4 16,0 0-5-16,0 0-6 0,0 0-7 0,0 0-8 16,0 0-2-16,0 0 0 0,0 0-4 0,0 0 1 15,0 0-5-15,0 0-3 0,0 0 3 0,0 0-3 16,0 0 0-16,0 0 3 0,0 0-3 15,0 0 2-15,0 0 1 0,0 0-5 0,0 0-5 16,0 0-2-16,0 0 3 0,0 0-1 0,0 0 2 16,0 0 0-16,0 0-3 0,0 0 4 0,0 0-4 15,0 0-1-15,0 0 1 0,0 0-1 0,0 0 2 16,0 0 3-16,0 0-2 0,0 0-1 0,0 0 1 16,0 0 0-16,0 0 1 0,0 0-3 0,0 0 7 15,0 0 9-15,0 0 19 0,0 0 14 0,0 0 8 16,0 0 3-16,0 0-12 0,0 0 9 0,0 0-3 15,0 0-1-15,0 0-1 0,0 0-8 0,0 0 7 16,0 0-10-16,0 0 1 0,0 0 0 0,0 0 1 16,0 0 4-16,0 0 9 0,0 0 8 0,0 0-3 15,0 0 4-15,0 0-5 0,0 0-2 16,0 0 11-16,0 0-14 0,0 0-11 0,26 0-15 16,-26 0-28-16,21 0-2 0,-2 0-5 0,8 0-1 15,6 0-1-15,8 0 1 0,2 0 3 0,7 0-10 16,10 0 1-16,4 0-8 0,2 0 13 0,2 0 8 15,3 0 2-15,-5 0 7 0,4 0-3 0,-4 0 29 16,-4 16 26-16,-6-16 22 0,-4 0 8 0,-7 0-15 16,-5 0-17-16,-7 11-18 0,-11-11-15 0,-1 0-16 15,-9 7-12-15,-3-7-12 0,-5 4 0 16,-2 1 6-16,-2 0 6 0,0 5 20 0,0 4 3 0,0 4 7 16,-23 4 4-16,23 6 10 0,-25 5 35 15,25 5 5-15,-35 6-1 0,15 5-8 0,-3 3-37 16,2 7-10-16,-4 10-3 0,7 8-11 0,-3 6 1 15,5 6-4-15,1 3-2 0,1 6-10 0,3 1-53 16,1-1-62-16,0-5-102 0,-1-4-133 0,3-7-85 16,-2-9-56-16,1-7-3 0,-3-8 12 0,0-11-29 15,-3-9-56-15,-1-7-184 0,-3-16-194 0,-4-11 165 16</inkml:trace>
  <inkml:trace contextRef="#ctx0" brushRef="#br0" timeOffset="-177997.06">31309 7681 5480 0,'37'-14'-4'16,"-37"-1"-1"-16,41 4 41 0,-41 0 59 0,46-5 62 16,-46 5 29-16,31 7-29 0,-31 4-9 0,16 0 0 15,-16 0 32-15,0 31 13 0,0-9-28 0,0 7-53 16,0 7-43-16,0 8-19 0,0 7-13 15,-31 4 2-15,31 5-8 0,-43 5-6 0,12 2 1 0,0 3-6 16,0 2-9-16,-4 5-4 0,4 2-7 16,-2 3-2-16,2-1 3 0,4-4 3 0,-2 2-2 15,4-3 0-15,0-7 1 0,4-9-1 0,3-7-1 16,3-10 0-16,3-6-1 0,4-11 8 0,4-5 8 16,1-6 43-16,3-7 18 0,0-2-2 0,0-4-10 15,29-2-45-15,-29 0-17 0,56 0-2 0,-14 0 2 16,11 0 6-16,11 0-1 0,17 0-3 0,4 0 1 15,8 0-5-15,8 0-1 0,9 0 21 0,1 0 21 16,3 0 21-16,-4 26 25 0,-5-26-12 0,-4 21-21 16,-10-21-22-16,-6 22-26 0,-15-22-9 15,-10 18-5-15,-10-18-60 0,-11 16-93 0,-10-16-136 0,-12 11-235 16,-5-6-200-16,-6 0-73 0,-6-2-102 16,0 2-57-16,-25 2-268 0,25-4 167 0</inkml:trace>
  <inkml:trace contextRef="#ctx0" brushRef="#br0" timeOffset="-175243.03">18011 3874 1255 0,'8'3'4'0,"-2"-1"0"0,-2-2 0 0,1 2-5 15,-3-2-11-15,2 0-11 0,0 0-21 0,-2 0-14 16,2 0-7-16,-2 0-18 0,4 0-20 0,-2 0-47 16,3 0-71-16,-3 0 10 0,2 0 40 15</inkml:trace>
  <inkml:trace contextRef="#ctx0" brushRef="#br0" timeOffset="-174909.81">17786 3820 1592 0,'0'-4'11'16,"0"-1"16"-16,0-1 3 0,0 1 12 0,0-2-8 15,0 2-9-15,28-3-3 0,-28 3-12 0,0 1-3 16,27 1-6-16,-27 1-1 0,25-1 1 0,-10 3 2 15,-1 0-8-15,1 0 8 0,1 0-7 16,1 0-4-16,-3 0 5 0,3 0-26 0,-7 21-1 16,0-21-11-16,-4 0 4 0,1 21 17 0,-5-21 5 15,-2 15 7-15,0-15-7 0,0 14-12 0,-35-14 0 16,12 14-12-16,-4-14 0 0,-2 10 3 0,-2-10 0 16,-4 6 12-16,0-6 12 0,2 0 3 0,0 0 13 15,6 0 5-15,2 0 11 0,4 0 32 0,7 0 29 16,3 0 43-16,5 0 24 0,2 0-9 0,4 0-37 15,0-18-37-15,0 18-44 0,0 0-18 16,31 0-1-16,-31 0-8 0,39 0-8 0,-8 0-39 16,2 0-62-16,5 0-112 0,3 0-151 0,5 22-97 15,-3-22 63-15</inkml:trace>
  <inkml:trace contextRef="#ctx0" brushRef="#br0" timeOffset="-174259.07">17899 6611 1968 0,'-6'-3'20'0,"2"-2"11"0,0 2 8 0,-2 0 8 16,3-1-6-16,1 0 6 0,-2-1 7 0,0 2 9 16,4 0-1-16,-4 1-9 0,2-1-5 0,2 3-15 15,0-1-13-15,-2 1-11 0,2 0-12 0,0 0-5 16,0 0 1-16,0 0 4 0,0 0 1 0,0 0-1 15,0 0 2-15,0 17 1 0,27-17 3 0,-27 0 2 16,18 14 7-16,-18-14 1 0,27 11 2 0,-10-11 1 16,-1 10-7-16,3-10-5 0,-1 9-1 0,3-4-3 15,0-3-36-15,-3 1-35 0,1 1-65 0,0-3-106 16,-3 1-168-16,-1 0-165 0,-3-2 63 16</inkml:trace>
  <inkml:trace contextRef="#ctx0" brushRef="#br0" timeOffset="-173026.6">24249 5197 1677 0,'-4'-8'52'0,"-4"8"25"16,6 0 19-16,0-4 16 0,0 4-37 0,2 0-11 15,0 0-2-15,0 0 0 0,0 0 3 0,0 0 8 16,0 0-3-16,0 0 6 0,0 0-10 0,0-3-4 16,0 3-1-16,0 0-3 0,0-1-2 0,0 1-7 15,0 0-13-15,0-1-13 0,0-1-4 0,18 1-4 16,-18-2 6-16,0 1 2 0,23-2 7 0,-10-1 4 15,1 1 5-15,5-1 1 0,3 3-4 0,1-3 1 16,4 3-9-16,2-1-6 0,-2 2-9 0,2 1-6 16,2 0-1-16,-4 0-6 0,-1 0 1 0,-3 0-3 15,-6 0-6-15,-3 0-4 0,-3 0-17 16,-5 0-3-16,-4 18 10 0,-2-18 6 0,0 0 5 16,-27 18-7-16,27-18-14 0,-41 15-10 0,10-15 1 15,-9 15-5-15,-1-15-7 0,-5 8 0 0,-3-8 3 16,1 0 3-16,-1 0 11 0,1 0 12 0,5 0 8 15,3 0 8-15,7-23 8 0,11 23 3 0,-1 0 21 16,11 0 27-16,-1 0 35 0,11-14 27 0,2 14-11 16,0 0-25-16,0 0-28 0,0 0-25 0,33 0 0 15,-33-6 17-15,44 6 4 0,-13 0 2 0,6 0-1 16,0 0-16-16,6 0-5 0,3 0-2 0,-1 0-5 16,-1 0-3-16,-3 19-5 0,-2-19-8 0,-10 0-3 15,-2 0-3-15,-6 19-4 0,-9-19-1 0,-6 0-2 16,-1 0-2-16,-5 0 7 0,0 11-2 15,-36-11-15-15,10 0-11 0,-7 5-29 0,-11-5-22 16,-1 0-14-16,-13 0-18 0,2 0-22 0,2 0-14 16,-2 0-21-16,7 0-22 0,7-23-29 0,7 23-56 15,8 0-113-15,9 0-142 0,5 0 75 0</inkml:trace>
  <inkml:trace contextRef="#ctx0" brushRef="#br0" timeOffset="-172087.17">17916 9733 2455 0,'25'0'3'0,"-25"0"1"0,24 0-3 0,-9 0 2 16,-1 0-3-16,1-22-4 0,5 22 3 0,-1 0 3 15,4 0 4-15,0 0 4 0,3 0 2 0,3 0-2 16,-4 0 1-16,0 0 0 0,-4 0-6 16,-5 0-7-16,-3 0 0 0,-7 0-12 0,-6 0-15 15,0 0-17-15,0 0-33 0,-42 0-36 0,18 0-22 16,-5 14-22-16,-6-14-29 0,-1 0 7 0,-1 0 36 15,2 0 39-15,0-22 70 0,2 22 81 0,4 0 55 16,6-27 64-16,5 27 31 0,1 0 6 0,7-19-8 16,3 19-27-16,1 0-15 0,6-17-21 0,0 17-27 15,0-9-19-15,0 9-24 0,0-10-20 0,31 10-13 16,-31-8-6-16,33 5-11 0,-12 0-4 0,2 2-3 16,4 0-10-16,-3 1 7 0,3 0-12 0,2 0-23 15,-2 0-34-15,-2 0-49 0,-2 0-63 0,-7 0-102 16,-3 21-188-16,-3-21-156 0,-8 0 73 15</inkml:trace>
  <inkml:trace contextRef="#ctx0" brushRef="#br0" timeOffset="-166498.3">16386 8876 1386 0,'8'12'0'0,"1"0"-4"0,-1 2 0 16,2 1 0-16,3 1 4 0</inkml:trace>
  <inkml:trace contextRef="#ctx0" brushRef="#br0" timeOffset="-162530.52">15919 5631 2846 0,'0'-14'33'0,"0"1"31"0,0 2 55 16,0 2 47-16,0-2 13 0,0 1 3 0,0 4-24 15,18 1-14-15,-18 2-16 0,0 1-5 0,0 2-8 16,0-2-13-16,0 1-19 0,0 1-23 16,0 0-20-16,0 0-23 0,0 0-9 0,0 0-12 15,0 0-5-15,0 0 0 0,0 0-6 0,0 0 9 16,0 0-1-16,0 0-3 0,0 29 5 0,-28-29-1 15,28 31 4-15,-29-7 5 0,12 2-3 0,-2 6 3 16,5 2-4-16,-3 3 9 0,-1 2 2 0,1 4-9 16,3 2 7-16,-1-1-7 0,1 1-3 0,2 3 10 15,-3-2-7-15,7 0-4 0,0-2 10 0,-1-2-7 16,5-5 2-16,0-2 3 0,0-4-30 0,4-6-3 16,0-4 0-16,0-1 2 0,0-7 24 15,0-1 4-15,0-3-2 0,33-2 1 0,-33-2-3 0,23-1 2 16,-23-1-2-16,29-2-12 0,-9 0-8 0,-1-1-20 15,2 0-29-15,1 0-27 0,1 0-35 16,-4 0-31-16,1 0-31 0,-1-24-30 0,-3 24-36 16,-1-20-46-16,-3 20-62 0,-5-23-130 0,-1 3-184 15,-4-1 87-15,-2-6 123 0</inkml:trace>
  <inkml:trace contextRef="#ctx0" brushRef="#br0" timeOffset="-162291.05">15526 5931 2912 0,'-10'0'39'15,"4"-1"30"-15,1 1 42 0,5 0 50 0,0 0 3 16,0 0 15-16,0 0 2 0,0 0-17 16,21 0-8-16,-21 0-27 0,21 0-26 0,-21 0-22 15,23 0-19-15,-3-21-7 0,1 21-1 0,4 0 2 16,0 0 6-16,3-12 3 0,8 12 12 0,-1 0 10 16,4-12 1-16,0 12-3 0,1-12-12 0,-3 5-5 15,4-2-11-15,-4 0-6 0,1 0 5 0,-5 1-25 16,-4 2-4-16,-5-1-1 0,-3 2-25 0,-4 2 4 15,-5 1-10-15,-6-1-49 0,0 3-79 0,-4-1-87 16,-2 1-119-16,0 0-88 0,0 0-62 0,0 0-85 16,0 0-184-16,-35 21-150 0,35-21 147 0</inkml:trace>
  <inkml:trace contextRef="#ctx0" brushRef="#br0" timeOffset="-161166.64">17306 3813 3378 0,'0'0'1'15,"27"0"2"-15,-27 0-4 0,0 0 3 0,25-24-5 16,-25 24-2-16,0 0 6 0,0-18-1 0,0 18 2 15,0 0 2-15,0 0-8 0,0 0-18 0,0 0-45 16,0 0-47-16,0 0-63 0,0 0-81 0,-25 0-74 16,25 0-144-16,-31 0-189 0,12 21 101 0</inkml:trace>
  <inkml:trace contextRef="#ctx0" brushRef="#br0" timeOffset="-160699.08">17513 6479 4103 0,'0'11'0'0,"0"-5"-1"0,0-2-3 16,0-1 2-16,0-3 3 0,0 0-3 16,0 0 1-16,0 0 0 0,0 0-6 0,18 0 4 15,-18 0-1-15,0 0-32 0,0 0-48 0,0 0-59 16,0 0-69-16,0 0-53 0,-27 0-60 0,27 0-98 15,-33 0-244-15,15 24-55 0,-5-24 111 0</inkml:trace>
  <inkml:trace contextRef="#ctx0" brushRef="#br0" timeOffset="-160095.04">17308 9513 4823 0,'0'0'28'0,"0"0"18"0,0 0 16 0,0 0 35 15,25-31 14-15,-25 31 27 0,0 0 55 0,0-18 33 16,0 18 7-16,20 0 12 0,-20 0-32 0,0 0-38 15,0 0-43-15,0 0-53 0,0 0-41 0,0 0-28 16,0 0-8-16,0 0-4 0,0 0 3 0,0 0-1 16,0 0 2-16,0 0-5 0,0 0 1 0,0 0 2 15,0 0-7-15,0 0-6 0,0 0-29 0,0 0-30 16,0 0-25-16,0 0-43 0,0 0-49 0,0 0-61 16,0 0-60-16,0 0-40 0,-16 0-24 0,16 0-35 15,0 0-95-15,-17 0-138 0,7-20-388 0,2 20 49 16,-5-18 187-16</inkml:trace>
  <inkml:trace contextRef="#ctx0" brushRef="#br0" timeOffset="-158906.23">31848 8059 938 0,'0'0'34'0,"0"0"7"0,0 0 4 0,0 0-10 16,0 0-86-16,0 0-78 0,0 0-107 0,0 0-34 15,0 0 52-15</inkml:trace>
  <inkml:trace contextRef="#ctx0" brushRef="#br0" timeOffset="-148319.22">6088 18081 1984 0,'0'0'40'0,"0"0"17"0,0 0 24 0,0 0 33 15,0 0 0-15,0 0 35 0,-27 0 17 0,27 0 10 16,0 0-6-16,-29 0-21 0,29-16-6 0,-19 16-10 15,19 0 6-15,-18 0-3 0,18 0-10 0,-15 0-8 16,15 0-26-16,-12 0-9 0,12 0-14 0,-11 0-11 16,7 0-1-16,0 0-9 0,0 0 2 0,2 0-2 15,0 0-1-15,0 0 1 0,2 0-7 0,-2 0-2 16,0 0-4-16,2 0-2 0,0 0 2 0,0 0-2 16,0 0 6-16,0 0 9 0,0 0 1 15,0 0 8-15,0 0-4 0,0 0-7 0,0 0-5 16,27 0-11-16,-27 0 4 0,39 0 19 0,-10 0 40 15,6 0 37-15,6 0 27 0,9 0 11 0,6-19-5 16,0 19-7-16,6 0-5 0,0-15-17 0,2 15-1 16,-2-11-16-16,2 11-23 0,-6-7-10 0,-3 7-18 15,-5 0 0-15,-5-8 11 0,-3 8-3 0,-9-2-9 16,-8 2-21-16,-7 0-22 0,-5 0-13 0,-5 0-9 16,-4-2-1-16,-2 1-9 0,-2 1-37 0,0-1-59 15,0 1-108-15,0 0-145 0,0 0-141 0,0 0-50 16,0 0-3-16,-20 0 12 0,20 0-1 15,0 0-84-15,-21 0-259 0,21 20-20 0,-13-20 176 16</inkml:trace>
  <inkml:trace contextRef="#ctx0" brushRef="#br0" timeOffset="-147785.58">8004 18365 2639 0,'0'-2'49'16,"0"1"18"-16,0-2 14 0,0 3 16 0,0 0-17 15,18-1 7-15,-18 1 21 0,0-2 8 0,0 1-8 16,0 1 0-16,0-1-15 0,0 1-8 16,0 0-18-16,0-2-18 0,0 2-10 0,0 0-10 15,0 0 4-15,0 0 7 0,0 0 3 0,0 0-7 16,0 0-7-16,19 0-9 0,-6 0 1 0,3 0 12 15,9 0 12-15,4 0 17 0,6-1 10 0,8 0 19 16,7 0 12-16,6-1 1 0,4 0-3 0,8 1-18 16,8-1 4-16,3 2 22 0,8 0 41 0,4 0 62 15,2 0 44-15,4 0 17 0,-4 0-21 0,-4 20-36 16,-7-20-39-16,-5 0-19 0,-9 0-8 0,-12 0-5 16,-8 0-3-16,-11 0-15 0,-8 0-12 0,-9 0-28 15,-5 0-31-15,-7 0-28 0,-4 0-21 0,-2 0-7 16,-2 0-7-16,0 0-24 0,0-15-41 0,0 15-64 15,0 0-88-15,0 0-115 0,0 0-146 16,0 0-71-16,0 0-19 0,-22 0 11 0,22 0 33 16,0 0-21-16,-15 0-110 0,15 0-292 0,0 22 152 15,-10-22 156-15</inkml:trace>
  <inkml:trace contextRef="#ctx0" brushRef="#br0" timeOffset="-147281.23">10429 18166 2400 0,'-11'0'14'0,"3"0"24"0,0 0 33 0,4 0 46 16,4 0 40-16,-2 0 30 0,-1 0 21 16,3 0 6-16,0 0-11 0,0 0-11 0,0 0-21 15,0 0-16-15,0 0-15 0,0 0-11 0,0 0-1 16,0 0 12-16,0 0 25 0,0 0 5 0,0 0-24 15,25 0-32-15,-25 0-40 0,29 0-11 0,-6 0 34 16,4 0 54-16,8 0 41 0,6 0 32 0,5 0-12 16,3 0-38-16,7 0-27 0,4 0-33 0,0 0-11 15,4 0-21-15,4 0-25 0,3 0 4 0,1 0 27 16,0 0 44-16,-3 0 38 0,-5 0-9 0,-6-19-44 16,-7 19-39-16,-9 0-35 0,-11 0-15 0,-7-20 2 15,-9 20 2-15,-5 0 4 0,-4-14 0 16,-1 14-9-16,-1 0-13 0,-4-5-14 0,0 5-14 15,0 0-24-15,0-5-37 0,0 5-54 0,0-3-75 16,0 3-96-16,0 0-145 0,0-1-163 0,0 1-56 16,0 0-23-16,-23 0-5 0,23 0 11 0,-29 0-201 15,10 0-95-15,-3 0 187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3:17:14.1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31815 7465 2209 0,'0'-3'9'0,"0"0"-1"0,0 2 14 0,-19 0 33 16,19 1 28-16,0 0 31 0,-12 0 23 0,12-3-10 16,0 3-5-16,-10-1-2 0,10 1-11 0,-9 0 1 15,9-1-9-15,-2 1-10 0,2 0-12 0,-2-1-11 16,2 1-9-16,-2-2-3 0,2 2-6 0,0-1 0 16,0 1 1-16,0 0-10 0,0 0 6 0,0 0-7 15,0 0-1-15,0 0-4 0,0 0-8 0,0 0-3 16,0 0-2-16,0 0 9 0,0 0 9 0,0 0 10 15,0 0 5-15,0 0-5 0,0 0-18 16,19 0-14-16,-19 0-16 0,21 0-10 0,-5 0 5 16,5 14 1-16,6-14-2 0,6 0 5 0,4 0-1 15,4 13 0-15,5-13 15 0,3 7 10 0,5-7 11 16,0 10 11-16,2-7-2 0,-1 3 2 0,3-4 2 16,-2 1 0-16,-2-1 13 0,-5 0 20 0,-3-2 22 15,-7 0 24-15,-6 0 16 0,-6 0 14 0,-6 0-13 16,-7 0-12-16,-5 0-8 0,-5 0-31 0,-2 0 0 15,0 0-14-15,-2 0-15 0,0 0-26 16,0 0-18-16,0 0-20 0,0 0-8 0,0 0 3 16,0 0-3-16,0 0 12 0,0 0-3 0,-23 0 4 15,23 23-14-15,-21-23-6 0,21 36 0 0,-22-14 2 16,5 3 17-16,5 4 0 0,-3-2-2 0,3 2 0 16,-3 2-6-16,5 3 3 0,-4-2 3 0,3 1-7 15,-1 1 12-15,-1-1-118 0,3 2-83 0,0-3-83 16,-1 0-90-16,3 0 43 0,0-3-9 0,0 2-30 15,-1-3-43-15,3-1-55 0,-2 1-75 0,2-3-153 16,2-1-76-16,-1-6 125 0</inkml:trace>
  <inkml:trace contextRef="#ctx0" brushRef="#br0" timeOffset="906.61">31815 7485 3184 0,'0'0'35'0,"25"0"43"0,-25-2 55 0,16 2 57 15,-16-2 16-15,13 0 2 0,-13 0-14 0,10 2-17 16,-10-1-12-16,0 0-19 0,0 1-13 0,6-3-23 16,-6 3-21-16,0 0-22 0,0 0-18 0,0-1-16 15,0 1-8-15,0 0 29 0,0 0 19 0,0 0 23 16,0 0 7-16,-22 0-18 0,22 28-13 0,0-28-14 15,-27 28 5-15,27-9-17 0,-21 0 6 0,9 4 7 16,-1 1-13-16,1 4 1 0,-1 1 1 16,1 3-4-16,2 3 3 0,-3 0 3 0,1 5-18 15,2 0-4-15,-3 1-1 0,-1 2-1 0,-1 0 8 16,1 3 3-16,-3 1-1 0,-1-1-3 0,3-2-4 16,1 1-7-16,-1-1-12 0,3 1 2 0,1-3-6 15,3-3-10-15,0-3 6 0,4-4 1 0,0-2-3 16,2-6 7-16,0-5 5 0,-1-3 23 0,3-7 61 15,0-4 56-15,0-1 40 0,-2-2 15 0,2-2-18 16,0 0-21-16,0 0-5 0,0 0-17 0,0 0-35 16,0 0-38-16,0 0-39 0,0-20-26 0,0 20-8 15,0 0 0-15,23-21 0 0,-23 21 0 0,0-18 0 16,25 18 0-16,-25-19 0 0,21 10 0 16,-9 0 0-16,2 1 0 0,3 2 0 0,0 0 0 15,1 0 0-15,3 1 0 0,4 0 0 0,2 1 0 16,6 1 0-16,2 0 0 0,4-1 0 0,4 1 0 15,7 3 0-15,4-1-1 0,2 1-2 0,-1 0-1 16,1 0 0-16,-2 0 2 0,0 0-1 0,-7 0 7 16,-1 0 0-16,-9 0-1 0,-2 16 3 0,-6-16-6 15,-6 0 0-15,-5 0 0 0,-5 0 0 0,-5 10 0 16,-2-10 0-16,-4 0 0 0,0 0 0 0,-2 0 0 16,0 0 0-16,0 0 0 0,0 0 0 15,0 0 0-15,0 0 0 0,0 0 0 0,0 0 0 0,0 0 0 16,0 0 0-16,0 0 0 0,0 0 0 0,0 0 0 15,0 0 0-15,0 0 0 0,0 0 0 16,0 0 0-16,0 0 0 0,0 0 0 0,0 0 0 16,0 0 0-16,0 0 0 0,0 0 0 0,0 0 0 15,0 0 0-15,0 0 0 0,0 0 0 0,0 0 0 16,0 0 0-16,0 0 0 0,0-20 0 0,0 20 0 16,0-22 0-16,-22 7 0 0,22-3 0 0,0-7 0 15,-21-3 0-15,21-1 0 0,0-4 0 0,-19 0 0 16,19 1 0-16,0-3 0 0,-10 4-22 0,10 2-60 15,0 2-65-15,0 2-83 0,0 6-68 0,0 3-69 16,0 1-107-16,0 4-85 0,0 3-34 16,0 2-9-16,0 4-5 0,0 0-24 0,0 2-107 15,0 0-257-15,0 0 177 0,0 0 190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3:17:22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31412 12482 2695 0,'-4'0'8'16,"2"0"-4"-16,-2 0-2 0,4 0 4 0,0 0-9 15,0 0 17-15,0 0 23 0,0 0 22 0,-2 0 27 16,2 0 4-16,-3 0-2 0,3 0-8 0,0 0-18 16,0 0-15-16,-2 0-13 0,0 0-14 0,0 0-2 15,2 0-2-15,0 0 11 0,0 0 12 0,0 0 8 16,0 0 14-16,0 0 4 0,0 0-2 0,0 0 2 15,0 0 4-15,0 0 4 0,0 0-14 0,0 0-16 16,21 0-21-16,-21 0-25 0,23 0 3 0,-3 0 0 16,1 0 13-16,12-21 16 0,4 21 5 0,5 0 9 15,3 0 2-15,3 0 1 0,5 0 6 0,1-14 2 16,2 14 1-16,0 0 1 0,-5 0 9 16,3 0-2-16,0 0-4 0,-4 0-11 0,-5 0-3 15,3-7 3-15,-7 7 7 0,-4-5 10 0,-6 2-9 0,0 0-9 16,-4 1-9-16,-4-2-6 0,-7 4-13 15,-1-2-5-15,-3-1-5 0,-6 2-7 0,1 0-4 16,-3-1 1-16,-4 0-5 0,4 2-26 0,-4 0-42 16,0-1-47-16,0 0-54 0,0 1-53 0,0-1-57 15,0 1-66-15,0 0-54 0,0 0-1 0,-25 0 6 16,25 0-39-16,-27 0-132 0,9 0-38 0,-3 27 98 16</inkml:trace>
  <inkml:trace contextRef="#ctx0" brushRef="#br0" timeOffset="720.61">31294 13384 1402 0,'0'0'3'16,"0"0"5"-16,0 16 15 0,0-16 4 0,0 9 18 16,0-9 4-16,0 11 10 0,0-11 10 0,0 9-9 15,0-9 3-15,0 4-16 0,-18-4 4 0,18 2-7 16,0-2 3-16,-15 0-7 0,15 0-20 16,-14 0-11-16,14 0-11 0,-15 0-6 0,9 0 1 15,-4 0 7-15,5 0-4 0,-1 0-9 0,2 0-28 16,0 0-31-16,2 22-42 0,0-22-47 0,2 18-17 15,0-18-13-15,0 22 7 0,0-22 32 0,0 22 37 16,0-11 38-16,23 1 43 0,-23-3 28 0,0 0 13 16,0 0 20-16,16-5 28 0,-16 2 22 0,0-1 36 15,0-1 32-15,0-1 6 0,0 1 7 0,8-2-6 16,-8 1-18-16,0 0-2 0,7 0-12 0,-7 0 3 16,2-1-2-16,0 1-5 0,-2-2 8 15,0 2-6-15,0-3 7 0,0 1 9 0,0-1 9 16,0 1 12-16,0-1 6 0,0 0-5 0,0 0 7 0,0 0-9 15,2 0-6-15,-2 0-6 0,0 0-21 16,4 0-28-16,0 0-36 0,0 0-29 0,7 0-25 16,-1 0-5-16,6 0-1 0,7 0 4 0,4 0 8 15,8 0 2-15,4 0 9 0,9 0 13 0,2 0 3 16,1 0 11-16,-1 24 4 0,4-24-5 0,-5 24-5 16,-1-24-1-16,-3 19-4 0,-3-19-2 0,-5 20-2 15,-2-20-8-15,-6 13-10 0,-4-13-6 0,-3 10 0 16,-5-10-8-16,-7 4 0 0,1-4 0 0,-5 2-2 15,-2-2 0-15,0 0-16 0,-4 0-42 0,0 0-48 16,0 0-62-16,0 0-77 0,0 0-75 0,0 0-85 16,0 0-89-16,0 0-170 0,0 0-164 15,0 0 133-15</inkml:trace>
  <inkml:trace contextRef="#ctx0" brushRef="#br0" timeOffset="2053.56">31207 6606 2593 0,'-14'0'14'16,"1"0"-1"-16,3-22 1 0,2 22 2 0,4 0-15 16,0-17 11-16,-1 17 25 0,1 0 25 0,2 0 21 15,0-10 6-15,-2 10-13 0,2 0-16 0,2 0-17 16,0 0-11-16,0 0-11 0,0 0-15 0,0 0-4 15,0 0-8-15,31 0-4 0,-31 0 4 0,41 0 0 16,-10 0 5-16,7 0-1 0,7 0 0 16,5 0-2-16,1 0-5 0,5 0 7 0,0 0 5 15,-2 22 10-15,-3-22 20 0,-1 15 14 0,-5-15 11 16,-5 21-2-16,-5-9-8 0,-2-1-17 0,-6 1-13 16,-2 2-6-16,-7 0-9 0,-1 0 4 0,-7 2 5 15,-4 3 30-15,-2 1 19 0,-4 1 11 0,0 4 15 16,0 3-7-16,0 3-7 0,-31 1 0 0,31 2-7 15,-24 4-4-15,24-4 9 0,-29 3 0 0,29 4 4 16,-31 0-13-16,16 2-6 0,-1 0-8 0,-1 2-1 16,3 0 7-16,-3 3-8 0,-4-4-4 0,3-3-19 15,-5-1-5-15,0-5-6 0,-4-1 6 0,-4-4 1 16,-2-5-3-16,-2-1 3 0,-2-8-4 16,-4 0 3-16,-1-7-2 0,-1-2 1 0,-3-7-8 15,-3 0 4-15,-1 0-6 0,-3-32-1 0,-3 9 8 16,2-6-4-16,-2-7 5 0,4-3-7 0,3-8-7 15,-1-2 0-15,11-7-2 0,4 1 5 0,2-1 2 16,10 1-2-16,6-2 9 0,7 0-11 0,10 0-7 16,0 4 1-16,0 2-12 0,37-3 6 0,-10 2 8 15,4 4-11-15,4 2 8 0,9 3-2 0,1 2-2 16,1 7 6-16,-1 6-4 0,5 2 1 0,-3 7-4 16,1 3 0-16,-3 5-21 0,-1 4-39 0,-5 5-51 15,-2 2-61-15,0 0-63 0,-6 0-58 16,-4 25-60-16,-6-25-62 0,-2 39-94 0,-5-13-257 15,1-1 48-15,-7 6 127 0</inkml:trace>
  <inkml:trace contextRef="#ctx0" brushRef="#br0" timeOffset="6463.72">17000 8977 2368 0,'19'0'16'0,"-19"0"21"0,0 0 25 0,0 0 28 16,12 0 12-16,-12 0 4 0,0 0-14 0,0 0-7 15,8 0-11-15,-8 0-9 0,11-17 1 0,-5 17-7 16,-2 0-4-16,4-15-9 0,-2 15-16 0,7-12-10 15,-1 12-7-15,-1-9-1 0,5 9 8 0,1-9 1 16,3 9 1-16,1 0 2 0,2 0 4 0,4 0 4 16,-3 0-1-16,5 0-3 0,0 27 1 0,-2-27 0 15,2 29 4-15,2-10 8 0,-4 3-1 0,2 2 3 16,-2 3 3-16,0 3-6 0,-3 2 1 0,-1 4-1 16,0 0-8-16,-4 4-2 0,-3-3-9 0,-1 3-7 15,-5 0 0-15,-4-2-2 0,-4-2 0 16,-2 0-1-16,0-3-8 0,0 2-1 0,-25-4 5 15,25 0-2-15,-39-4 3 0,12-1 2 0,-2-2 2 16,-6-5-4-16,-4-6 2 0,-5-4-3 0,-1-8-9 16,-7-1 8-16,-4 0-18 0,1-32-11 0,-1 9-10 15,4-1 0-15,5-3 19 0,-1-2 6 0,5-3 15 16,8 1-8-16,1 1-1 0,12-2 2 0,3 3 2 16,3-3 4-16,3-2 5 0,7 0 8 0,6 0-2 15,0 2-2-15,0-4 0 0,31 3-4 0,-31 2-3 16,35 2 1-16,-12 3-10 0,4 2 0 0,2 3-2 15,0 6-3-15,2 2-16 0,0 4-61 0,0 3-65 16,0 5-95-16,-5 1-99 0,-1 0-89 16,-4 0-228-16,-2 25-143 0,-7-25 118 0</inkml:trace>
  <inkml:trace contextRef="#ctx0" brushRef="#br0" timeOffset="12328.14">14509 14797 2664 0,'-8'1'0'0,"2"2"0"0,2-2 6 15,1 2 8-15,3-3 13 0,0 0 16 0,0 0 8 0,0 0 9 16,0 0 2-16,0 0-4 0,0 0-3 15,0 0-2-15,0 0-7 0,0 0 4 0,0 0 0 16,0 0-10-16,0 0-6 0,0 0-7 0,31 0 11 16,-31 16 24-16,40-16 19 0,-13 0 25 0,8 15 7 15,6-15-8-15,5 0 0 0,3 9-14 0,5-9-16 16,0 0-3-16,6 0-8 0,0 0-8 0,4 0-5 16,0 0-7-16,-2-20-10 0,2 20-7 0,-6 0 1 15,-5 0-8-15,-3 0-3 0,-11-12-4 0,-4 12-9 16,-10 0-5-16,-8 0-6 0,-7 0-1 15,-6 0-5-15,-4 0 7 0,0 0 11 0,-35 0-1 16,2 0 3-16,-8 0 2 0,-13 0-11 0,-12 21 1 16,-17-21-1-16,-4 0-4 0,-8 0-17 0,-2 0-20 15,2 0-11-15,0 0-14 0,10 0 7 0,5 0 14 16,9 0 6-16,15 0 9 0,11 0 10 0,10 0 4 16,10 0 14-16,8 0 31 0,7 0 15 0,10 0 6 15,0 0 8-15,27 0-14 0,-27 0 3 0,54-21 18 16,-13 21 6-16,9 0 8 0,6 0 4 0,8-17-4 15,4 17-6-15,2 0-15 0,0-15-8 0,3 15-20 16,-1 0-13-16,-6-15-3 0,0 15-7 0,-6 0-3 16,-6-7 8-16,-4 7-10 0,-9 0 2 15,-10 0-5-15,-6 0-12 0,-7 0-1 0,-7 0-41 16,-7 0 4-16,-4 0 6 0,0 0 6 0,-37 23 27 16,10-23-17-16,-12 16-14 0,-11-16-4 0,-14 18 6 15,-11-18 19-15,-5 13 6 0,-9-13 0 0,0 0-11 16,2 0-9-16,2 0-6 0,13 0 11 0,10 0 11 15,10 0 9-15,15 0 14 0,10 0 15 0,13 0 39 16,6 0 15-16,8 0-2 0,0 0-12 0,37 0-20 16,-6 0 5-16,8 0 14 0,11 0 15 15,12 0-1-15,6 0-4 0,8 0-1 0,3 0-12 16,2 0-7-16,-5 0-10 0,1 0-9 0,-7 0-4 16,-8 0-15-16,-8 0-3 0,-9 0-11 0,-10 0-6 15,-8 0-5-15,-8 0-38 0,-9 0-13 0,-4 14 3 16,-6-14 10-16,0 14 27 0,-35-3-5 0,6 0-20 15,-8 2-15-15,-11 0-7 0,-9 0 16 0,-12-2 12 16,-5-4 11-16,-5-4 12 0,-3-2 1 0,3-1 1 16,7 0 6-16,8 0 7 0,10 0 2 0,13 0 13 15,10 0 17-15,10-18 23 0,11 18 6 0,10 0-11 16,0 0-20-16,31-17-28 0,-2 17-2 0,10-16 2 16,8 16 6-16,13-15 1 0,9 7 6 0,5 8-2 15,7-7-2-15,-1 7 3 0,-1 0-7 0,-5 0-2 16,-10 0-51-16,-10 0-42 0,-9 0-58 15,-14 0-86-15,-10 0-60 0,-6 0-45 0,-13 0-30 16,-2 16-38-16,-27-16-186 0,0 0-94 0,-8 0 88 16</inkml:trace>
  <inkml:trace contextRef="#ctx0" brushRef="#br0" timeOffset="19696.52">24913 5328 2503 0,'0'0'-3'0,"0"0"3"0,0 0 1 0,0 0 1 15,0-20 12-15,0 20 7 0,0 0 4 0,0 0 7 16,0-18-6-16,0 18-12 0,0 0 4 0,0 0-8 16,0-9-2-16,0 9 0 0,0 0-9 0,0-6 0 15,0 6-4-15,0 0 3 0,21-5-2 0,-21 2 4 16,24 2 15-16,-24 0 14 0,27-1 18 0,-8 1 4 15,-5 1-3-15,7 0 0 0,-2 0-7 0,-1 0-1 16,9 0 2-16,-4 0-8 0,-5 0 0 0,3 0-5 16,-2 0-11-16,-7 0-10 0,7 17-3 0,-13-17-8 15,2 0-4-15,-4 0 1 0,0 0-5 0,-4 11 9 16,0-11 5-16,0 9 0 0,0-9 1 16,-26 9-15-16,26-4-11 0,-40-1-10 0,16 0-13 15,-5 0-2-15,2-3 4 0,0 1-1 0,2-2 12 16,-2 0 10-16,2 0 4 0,5 0 11 0,3 0-1 15,3 0 8-15,1 0-1 0,3 0 6 0,6 0 15 16,0 0 0-16,4 0 12 0,0 0-3 0,0-15-3 16,0 15 6-16,27 0-2 0,-27 0 11 0,26 0-2 15,-26 0-3-15,38 0 4 0,-18 0-3 0,3 0 4 16,2 0 0-16,0 0-5 0,2 0-6 0,-1 0-10 16,-3 19-8-16,0-19-8 0,0 0-4 15,-5 0-3-15,-1 16-3 0,-7-16 3 0,2 0-5 0,-7 9 1 16,-3-9-4-16,-2 0-6 0,0 8-2 15,0-5-16-15,-27-1-12 0,27 1-11 0,-42-1-9 16,20-2-2-16,-9 0 10 0,4 0 11 0,-4 0 12 16,4 0 17-16,8 0 10 0,-3 0 9 0,7-22 12 15,7 22 30-15,8 0 19 0,-8 0 14 0,8 0 1 16,0 0-26-16,0-12-6 0,0 12-10 0,0 0-1 16,26-7 2-16,-26 7-9 0,36 0-5 0,-14-5-13 15,1 5-2-15,4 0-5 0,-4 0-2 0,4 0-1 16,-9 0-14-16,3 0-38 0,-7 0-50 0,-1 0-59 15,-7 0-56-15,-6 18-54 0,12-18-90 0,-12 0-177 16,0 0-69-16,0 0 91 0</inkml:trace>
  <inkml:trace contextRef="#ctx0" brushRef="#br0" timeOffset="23204.67">17719 9918 2196 0,'-4'0'17'0,"0"0"10"0,-2 0 7 16,2 0 13-16,-2 0 4 0,1-23 17 0,-1 23 16 15,2 0 11-15,-2 0-7 0,0-13-8 0,4 13-6 16,-3 0-10-16,3 0-8 0,0 0-9 0,2 0-9 16,0-8-3-16,0 8 5 0,0 0 3 0,0 0 6 15,0 0 0-15,0 0 3 0,0 0 0 0,0 0 2 16,0 0 1-16,0 0 1 0,0 0-5 0,0 0-12 16,0 0-15-16,21 0-16 0,-21 0-5 15,17 0-11-15,-17 0 6 0,31 0 1 0,-13 0 0 16,9 0 5-16,4 0-5 0,0-19-2 0,8 19-5 15,5 0 4-15,3 0-3 0,7 0 5 0,0 0 0 16,-3 0-2-16,-1 0 2 0,2 0 22 0,-3 0 25 16,-5 0 23-16,-7 0 21 0,-6 0-4 0,-8 0-10 15,-1 0-7-15,-7 0-13 0,-7 0-8 0,0 0 3 16,-8 0 4-16,0 0 8 0,0 0 7 0,0 0-1 16,0 0-2-16,0 0 10 0,0 0-3 15,0 0 11-15,0 0-2 0,0 0-3 0,0 0 3 0,0 0-5 16,0 0-5-16,0 0-17 0,0 0-13 15,0 0-18-15,0 0-17 0,0 0-6 0,0 0-5 16,0 0 120-16,0 19 80 0,0-19 21 0,0 27 8 16,0-7-113-16,0 1-73 0,0 4-19 0,-22 5 1 15,22 1 11-15,0 2 11 0,-17-1 3 0,17 3-4 16,-14 0-15-16,14 2-18 0,-19 0 0 0,11 2-8 16,-2-3 0-16,-3 1 3 0,3-1-5 0,1-2-5 15,-1-1-59-15,2-2-69 0,2 0-93 0,-1-3-74 16,1-3-4-16,2-1 3 0,0-4 25 0,0-2 3 15,2-4-27-15,-2-1-35 0,2-4-37 16,-3 0-35-16,5-4-51 0,-2-1-161 0,0-4-117 0,-2 0 110 16</inkml:trace>
  <inkml:trace contextRef="#ctx0" brushRef="#br0" timeOffset="23696.24">17591 9957 4272 0,'0'-12'25'0,"27"2"36"16,-27 0 32-16,15 0 49 0,-15 0 9 16,12 0-4-16,-12 5-8 0,0 5-30 0,0-1-35 15,6 1-31-15,-6 0-20 0,0 0 36 0,0 0 55 16,0 26 17-16,0-26 5 0,0 31-51 0,0-7-49 15,0 3-15-15,-21 2-5 0,21 3 5 0,0 0-4 16,0 3-5-16,-18-2-3 0,18 3-14 0,0-2 2 16,0 0-1-16,-10 0 6 0,10-1 3 0,0-2-3 15,0-3-1-15,0 0-9 0,0-4 9 0,0-3 5 16,0-2-6-16,0-3 8 0,0-4-11 0,0-2 25 16,0-4 60-16,0 0 52 0,0-4 54 0,16-1 16 15,-16 1-6-15,0-2-25 0,0 0-40 0,12 0-43 16,-5 0-52-16,5 0-28 0,5 0-4 15,3 0 11-15,5 0 20 0,8 0 12 0,4 0 15 16,7 0 14-16,3 0-1 0,7 0 4 0,4 0-7 16,2 0-11-16,0 0-2 0,0 0 9 0,0 0 16 15,0 0 3-15,-9 0-18 0,-5 0-27 0,-5 0-30 16,-10 0-14-16,-2 0 0 0,-6 0 0 0,-9 0 0 16,-3 0 0-16,-5 0 0 0,-4 0 0 0,0 0 0 15,-2 0 0-15,0 0 0 0,0 0-43 0,0 0-68 16,0 0-95-16,0 0-127 0,0 0-140 0,0 0-154 15,-23 0-86-15,23 0-68 0,-14 0-73 0,14 0-151 16,-21 0-124-16,21 20 195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3:17:54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10706 14755 2236 0,'0'11'36'0,"0"-11"5"0,26 0 9 0,-26 7 14 16,0-7-8-16,0 0 24 0,0 0 24 0,19 0 10 15,-19 0-5-15,0 0-11 0,0 0-15 16,0 0-21-16,6 0-20 0,-6 0-18 0,9 0-17 16,-5 0-1-16,2 0-1 0,0-16 4 0,2 16 8 15,3 0 9-15,1-17 11 0,5 17 13 0,-1-12 4 16,3 12-5-16,4-13-3 0,1 13-11 0,3-13 3 16,2 8-4-16,4 1 0 0,-4 0-2 0,2 1-6 15,0 0 3-15,-2 1 0 0,-2 1-1 0,-6-2-4 16,-3 3-6-16,-5 0-11 0,-3 0-7 0,-4 0-5 15,-4 0-7-15,-2 0 7 0,0 0 2 0,0 0 9 16,-43 0 3-16,14 0-2 0,-10 20 1 16,-7-20-5-16,-8 0-2 0,-8 0-12 0,0 0-19 15,-2 14-6-15,0-14-5 0,4 0-5 0,7 0 16 16,5 0 8-16,9 0 3 0,8 0 13 0,4 0 4 16,12 0 2-16,3 0 8 0,6 0 28 0,4 0 20 15,2 0 27-15,0 0 8 0,0 0-20 0,0 0-17 16,29 0-26-16,-29 0-3 0,39 0 7 0,-12 0 20 15,4 0 19-15,4 0 4 0,2 0-9 0,4 0-18 16,-1 0-26-16,1 0-5 0,0 0-14 0,3 0-1 16,-5 0-1-16,-2 0-2 0,1 0 6 0,-10 0-7 15,-1 0-1-15,-6 0-3 0,-7 0-8 16,-5 0 0-16,-3 0 2 0,-6 0 8 0,0 14 1 16,-31-14 7-16,6 0-3 0,-8 11-24 0,-8-11-12 15,-13 0-16-15,-2 7-11 0,-4-7 6 0,-4 0 8 16,8 0 9-16,1 0 8 0,7 0 13 0,9 0 6 15,8 0 4-15,10-18 6 0,7 18 5 0,5 0 32 16,5 0 22-16,4 0 14 0,0 0 7 0,0 0-22 16,37 0-6-16,-16 0 7 0,10 0 3 0,8 18 14 15,7-18 8-15,3 0-8 0,9 12-2 0,0-12-13 16,2 0-11-16,0 15-11 0,-2-15-7 0,-2 9-10 16,-7-9-14-16,-3 7-7 0,-9-7-2 0,-6 5 0 15,-8-4-2-15,-5 1-1 0,-7 0-23 0,-5-1-25 16,-6 0 12-16,0 6 2 0,-29-3 4 15,4 3-1-15,-10-1-25 0,-10 1-27 0,-11 1-8 16,-8 0-5-16,-9-5-16 0,-1 0 1 0,2-2-8 16,3-1 18-16,5 0 27 0,15 0 26 0,7 0 34 15,13 0 20-15,7 0 49 0,9 0 50 0,9 0 32 16,4 0-4-16,0 0-35 0,0 0-36 0,35 0-17 16,-12-19 16-16,8 19 13 0,8 0 8 0,7-18-3 15,3 18-3-15,7-10-14 0,6 10-16 0,-2 0-10 16,0-9-10-16,-2 9-7 0,-4 0-5 0,-9 0-6 15,-6 0-5-15,-10 0 3 0,-8 0-8 0,-6 0-2 16,-9 0-9-16,-6 0-15 0,0 0-19 16,-37 0-29-16,6 0-39 0,-11 17-51 0,-10-17-57 15,-7 0-73-15,-12 0-80 0,-3 11-89 0,-3-11-199 16,7 0-147-16,4 0 124 0</inkml:trace>
  <inkml:trace contextRef="#ctx0" brushRef="#br0" timeOffset="4358.38">24700 5636 2555 0,'0'19'4'0,"-10"-19"0"0,10 0 5 0,0 0 25 16,0 0 24-16,0 0 28 0,-4 11 20 0,4-11 1 16,0 0-1-16,0 7 1 0,0-7 6 0,0 2 4 15,0-2 4-15,0 0-3 0,0 0-15 0,0 3-9 16,0-3-25-16,0 0-6 0,0 0-2 0,0 1-7 16,0-1 12-16,0 0 1 0,0 0 6 0,0 0 9 15,0 0-2-15,0 0-5 0,12 0-10 16,-12 0-20-16,14 0-18 0,3 0-10 0,2 0-1 0,7 0 8 15,5 0 15-15,7 0 6 0,3 0-11 16,7 0-3-16,-3 0-14 0,9 0-11 0,4 0-1 16,6 0-1-16,-2 0-1 0,6 0 21 0,0 0 25 15,2 0 23-15,3 0 25 0,-5 0 16 0,-6 0 16 16,-4-13 25-16,-8 13 19 0,-5 0-6 0,-14 0-7 16,-4 0-36-16,-9 0-32 0,-5 0-17 0,-7 0-25 15,2 0 4-15,-8 0 0 0,0 0 14 0,0 0 2 16,0 0 2-16,0 0 2 0,0 0-17 0,0 0-3 15,0 0-13-15,0 0-12 0,0 0-8 16,0 0-7-16,0 0-8 0,0 0-7 0,0 0 10 16,0 0 26-16,0 0 34 0,0 0 19 0,-22 33-3 15,22-33-29-15,0 35-31 0,-23-12-19 0,23 2-5 16,-17 2 10-16,17 3 1 0,-14 2 10 0,6 5 9 16,1 5-8-16,-5 5-2 0,4 2-9 0,2 4-6 15,-3 3-2-15,1 2 2 0,-2-3-1 0,1 2 1 16,-3-3 1-16,6-1-5 0,2-4 2 0,-5-1-48 15,3-4-70-15,2-2-69 0,4-7-97 0,-4 0-86 16,0-5-83-16,4-4-55 0,0-4-23 0,0-2 0 16,0-4-9-16,0-1-47 0,-4-5-111 0,4-2-255 15,0-5 159-15</inkml:trace>
  <inkml:trace contextRef="#ctx0" brushRef="#br0" timeOffset="4903.35">24700 5692 4396 0,'0'-3'11'0,"0"3"4"15,0-1 9-15,0 1 36 0,0 0 23 16,0-2 43-16,0 0 39 0,0 2 24 0,21 0 54 16,-21 0 33-16,0 0 15 0,0 0-15 0,0 22-62 15,0-22-55-15,0 23-46 0,0-23-31 0,0 34-21 16,-27-11-11-16,27 1-3 0,0 5 7 0,-21 4 6 16,21 3-7-16,-18 4-11 0,18 5-18 0,-19 3-14 15,19-1-4-15,-15 7-2 0,15-1-3 0,-12-1 3 16,8 1-1-16,4-3-3 0,0-1 2 0,0-3-3 15,0-5-1-15,0-3 4 0,0-3 1 16,0-9 0-16,0-1 2 0,31-4 18 0,-31-5 35 0,0-4 34 16,19-3 35-16,-19-4 17 0,0 1-12 15,18-2-6-15,-18-2-20 0,21-1-26 0,-7-1-18 16,7 0-27-16,2 0-12 0,8 0-11 0,10 0-6 16,-2 0 0-16,11 0-4 0,10-23 0 0,6 23-2 15,2 0 0-15,9-15 0 0,3 15 0 0,-3 0 0 16,10 0 0-16,-5-10 1 0,-3 10-1 0,-7 0 0 15,-6 0 0-15,-12 0 0 0,-8 0 0 0,-7 0 0 16,-12 0 0-16,-9 0 0 0,-3 0 0 0,-7 0 0 16,0 0 0-16,-4 0 0 0,-1 0 0 15,-3 0 0-15,0 0 0 0,0 0 0 0,0 0-56 0,0 0-121 16,0 0-138-16,-19 0-207 0,19 0-210 16,-23 0-77-16,23 0-105 0,-27 0-96 0,9 22-250 15,-5-22 198-15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3:18:21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31141 11948 1996 0,'-4'-1'43'0,"4"1"22"16,-4-1 23-16,2 1 22 0,0 0-16 0,0 0 9 15,2 0 15-15,-4 0 20 0,1 0 5 0,-1 0 0 16,-2 0-12-16,2 0-30 0,0 0-18 0,-2 0-18 15,2 0-20-15,-1-2 4 0,1 1-9 0,2 1-6 16,-2-2-5-16,0 2-14 0,2-1-3 16,0 1 0-16,0 0 11 0,2 0 12 0,0 0 13 15,0 0 8-15,0 0 12 0,0 0 11 0,0 0 4 16,0 0-2-16,0 0-22 0,20 0-26 0,-20 0-16 16,27 0 0-16,-4 0 15 0,2 0 22 0,10 0 8 15,8-20-4-15,7 20-6 0,4 0-14 0,8-17-8 16,2 17-6-16,2 0-2 0,2-14-1 0,0 14 6 15,-3 0 9-15,-1-7 6 0,-9 7 1 0,-3-6-5 16,-9 6-12-16,-3-2-11 0,-7-1-6 0,-6 3-6 16,-7-3-3-16,-5 2-9 0,-5 0 0 0,-2 0-17 15,-3 0-63-15,-5 1-53 0,0-2-80 16,0 2-57-16,0 0-9 0,0 0-47 0,-25 0-47 16,25 0-93-16,-37 25-202 0,14-25-62 0,-4 36 130 15</inkml:trace>
  <inkml:trace contextRef="#ctx0" brushRef="#br0" timeOffset="653.33">30949 13320 2526 0,'-6'0'23'0,"6"0"4"0,-2 0 3 0,0 8 18 16,2-8 8-16,0 0 36 0,0 0 37 0,0 0 29 16,0 0 2-16,0 0-8 0,0 0-16 0,0 0-22 15,0 0-12-15,0 0-11 0,0 0 2 0,0 0 7 16,0 0 6-16,0 0-7 0,0 0-15 16,0 0-26-16,24 0-9 0,-24 0 4 0,40 0 5 15,-11-20 22-15,12 20 0 0,9 0 10 0,14-17 10 16,6 17-3-16,13 0 13 0,3-13 10 0,7 13 18 15,3 0 22-15,1-10 45 0,-4 10 26 0,-6 0-6 16,-5-9-14-16,-9 5-54 0,-5 2-37 0,-6-3-23 16,-8 1-22-16,-7-1 9 0,-8 0 4 0,-6 3-6 15,-10-2-10-15,-4 0-35 0,-9 0-35 0,-2 0-11 16,-6 3-35-16,-2 1-46 0,0-1-78 0,0 1-118 16,0 0-110-16,0 0-77 0,0 0-25 15,-31 0-2-15,31 0-25 0,-31 24-62 0,11-24-124 16,-3 31-291-16,-2-11 163 0,0 2 187 0</inkml:trace>
  <inkml:trace contextRef="#ctx0" brushRef="#br0" timeOffset="7014.29">30438 5861 2317 0,'9'-1'21'15,"-1"-2"4"-15,0 3 14 0,2 0 11 16,1 0-6-16,-1 0 20 0,-2 0 18 0,5 0 17 0,-3 0 13 15,-2 0 7-15,1 0-13 0,-1 0 5 16,-2 0-12-16,0 0-17 0,-1 0-5 0,-1 15-19 16,-4-15-9-16,4 0-1 0,-4 0 1 0,4 0-1 15,-4 0 6-15,0 0 12 0,4 0 3 0,-4 0 5 16,0 0 1-16,0 0 5 0,0 0-8 0,0 0 7 16,0 0 1-16,0 0-2 0,0 0 15 0,0 0 0 15,0 0 2-15,0 0-13 0,0 0-18 0,0 0-18 16,0 0 0-16,0-18 4 0,19 18 10 0,-19-18 2 15,0 18-9-15,16-27-9 0,-16 13-13 16,0-4-9-16,15 0-10 0,-15-5 7 0,0 1-8 0,10-4 3 16,-10-2 7-16,6-1-17 0,-6-3 3 15,0-1-4-15,0-2 0 0,0-1 1 0,0-4 7 16,-25 2 6-16,25-1 3 0,-22-3 6 0,22-1 0 16,-27 0 0-16,8-2-6 0,-1-1 8 0,-5-4-11 15,-2-2 0-15,2-2-4 0,-8 0 1 0,-2-2 13 16,-2 4 1-16,-3 0 15 0,-5 1-12 0,-5 3 4 15,-4 2-5-15,-3 1-5 0,1 3-1 0,-4 2-8 16,-8 0 3-16,4-2 0 0,-7 2 7 0,3 1-8 16,-4 0-2-16,-1-1 11 0,-1 2-3 0,-3 1 17 15,3-1 1-15,0 3-2 0,-3 1 1 0,5 0 0 16,-5 3 3-16,1 1-12 0,3 1 5 16,-1 3-10-16,0 2 3 0,-1-1 10 0,-1 3-7 15,8 3 3-15,-5 1-3 0,3 2-11 0,2 3-3 16,2 1 1-16,-3 4-6 0,-3 0 1 0,6 2 2 15,-7 3 0-15,1 1 7 0,0 2 22 0,-5 0 26 16,-3 0 10-16,-5 0-6 0,-6 0-22 0,-2 0-30 16,-2 0-16-16,-8 26-2 0,3-26-1 0,1 0 0 15,2 25-2-15,10-25-3 0,2 21-2 0,5-9 5 16,3-1 7-16,13 2 13 0,-2 2 6 0,8-3 2 16,-2 1 1-16,6-1-4 0,5 0-2 15,5 0 4-15,3-2 4 0,2-2 12 0,6-2 9 16,2 1 4-16,4-1 1 0,8-3-4 0,3 2-6 0,1-4-2 15,3 2-6-15,1-2-4 0,7-1 2 16,-4 1 4-16,4-1-4 0,4 0-2 0,0 0-12 16,0 0-8-16,0 0-4 0,0 0-10 0,0 0-2 15,0 0-4-15,0 0-14 0,0 0-60 0,0 0-89 16,0 0-115-16,0 0-144 0,0 0-150 0,0 0-69 16,0 0-26-16,0 0-2 0,0 0 46 0,0 0-3 15,0 0-108-15,0 0-147 0,0 0 164 0</inkml:trace>
  <inkml:trace contextRef="#ctx0" brushRef="#br0" timeOffset="7382.74">25907 3624 4238 0,'23'0'29'0,"-7"0"49"16,-16 0 70-16,27-23 105 0,-27 23 101 0,15-23 82 15,-15 23 39-15,12 0-27 0,-12-12-70 0,6 12-93 16,-1 0-75-16,-5 0-58 0,4 0-46 0,-4-8-28 15,4 8-28-15,-4 0-24 0,0 0-18 0,0 0-19 16,0 0-4-16,4 0-7 0,-4 0 2 0,0 0 7 16,0 20 5-16,0-20 9 0,0 30 3 0,0-8 2 15,-31 3-7-15,31 6 4 0,-35 4 2 0,16 5-4 16,-4-1 5-16,1 2-5 0,-5-1-3 16,4-2 8-16,-4-1-6 0,5-3 4 0,-3-3-2 15,6-3-6-15,1-3 6 0,1-4-3 0,7-2 2 0,1-4 2 16,3-3-2-16,4-3 4 0,2 0 10 15,0-4 34-15,0 2 17 0,0-1 22 0,0 1 5 16,44-1-21-16,-26-1-16 0,9 2-26 0,8 2-16 16,2-2-12-16,7 1-2 0,5-2 0 0,1 2 0 15,-5-2 0-15,5 3 0 0,-4-1-99 0,-3 0-82 16,-6-2-109-16,-2 3-176 0,-8 0-149 0,-4 0-122 16,-9 1-90-16,-1 1-73 0,-5 2-120 0,-4-1-110 15,-4 1 199-15</inkml:trace>
  <inkml:trace contextRef="#ctx0" brushRef="#br0" timeOffset="16109.65">20835 14779 2124 0,'-17'19'49'16,"17"-19"34"-16,-12 0 47 0,12 15 54 0,-13-15 4 16,5 0 28-16,0 0 0 0,-1 8-2 0,-1-8-6 15,-2 0-24-15,1 0-3 0,3 0-14 0,0 0-13 16,2 0-14-16,-1 0-21 0,5 0-26 0,0 0-27 15,-2 0-18-15,4 0-18 0,0 0-12 0,-2 0-6 16,2 0-8-16,0 0-2 0,0 0 3 0,0 0 14 16,0 0 19-16,0 0 8 0,0 0-5 0,25 0-18 15,-25 0-21-15,35 0-6 0,-12 0 21 16,10 0 19-16,2 0 15 0,8-20 12 0,9 20-6 16,0 0-7-16,8 0 4 0,6-19 5 0,0 19 7 15,4 0 13-15,5-12 6 0,-1 12 8 0,-2 0-7 16,1-9 4-16,-9 9 4 0,-6-6 2 0,-9 6-1 15,-7-4-18-15,-9 1-23 0,-6 3-27 0,-11 0-16 16,-6-1-7-16,-1 1-2 0,-7 0-9 0,-2 0-42 16,0 0-101-16,0-3-119 0,0 3-98 0,0 0-72 15,0 0-22-15,0 0 10 0,-23 0-45 0,23 0-68 16,-31 29-212-16,8-29-91 0,-4 33 151 0</inkml:trace>
  <inkml:trace contextRef="#ctx0" brushRef="#br0" timeOffset="16836.84">20801 16325 2699 0,'-4'5'4'15,"-2"2"3"-15,4-4 21 0,0 1 45 0,2-1 35 16,0 1 26-16,0-3 11 0,0 2-13 0,0 0-12 16,0-1 3-16,0 0-1 0,0 0-11 0,0-2-12 15,0 0-21-15,0 0-26 0,0 0-18 0,0 0-16 16,0 0-8-16,0 0 1 0,0 0 4 0,0 0 14 15,0 0 14-15,0 0 9 0,0 0 5 16,0 0-12-16,0 0-8 0,25 0-2 0,-25 0 3 16,41 0 21-16,-8 0 21 0,6 0 28 0,13 0 18 15,8 0 14-15,10 0 15 0,7 0 23 0,8 0 45 16,8 0 52-16,0 0 43 0,0-20-7 0,-4 20-41 16,-5 0-58-16,-7-15-62 0,-9 15-22 0,-10-12-15 15,-13 12 1-15,-7-8-9 0,-12 8-24 0,-7 0-20 16,-4-7-32-16,-7 7-22 0,-8-1-10 15,0 1-9-15,0-2-42 0,0 2-51 0,0 0-79 16,0 0-100-16,0 0-98 0,-25 0-123 0,25 0-66 0,-33 0-54 16,10 0-81-16,-4 25-86 0,-4-25-373 15,2 18 159-15,-2-18 220 0</inkml:trace>
  <inkml:trace contextRef="#ctx0" brushRef="#br0" timeOffset="19167.38">24311 15034 2118 0,'0'0'30'0,"0"0"22"0,-16 0 17 16,16 0 22-16,0 0-1 0,0 0 15 0,0 0 12 15,0 0 12-15,0 0-4 0,-10 0-10 0,10 0-9 16,0 0-8-16,-9 0-8 0,9 0 0 0,0 0-1 16,-4 0-1-16,4 0 1 0,0 0-4 0,0 0-4 15,0 0-5-15,0 0-10 0,0 0-1 16,0 0-4-16,0 0-5 0,0 0 3 0,0 0-7 16,0 0 3-16,0 0-11 0,17 0-12 0,-17 0-8 15,22 0 1-15,1 0 21 0,4 0 29 0,6 0 27 16,10 0 17-16,7 0 0 0,4 0 0 0,10 0 2 15,6-19-1-15,3 19 19 0,3 0 25 0,1-17 12 16,3 17 25-16,-7-10 12 0,-5 10-17 0,-2-10-16 16,-17 10-37-16,5-8-37 0,-12 4-13 0,-7 1-20 15,-8 3-5-15,-9-3-10 0,-5 2-20 0,-3 1-14 16,-2 0-15-16,-4 0-11 0,-4-1-3 0,0 1 1 16,0 0-7-16,0 0-39 0,0-1-72 0,0 1-110 15,0 0-167-15,0 0-108 0,0 0 15 16,-22 0-3-16,22 0 20 0,-27 31-28 0,6-31-163 0,-2 41-326 15,-6-18 83-15,-2 9 179 0</inkml:trace>
  <inkml:trace contextRef="#ctx0" brushRef="#br0" timeOffset="19813.29">24249 16319 2171 0,'0'0'27'16,"0"17"13"-16,0-17 30 0,-4 18 34 0,4-18 17 15,0 12 20-15,0-12 2 0,0 9 3 0,0-9 2 16,0 8 6-16,0-4 15 0,0-4 0 0,0 0-14 16,0 0-18-16,0 0-24 0,0 0-23 0,0 0-34 15,0 0-22-15,0 0-23 0,27 0-15 0,-27 0 11 16,35 0 18-16,-8 0 18 0,8 0 36 0,11-17 17 15,10 17 21-15,10 0 26 0,10 0 19 16,5 0 38-16,8 0 24 0,10 0 39 0,0 0 38 16,9 0 8-16,-9 18 7 0,0-18-37 0,-4 0-82 15,-2 0-66-15,-6 0-38 0,-6 0 12 0,-11 0 60 16,-14 0 40-16,-9 0-5 0,-5 0-54 0,-16 0-69 16,-3 0-48-16,-15 0-28 0,-3 0-2 0,-5 0-16 15,0 0-19-15,0 0-27 0,0 0-52 0,0 0-52 16,-27 0-64-16,27 0-97 0,-27 0-119 0,10 0-129 15,-1 0-51-15,-5 0-14 0,-4 0-8 16,4 0-2-16,1 0-152 0,-1 0-192 0,11 0 182 16</inkml:trace>
  <inkml:trace contextRef="#ctx0" brushRef="#br0" timeOffset="27422.19">19148 5528 2911 0,'25'-3'37'0,"-25"-1"33"0,26-2 38 0,-26 3 52 15,27-1 16-15,-27-2 25 0,23 1 20 0,-23 0-13 16,23 2-10-16,-23-1-16 0,16 0-16 0,-16 1-8 16,15 0-11-16,-15 1-20 0,6 1-25 0,-2-1-18 15,-4 2-28-15,0 0-26 0,0 0-8 0,0 0-18 16,0 0-8-16,0 0-5 0,0 0-6 16,0 0 0-16,0 0 1 0,0 0 6 0,0 22 1 15,-29-22 6-15,29 28-1 0,-29-9-1 0,13 2 0 16,-3 4-1-16,0 3 4 0,3 1 7 0,-1 4-10 15,3-1-4-15,-1 2-33 0,3 0-22 0,0 0-3 16,3 0-13-16,1 0 23 0,4 0 10 0,-2-4 0 16,4-1 19-16,2-2 8 0,0-4 8 0,0-4 12 15,0-3 0-15,0-1 6 0,29-7 1 0,-29 0-1 16,31-4-2-16,-13-4 1 0,1 0 15 0,2 0 4 16,3 0-2-16,1 0-5 0,-4-25-13 0,2 25-8 15,-3-23-13-15,-3 23-49 0,1-24-53 16,-3 24-70-16,-1-26-82 0,-1 26-62 0,-3-25-79 0,0 12-80 15,-1 0-126-15,-1 2-232 0,-2 1 129 16</inkml:trace>
  <inkml:trace contextRef="#ctx0" brushRef="#br0" timeOffset="27790.34">19693 5773 3376 0,'19'0'1'15,"2"0"21"-15,-5 0 36 0,-3 0 47 0,-3 0 40 16,-2 0 10-16,-2-19-17 0,-1 19-42 16,-5 0-34-16,0 0-33 0,0 0-28 0,0 0-5 15,0 0-8-15,0 0 1 0,0 0 10 0,0 0-1 16,0 19 0-16,0-19-3 0,0 23 2 0,-25-23 0 16,25 31 6-16,0-15 0 0,-15 1 3 0,15 2 0 15,-10 1-10-15,10 1-9 0,-10 1-33 0,10 1-16 16,-11-4-18-16,3 3-8 0,2-1 11 0,0-5 3 15,-3-2 27-15,-1-3 22 0,2-2 16 0,-3-5 14 16,1-4 0-16,2 0-2 0,2 0-1 0,-3 0 1 16,1-38-2-16,0 38 4 0,2-41 18 0,-1 18 7 15,3 1 8-15,0-1 9 0,0 0-10 16,4 0-5-16,0 0-7 0,0 3-19 0,0 2-6 16,0 0-6-16,25 0-3 0,-25 0-4 0,18 5-43 15,-18 0-54-15,21 2-64 0,-21 3-78 0,27 2-36 16,-13 2-39-16,1 2-39 0,-1 2-66 0,3 0-147 15,-5 0 44-15,3 0 106 0</inkml:trace>
  <inkml:trace contextRef="#ctx0" brushRef="#br0" timeOffset="28078.46">19960 5755 3194 0,'10'-12'-4'0,"-1"12"-5"0,1-7-5 15,-4 7 0-15,3-7 1 0,-5 7 6 0,0 0 7 16,-2 0-3-16,-2 0 2 0,2 0 2 0,-2 25-7 16,0-25-7-16,0 27-13 0,0-9-23 0,-33 1-14 15,33-1-4-15,-29 0-5 0,10 5 7 0,-3-3 5 16,3 3 0-16,0-1 5 0,1 1-1 0,3-4 8 16,3 6 6-16,2-4 10 0,1-2 17 0,9-1 9 15,0-2 12-15,0-4 34 0,0-2 22 0,37-1 20 16,-37-5 8-16,44 0-22 0,-15-4-22 0,0 0-18 15,2 0-18-15,0 0-8 0,-2 0 2 16,2-20-29-16,-6 20-36 0,-1 0-43 0,-3-24-73 16,-4 24-80-16,-3-21-147 0,-2 21-197 0,-3-28 67 15</inkml:trace>
  <inkml:trace contextRef="#ctx0" brushRef="#br0" timeOffset="28619.85">20264 5839 3285 0,'19'-11'-2'16,"-5"1"1"-16,1 1 4 0,-7 2 5 0,2-3 14 15,-2 2 1-15,-3 2-4 0,-1 1-20 16,-4 4-31-16,0-1-22 0,0 2-15 0,0 0-5 0,0 0-12 16,-33 0-14-16,33 0-17 0,-40 21-11 15,16-21 1-15,-1 19 23 0,-4-19 28 0,2 22 26 16,2-22 27-16,0 25 9 0,3-25 2 0,1 20-2 15,6-11 4-15,1 0-1 0,4-2 9 0,1-2 38 16,5-5 56-16,0 5 58 0,4-2 31 0,0-3-3 16,0 0-42-16,0 0-35 0,29 0-13 0,-29 0-16 15,27-25 4-15,-27 25-7 0,35-18-14 0,-18 18 0 16,1-18-6-16,1 18-1 0,-3-18-7 0,-1 18-10 16,-3-11-12-16,-1 11-22 0,-1-7-1 0,-4 7-9 15,0 0-6-15,-4 0 7 0,0 0-1 16,3 0 7-16,-3 0 3 0,2 26 2 0,-2-26-5 0,2 27-14 15,0-9-9-15,0 4-1 0,2-1-3 16,-1 2 9-16,-1 0 16 0,0-1-6 0,0 0 12 16,2-5 6-16,-2-2 2 0,2-4 32 0,1-6 21 15,3-5 25-15,0 0 21 0,3 0 0 0,3-28-6 16,3 7 2-16,2-4 0 0,3-6 10 0,1-4 18 16,0-2 5-16,2-3 3 0,-4 0-3 0,-1 0 11 15,-1 3 24-15,-4-1 22 0,-3 2-11 0,-2 3-15 16,1 2-30-16,-5 3-9 0,0 3 6 0,-1 6-15 15,-1 3-27-15,-4 3-48 0,0 5-39 16,2 1-30-16,-2 6-16 0,-2 1 1 0,2 0 10 0,-2 0 10 16,4 34 1-16,-2-13-98 0,0 9-67 15,3 6-73-15,-1 9-61 0,0 5 36 0,-2 7-14 16,2 7-54-16,-2 3-85 0,2 5-109 0,-2 5-207 16,4-5-174-16,1-2 158 0</inkml:trace>
  <inkml:trace contextRef="#ctx0" brushRef="#br0" timeOffset="29534.26">20101 5828 2627 0,'0'-2'19'0,"0"-1"18"16,0 1 22-16,0 2 28 0,0-1 19 0,22 1 13 15,-22-2 11-15,0 2-11 0,0 0-21 0,0 0-19 16,0 0-25-16,0 0-12 0,0 0-19 0,0 0-5 16,0 0-11-16,0 0-5 0,0 0 5 0,0 0-3 15,0 0 16-15,0 0 17 0,0 0 9 0,0 0 2 16,-18 0-6-16,18 0-20 0,0 0-8 0,-13 0-1 16,13 18 3-16,-12-18 6 0,12 0 6 0,-10 0 2 15,3 14 0-15,3-14-6 0,-2 10-4 16,0-10-10-16,0 11-10 0,2-5 5 0,-3-2-9 0,1 1 5 15,2 3 2-15,-2 1-8 0,2 1 6 16,0 2-4-16,-3 2 1 0,5 2 2 0,0 2 0 16,2 2 2-16,0-2-1 0,0 0 6 0,0-2 1 15,0-2 12-15,29-3 38 0,-29-3 20 0,31-1 24 16,-14-4 11-16,1-3-24 0,3 0-8 0,0 0-20 16,-1 0-29-16,3-25-13 0,-2 25-11 0,-3-25-12 15,1 25-26-15,-2-27-65 0,-3 27-106 0,0-23-134 16,-3 23-148-16,-3-23-183 0,-2 23-320 0,3-19 140 15</inkml:trace>
  <inkml:trace contextRef="#ctx0" brushRef="#br0" timeOffset="60647.2">17680 6617 1902 0,'0'0'9'16,"-25"0"5"-16,25-15 7 0,-14 15 13 0,14 0 1 15,0-12 15-15,0 12 13 0,-8 0 0 0,8 0 7 16,0 0-2-16,0 0-5 0,0 0-2 0,0 0-11 16,0 0-12-16,0 0-10 0,0 0-10 0,0 0-2 15,0 0 0-15,0 0 7 0,0 0 8 0,0 0 7 16,0 0 4-16,0 0-1 0,0 0 4 0,0 0-2 16,0 0-1-16,14 0-9 0,-14 0-16 0,0 0-13 15,19 0-5-15,-7 0-4 0,5 0 1 16,3 0 2-16,5 0-4 0,8 0 3 0,4-18-2 15,5 18 1-15,7 0 2 0,3 0 0 0,6 0-2 16,0 0 7-16,-2-11 7 0,3 11 9 0,-1 0 14 16,-4 0 7-16,-2-4 6 0,-3 4-9 0,-7 0-6 15,1 0-10-15,1 0-11 0,-9 0-3 0,0 0-4 16,0 0-3-16,-4 0 3 0,0 0 11 0,-4 0 17 16,-4 0 10-16,-3 0 4 0,-1 0-3 0,-7 14-13 15,-6-14-8-15,1 0 0 0,-3 0 1 0,-2 0 11 16,0 0 4-16,-2 0 3 0,0 0-7 0,0 0-14 15,0 0-9-15,0 0-12 0,0 0 2 16,0 10 10-16,0-2 13 0,0 3 4 0,0 4-2 0,0 5-15 16,0 4-9-16,-23 6 0 0,23 2-1 15,0 5 6-15,0 1-2 0,0 4 1 0,0 3-1 16,0 1 6-16,0 2-3 0,0 2-37 0,0 4-57 16,0 0-52-16,0 0-59 0,0 3-29 0,0-2-24 15,0-5-44-15,0 2-66 0,0-7-146 0,0-5-95 16,-31-9 88-16</inkml:trace>
  <inkml:trace contextRef="#ctx0" brushRef="#br0" timeOffset="61137.86">17781 6550 3526 0,'0'-7'5'15,"0"3"-3"-15,0-1 4 0,0 0 2 0,23-3-6 16,-23 4 11-16,0 2 7 0,0 0 9 0,0 2 10 16,0 0-6-16,0 0 4 0,0 0 12 0,0 0 5 15,0 25 12-15,0-25 1 0,0 28-17 0,0-6-11 16,-23 1-16-16,23 4-10 0,-22 3-5 15,22 2 2-15,-27 4 1 0,12-2 1 0,-1 2-3 16,1 1-7-16,1-1-2 0,1 3 1 0,-1 2 3 16,4-3-1-16,-3 3 1 0,3 0 1 0,4 2-7 15,-3 1 8-15,7-2-1 0,-2-3-4 0,4-1 0 16,0 1 4-16,0-9 18 0,0-2 45 0,29-4 24 16,-29-3 19-16,31-4 0 0,-6-2-30 0,6-2-13 15,2 0-9-15,13-3 0 0,3-3 12 0,11-2 7 16,6-1 6-16,2-2 10 0,3-2 4 0,1 0 17 15,2 0-10-15,-1 0-6 0,1-23-17 0,-1 23 3 16,-7-18 25-16,0 18 0 0,-2-24 2 16,-4 24-19-16,-8-24-30 0,-7 13-17 0,-6-1-15 0,-8 2-15 15,-6 1-8-15,-8 3-3 0,-3 0-8 16,-6 1-71-16,-1 5-101 0,-5-4-118 0,-2 2-111 16,0 2-43-16,0 0-21 0,0 0-30 0,-23 0-56 15,23 0-112-15,-33 31-277 0,14-31 146 0</inkml:trace>
  <inkml:trace contextRef="#ctx0" brushRef="#br0" timeOffset="126461.28">17496 13573 2368 0,'0'0'6'16,"0"-11"0"-16,0 11 2 0,0-7 10 0,0 3 6 0,27 1 11 15,-27-1 10-15,0 2 10 0,0 1 6 16,19 1 11-16,-19 0 1 0,0 0-4 0,0 0-15 0,0 0-17 15,0 0-13-15,0 0-13 0,0 0-5 16,0 0-6-16,0 0-17 0,0 0-45 0,0 0-59 16,0 0-88-16,0 0-127 0,0 0-222 0,0 0-65 15,0 0 91-15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3:19:45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30740 6090 1563 0,'2'0'23'0,"0"0"19"0,0 0 25 0,0 0 30 16,0 0 15-16,1 0 26 0,-3-17 22 0,0 17 9 15,0 0-11-15,2 0-14 0,0 0-17 0,0-13-8 16,2 13 6-16,0-11-6 0,2 3 4 0,0-1 0 16,-1-1-22-16,1-1-9 0,-2 0-18 0,4-1-12 15,-2-3 8-15,-2-1-4 0,3 2 2 0,1 1-3 16,0-1-6-16,-4-3 5 0,5 2-16 0,-3-1-11 15,0 0-3-15,0-1-6 0,0-4 1 0,-3-1 6 16,1 0-10-16,-2-3-4 0,-2-2 3 0,0 1-9 16,0-1 1-16,0-3-1 0,0-2-3 0,-27-1-2 15,27-5 2-15,-31 1 5 0,6-4-1 16,-6-4 6-16,-6-4-6 0,-5-3 3 0,-13-4 15 0,-5-5-1 16,-15-4 6-16,-14-2-3 0,-14-2-4 15,-11 1-4-15,-12 3 6 0,-4 5 2 0,-8 2-10 16,-5 6 1-16,2 8-9 0,-1 5-1 0,-5 4 3 15,0 7 4-15,0 0 0 0,-6 2-9 0,0 3 3 16,5 3-11-16,-1 2-1 0,6 3 2 0,11 2-8 16,4 2 0-16,10 4-2 0,10 1-12 0,13 1-8 15,6 5 3-15,13 0-1 0,4 0 8 0,10 0 10 16,12 0-2-16,9 0-3 0,10 0-1 0,8 21-2 16,4-21 6-16,7 0 3 0,8 0 4 0,0 0-4 15,2 0-4-15,2 12 5 0,0-12-19 16,0 0-35-16,0 0-38 0,0 0-60 0,0 0-59 15,0 0-75-15,0 0-82 0,0 0-79 0,18 0-66 16,-18 0-96-16,23 0-162 0,-9 0 134 0</inkml:trace>
  <inkml:trace contextRef="#ctx0" brushRef="#br0" timeOffset="336.05">27218 4037 3608 0,'23'-12'41'0,"3"-1"46"15,1-1 40-15,-4-3 40 0,0 0 0 0,-5 2-13 16,3 3 5-16,-21 6 10 0,19 2 5 16,-19 1 19-16,10 1-8 0,-10 2-38 0,8-1-50 15,-8 1-56-15,0 0-48 0,8 0-20 0,-8 0 5 16,0 0 4-16,0 0 19 0,0 25 8 0,0-25 3 16,-26 31-3-16,26-10-4 0,-36 1 3 0,14 4 0 15,-13 2-11-15,-7 0 8 0,1-1-2 0,-11 0-3 16,1 1 17-16,-7-3-10 0,0 1 0 0,4-2-4 15,0-1 0-15,9-1-5 0,-1 0-2 0,11-3-1 16,4 0 4-16,8 1 8 0,9-2-1 0,6 0 13 16,4 0 0-16,4 3-5 0,0 2 5 15,41 1 0-15,-6 2-8 0,11 4-1 0,3-2 2 0,17 3-12 16,3 1 4-16,7 2-7 0,0 0-97 16,1 1-66-16,-7-2-89 0,-6 1-85 0,-6 0-34 15,-4 0-83-15,-13 0-89 0,-10 0-155 0,0 0-243 16,-12-1 153-16</inkml:trace>
  <inkml:trace contextRef="#ctx0" brushRef="#br0" timeOffset="1840.01">22244 4284 2680 0,'19'3'30'0,"-1"0"31"15,-5-3 33-15,1 0 32 0,-1 0 15 0,-3 0 8 16,-2 0 10-16,1 0 9 0,1 0-1 0,-8 0 2 16,2 0-11-16,2 0-10 0,-1 0-16 0,-1 0-13 15,-2-16-1-15,2 16-2 0,-2 0 1 0,0 0 3 16,0 0 11-16,-2 0-11 0,4-8-8 0,-4 8-17 15,4-9-16-15,0 2 0 0,-1-2 7 0,-1-1 5 16,2-4-8-16,-4-1-3 0,0-3-7 16,0-3-14-16,0-3-11 0,0-1-20 0,-27-5-22 15,27-4-7-15,-31-2-4 0,8-4-3 0,-8-2 3 16,-4 0 0-16,-8-5-8 0,-9 2 13 0,-8 0-4 16,-10 3 1-16,-11-1 7 0,-8 1-13 0,-6 5 2 15,-8 3-13-15,-7 3-84 0,-4 2-22 0,1 3-30 16,-5 5-5-16,-2 3 58 0,0 1 15 0,0 3 5 15,-2 0-22-15,7 3 4 0,7 1-5 0,3 3 17 16,12 2 35-16,12 1 15 0,13 1 18 0,12 3 1 16,13 0 5-16,7 0-2 0,14 0 5 0,3 0 4 15,7 0-1-15,5 19 7 0,3-19-3 16,4 0-5-16,-2 0-46 0,2 0-39 0,0 17-55 16,0-17-48-16,0 0-20 0,0 12-31 0,0-12-23 15,0 0-31-15,0 9-53 0,0-9-112 0,-29 0-209 16,29 0 26-16,-29 0 119 0</inkml:trace>
  <inkml:trace contextRef="#ctx0" brushRef="#br0" timeOffset="2169.4">19898 3044 4077 0,'29'0'29'15,"-4"0"40"-15,0 0 40 0,-7 0 33 16,1 0 15-16,-7 0-4 0,-3 0-12 0,-5 0-14 0,-4 0-33 15,2 0-39-15,-2 0-29 0,0 0-22 16,0 0-13-16,0 0 4 0,0 0 6 0,0 0 4 16,-29 0 0-16,29 27 4 0,-35-10-10 0,8 1 7 15,-6 4 2-15,-5 2-5 0,-5 2 10 0,-2 5-11 16,-3-2-4-16,-2 2 2 0,-3 0-19 0,1 3-32 16,2-1-2-16,1-1-2 0,7 3 12 0,3-3 37 15,2 0 7-15,10-2-3 0,2-3-2 0,11-5-4 16,1 0 5-16,7-4 6 0,4-4 2 0,2-1 11 15,0-4 1-15,0 1 20 0,29-2 1 16,-29 1-4-16,35 0-5 0,-10 0-23 0,6-1 6 16,2-1-14-16,2-2-84 0,0 2-63 0,-4-1-94 15,2 0-108-15,-1-1-70 0,1 1-101 0,-2 2-162 16,0-1-253-16,-2 1 149 0</inkml:trace>
  <inkml:trace contextRef="#ctx0" brushRef="#br0" timeOffset="2732.05">21765 3031 3107 0,'27'-9'24'0,"-5"0"46"16,-3 0 53-16,-5 4 52 0,1-3 22 0,-5 3-2 15,1 1-23-15,-7 3-34 0,0 0-39 0,-4 1-46 16,0 0-30-16,0 0-27 0,0 0-5 0,0 0-1 16,0 0 3-16,0 0 7 0,0 0 1 0,0 20 0 15,-27-20 1-15,27 19 2 0,-21-19-1 0,21 29-2 16,-27-11-3-16,13-1-2 0,-5 3 5 0,3 2 3 15,-3 1 3-15,-1 2 2 0,-1-2-5 0,-2 5-5 16,2-2 4-16,1-2-2 0,1 2-7 0,1-2 9 16,-1 1-5-16,7-3-4 0,-1 0 7 15,5-2-18-15,2-3 7 0,2-3 10 0,1-2-10 16,3 1 15-16,0-2 0 0,0-2-10 0,42 0 14 16,-42 0 0-16,41-2-5 0,-16 2 4 0,2-4-29 15,4-3-37-15,-4 0-49 0,-2-2-63 0,-1 0-51 16,-3 0-63-16,-2-23-76 0,-3 23-106 0,-1-21-193 15,-1 21-89-15,-2-31 123 0</inkml:trace>
  <inkml:trace contextRef="#ctx0" brushRef="#br0" timeOffset="3074.96">22056 3220 2991 0,'29'0'6'0,"-4"0"17"0,0 0 39 0,-5 0 45 16,3 0 37-16,-10 0 29 0,1 0-17 0,-6 0-36 15,-2 0-44-15,-1 0-47 0,-1 0-25 0,-4 0-16 16,0 0 1-16,0 0-2 0,0 0 6 0,0 0 10 16,0 21-5-16,0-21 6 0,0 20 1 0,0-20-5 15,0 30 3-15,0-12-7 0,0 0 3 0,0 0 0 16,0 3 4-16,-23-1 4 0,23 1-16 0,0-3-16 16,-14-1-31-16,14 2-23 0,-11-2-17 0,1-2-11 15,10-1 16-15,-15-3 12 0,7-1 23 0,-2-1 30 16,4-3 18-16,-1-3 10 0,-3-3 11 15,4 0-4-15,-2 0 3 0,-5-27-1 0,3 27-7 16,0-31 0-16,-1 11 3 0,3 0 22 0,-2-1 14 16,5 1 10-16,3 1-5 0,2-2-20 0,0 3-15 15,0 0-11-15,0 4-4 0,38 0-7 0,-38 0 0 16,29 2-18-16,-29 4-49 0,31 0-57 0,-31 2-83 16,26 1-81-16,-26 3-72 0,23 2-82 0,-23 0-104 15,19 0 2-15,-19 0 123 0</inkml:trace>
  <inkml:trace contextRef="#ctx0" brushRef="#br0" timeOffset="3375.73">22434 3287 3281 0,'19'-11'0'0,"-2"3"5"15,-3-1 3-15,-4 1 3 0,3-2 0 0,-5 6-7 16,-4-1-4-16,-4 4-13 0,0 0-3 0,0 1 2 15,0 0 5-15,0 0 8 0,0 0 4 0,-25 23-4 16,25-23-23-16,-20 25 0 0,20-25 1 0,-33 35 0 16,14-17 20-16,0 1-1 0,-3 2-4 0,5-1-5 15,-3-2-21-15,1 0-2 0,2 1-9 0,-1 1 5 16,1-1 5-16,7 1-6 0,-3-1 3 16,3 0 3-16,6-1 21 0,4-1 6 0,0 1 11 15,0-1-3-15,0-6-16 0,35 2-8 0,-35-5-22 16,37-3-19-16,-14 0-12 0,0-5-13 0,-2 0-13 15,-1 0-14-15,3 0-26 0,-2 0-62 0,-5-27-104 16,-1 27-165-16,-1-29 1 0,-8 8 88 0</inkml:trace>
  <inkml:trace contextRef="#ctx0" brushRef="#br0" timeOffset="3936.21">22658 3305 2871 0,'10'-5'8'15,"0"0"19"-15,-1-1 24 0,-1 2 18 0,-2-4 4 16,-2 5-9-16,0-1-19 0,-4 3-18 0,0 0-13 16,0 1-10-16,0 0-7 0,0 0 0 0,0-1-2 15,0 1 1-15,-33 0 4 0,33 0-3 0,-31 0-33 16,11 0-9-16,-3 0-9 0,0 24-9 0,0-24 27 16,1 0-3-16,3 22-1 0,-4-22 6 0,7 19-6 15,1-7 8-15,3-1 7 0,2 0 7 0,1-1 13 16,3 2 2-16,2-5 7 0,4 1 9 0,0 0 29 15,0-3 22-15,0 0 15 0,35-1 18 0,-35-2-6 16,33-2 4-16,-16 0 6 0,1 0 0 0,1 0 13 16,-3 0 2-16,1 0-2 0,-5-20-9 15,3 20-20-15,-5 0-24 0,1-21-22 0,-5 21-15 16,-2 0-16-16,0-17-6 0,0 17-11 0,-4 0-4 16,4-10-9-16,-4 10-9 0,0 0-35 0,0 0-2 15,0 0 6-15,0 0 14 0,0 25 40 0,0-25-1 16,0 32-1-16,0-13 2 0,0 7 6 0,0 2 4 15,0 4-1-15,0 0-4 0,0 1-4 0,0-3-1 16,0 0 6-16,0-3 7 0,27-7 3 0,-27-2 10 16,23-8-3-16,-23-5-7 0,29-5 17 0,-4 0 15 15,-3-23 22-15,9 23 26 0,0-48 2 16,2 16 33-16,3-3 4 0,-1-3-2 0,0-2 21 16,-2-2-41-16,-2 1 12 0,-4 0-5 0,-4 3-18 15,-1 1 4-15,-5 0-3 0,-1 3 12 0,-3 1 9 16,-5 4 6-16,0 2-22 0,-1 6-15 0,-3 3-43 15,0 4-34-15,0 4-16 0,-4 3-26 0,0 6-4 16,0 1 1-16,0 0 8 0,0 0 5 0,0 29 19 16,0-7 4-16,0 5-25 0,0 10-52 0,-27 6-45 15,27 8-64-15,0 9-43 0,-16 7-12 0,16 5-57 16,0 6-57-16,-19 1-79 0,19 3-77 0,-12 1-148 16,12-3-208-16,-11-7 143 0</inkml:trace>
  <inkml:trace contextRef="#ctx0" brushRef="#br0" timeOffset="14473.13">17703 11519 1602 0,'2'0'15'0,"-2"-20"43"16,0 20 45-16,0 0 57 0,-31 0 33 0,31 0-6 15,-33-12-8-15,12 12-16 0,0 0 0 0,3 0 4 16,-3 0-6-16,7 0-17 0,1 0-25 0,13 0-17 16,-20 0-20-16,20 0-21 0,-13 0-17 0,13 17-21 15,-6-17-13-15,6 0-2 0,0 0-8 0,-2 0 2 16,2 0 2-16,0 0-5 0,0 0 6 0,0 0 27 15,0 0 45-15,0 0 53 0,0 0 32 0,0 0-6 16,19 0-39-16,-19 0-37 0,35 0-26 16,-8 0-4-16,6 0 16 0,8 0 15 0,4 0 24 15,3 0 2-15,2 0-10 0,-7 0-31 0,0-13-27 16,-5 13-24-16,-9 0-7 0,-7 0-2 0,-5-10-9 16,-5 10-15-16,-6 0-74 0,-1 0-73 0,-5 0-81 15,0 0-93-15,0 0-42 0,0 0-23 0,0 0-35 16,-38 0-44-16,38 0-191 0,-37 0-58 0,12 0 119 15</inkml:trace>
  <inkml:trace contextRef="#ctx0" brushRef="#br0" timeOffset="14894.07">18232 11383 3932 0,'21'-10'16'0,"-5"-1"18"0,-5 0 26 16,-3-1 31-16,-6 1 2 0,0-1-9 0,0 3-15 15,0 6-30-15,-2 1-21 0,0 1-7 0,0-1-9 16,0 2-5-16,0 0 5 0,-27 0-5 0,27 0 3 16,-29 0-3-16,11 0-5 0,-1 24 3 0,-4-24-7 15,3 21 5-15,-1-21 7 0,2 28-3 0,5-11 6 16,-1-1-3-16,5 2-4 0,0 0 1 16,4 1-3-16,-3-1 4 0,7-2 1 0,-2 2 0 15,4-2 2-15,0-1-1 0,0-4 3 0,0 2-2 16,0-4 2-16,33 2-2 0,-33-4-1 0,35 1 7 15,-16-3 0-15,8 2-1 0,-4-4 5 0,-1 1-6 16,3-3 38-16,0-1 32 0,-4 0 25 0,-1 0 32 16,-3 0-11-16,-5 0 7 0,-2 0 6 0,-1-19-2 15,-3 19 4-15,0 0-27 0,-4 0-28 0,-2 0-27 16,0-16-34-16,0 16-16 0,0 0-21 0,0 0-4 16,0 0-4-16,0 0 8 0,0 0 4 0,0 0 1 15,-29 24 3-15,29-24-8 0,-25 29 16 0,25-9-1 16,-31 4-58-16,13 3-47 0,1 3-63 0,1 2-53 15,1 4 7-15,-1-1-18 0,3 5-29 0,-1-1-43 16,4 2-51-16,1 0-41 0,1 0-30 16,4 0-72-16,2-5-164 0,2-1 14 0,0-8 114 15</inkml:trace>
  <inkml:trace contextRef="#ctx0" brushRef="#br0" timeOffset="15177.15">18610 11375 3839 0,'11'0'43'0,"-1"0"49"0,0 0 57 15,1 0 50-15,-3-19-7 0,-4 19-28 0,0 0-48 16,-2 0-46-16,-2 0-43 0,0 0-24 0,0 0-23 15,0 0-8-15,2 0 13 0,-2 0 2 0,0 0 13 16,0 29 6-16,0-7-3 0,0 6-10 0,0 5-37 16,0 4-33-16,0 7-42 0,0 1-46 0,33 4-33 15,-33 0-50-15,25 0-60 0,-25-3-41 0,27 3-48 16,-27-1-76-16,29-6-176 0,-17-4-37 0,1-9 121 16</inkml:trace>
  <inkml:trace contextRef="#ctx0" brushRef="#br0" timeOffset="15353.29">18834 11549 4229 0,'31'-35'49'0,"-31"4"71"16,22 4 71-16,-22 7 47 0,23-2 6 0,-23 6-46 15,0 7-67-15,12 5-51 0,-12 2-64 0,0 2-25 16,0 0 1-16,0 0-4 0,-39 0 12 0,16 28-4 16,-10-28 0-16,-4 37 8 0,-6-12-68 0,-5 5-77 15,-1 3-80-15,1 3-94 0,-2 4-54 0,7 3-54 16,0 3-64-16,3 3-54 0,7 0-173 0,6 1-86 15,5 3 140-15</inkml:trace>
  <inkml:trace contextRef="#ctx0" brushRef="#br0" timeOffset="21294.6">17763 4012 1895 0,'0'0'41'16,"0"13"29"-16,0-7 27 0,-2-2 30 0,2-4-8 15,0 0 6-15,0 0 3 0,0 0 12 0,-2 0 3 16,2 0 7-16,-2 0 4 0,2 0-2 0,0 0-8 16,0 0-14-16,0 0-9 0,0 0-22 0,0 0-15 15,0 0-15-15,0 0-13 0,0 0-14 16,0 0-4-16,0 0 1 0,0 0-1 0,0 0 10 16,0 0-15-16,0 0-8 0,26 0-16 0,-26 0-16 15,44 0 4-15,-13 0-4 0,10 0 5 0,5 0 3 16,5-17 3-16,7 17 5 0,-2 0 15 0,0 0 9 15,-2 0 3-15,3 0-3 0,-1 0-13 0,-4 0 5 16,-2 0 12-16,-5 0 8 0,1 0 5 0,-3 0-5 16,-8 0-15-16,-6 0-14 0,-2 17-3 0,-8-17-7 15,-5 0-4-15,-6 0 1 0,-2 0-2 0,1 0 0 16,-5 0 1-16,0 0 0 0,0 0-9 0,-2 0-2 16,0 0-1-16,0 0 3 0,0 13 4 0,0-8-2 15,0 5 3-15,0 4 0 0,0 2 4 0,0 7 4 16,0 4 0-16,0 4-3 0,0 5-2 15,0 0 5-15,0 5-7 0,0 2 6 0,0 1-2 16,0 1-2-16,0 0 0 0,0 2 0 0,0-2-61 16,0 1-39-16,0 2-53 0,0 0-86 0,0 1-49 15,0-3-89-15,-25 0-72 0,25-4-108 0,-35 0-262 16,12-9 110-16,-8-7 129 0</inkml:trace>
  <inkml:trace contextRef="#ctx0" brushRef="#br0" timeOffset="21693.59">17643 4049 4531 0,'0'-15'18'0,"35"-2"39"16,-35 4 37-16,29 0 35 0,-15-1 19 0,-14 3-16 15,19 3-18-15,-19 5-24 0,0 3-43 0,0 0-32 16,10 0-16-16,-10 0-17 0,0 0 13 0,0 22 9 15,0-22-6-15,-27 34 7 0,27-10-4 0,-26 5-8 16,26 5 11-16,-38 5 0 0,20 1-2 0,-3 2 10 16,0 1-7-16,5 2-1 0,-5 0 2 15,7 1-8-15,-1 0-1 0,5 3 10 0,0-3-4 0,3 1 4 16,-1 1 2-16,6-2-4 0,2-1-4 16,0-4 10-16,0-3 97 0,0-7 68 0,0 1 64 15,35-7 53-15,-35-6-57 0,42-3-29 0,-11-2-32 16,8-3-22-16,6-6-16 0,11-1-18 0,6-3-7 15,8-1-17-15,9 0-9 0,2 0-8 0,3 0-4 16,3-23 2-16,0 23-7 0,-2 0 2 0,-7-22-10 16,-7 22-21-16,-7 0-10 0,-9-18-18 0,-9 18-10 15,-9 0-3-15,-12-10-20 0,-8 10-80 0,-7 0-114 16,-6 0-162-16,-4 0-255 0,0 0-107 0,0 0-43 16,0 0-66-16,-29 0-50 0,29 28-282 15,-37-28 157-15</inkml:trace>
  <inkml:trace contextRef="#ctx0" brushRef="#br0" timeOffset="25095.96">17796 7072 2279 0,'0'-5'31'0,"0"1"14"0,0 0 11 16,0 1 13-16,0 0-19 0,0 1 0 0,0 0 15 16,0 2 3-16,0 0 7 0,-17 0 4 0,17 0-13 15,0 0-9-15,0-3-12 0,0 3-11 0,-8 0-9 16,8 0-8-16,0 0 1 0,0 0 2 0,0 0 11 15,0 0 19-15,0 0 8 0,0 0 9 0,0 0 3 16,0 0-14-16,0 0-14 0,25 0-19 0,-25 0-19 16,27 0-8-16,-5 0 2 0,5 0-1 0,8 0 1 15,7 0 6-15,3 0-4 0,5-19 2 0,4 19 13 16,4 0 4-16,-1-16 16 0,3 16 22 0,-2-13 11 16,-2 13 19-16,-4-10 6 0,-3 10-7 0,-1-9-9 15,-7 9-18-15,-6-9-4 0,-4 9-10 16,-8-6 3-16,-2 3-9 0,-7 3-16 0,-3-2-8 15,-5 2-18-15,-2 0-7 0,-2 0-4 0,-2 0 1 16,0 0 6-16,0 0 5 0,0 0 8 0,0 25 32 16,0-25 5-16,0 29 9 0,-23-11 1 0,23 5-32 15,0 4-3-15,-18 1-7 0,18 4-5 0,-17 4 1 16,17-1-1-16,-10 4 2 0,10 3-8 0,-15 1 5 16,15 3-11-16,-14-3-67 0,10 0-57 0,2 2-90 15,-3-2-92-15,3-2-47 0,0 0-69 0,0-2-82 16,0-4-243-16,2-3 37 0,0-4 129 0</inkml:trace>
  <inkml:trace contextRef="#ctx0" brushRef="#br0" timeOffset="25480.2">17602 7071 4317 0,'33'-11'13'15,"-33"2"24"-15,0-1 17 0,24 4 29 0,-24-4 6 16,0 5-2-16,17 3-3 0,-17 2-32 0,0 0-24 16,0 0-22-16,0 0-16 0,0 0 1 0,0 23 9 15,0-23 2-15,-27 26 1 0,27-8 4 16,-31 6-3-16,10 7 3 0,5 3-4 0,-7 2 5 16,2 5-5-16,5 1-1 0,-1 1 1 0,5 3-2 15,2-1 1-15,10-1 1 0,-11-1 3 0,11-1-11 16,0-2 10-16,0-3-3 0,27-1 2 0,-27-2 7 15,37-2-10-15,-16-6 0 0,6-2 11 0,2-2 7 16,4-4 10-16,2-4 7 0,4-2 5 0,5-3 3 16,3-4 6-16,7-1 1 0,4-3-7 0,6-1 3 15,2 0-7-15,2 0-1 0,7 0 6 0,1 0 1 16,1-21 19-16,-5 21 12 0,-4 0-2 0,-8 0-16 16,-2-21-27-16,-8 21-11 0,-11 0-8 0,-10-13-13 15,-8 13-104-15,-9 0-153 0,-4 0-147 16,-1-8-155-16,-7 8-51 0,0 0-74 0,0 0-319 15,0 33 121-15,-27-33 155 0</inkml:trace>
  <inkml:trace contextRef="#ctx0" brushRef="#br0" timeOffset="26155.55">17521 9786 2797 0,'0'-5'3'0,"0"3"1"0,-19-2 9 16,19 4 20-16,0-2 21 0,0 2 32 0,0 0 31 16,0 0 9-16,0 0 0 0,0 0-10 15,0 0-25-15,0 0-20 0,0 0-18 0,0 0-12 0,0 0 10 16,0 0 7-16,0 0-1 0,0 0-5 0,31 0-20 15,-8 0 1-15,8 0 15 0,10 0 22 16,9 0 20-16,8 0-4 0,8 0-5 0,2 0-9 16,3 0 5-16,-1-24 9 0,-4 24 21 0,-8-16 33 15,-4 16 18-15,-9-16 27 0,-6 16-5 0,-8-12-23 16,-8 12-35-16,-8 0-47 0,-3-11-30 0,-4 11-35 16,-2 0-19-16,-1-5-10 0,-3 5-18 0,-2 0 23 15,0 0 9-15,0 24 5 0,0-24 18 0,0 48-9 16,0-16-9-16,0 8 4 0,0 8 1 15,0 2-5-15,-21 4 4 0,21 4 5 0,0-2 0 16,0 2-9-16,0 2-103 0,0-2-93 0,0 0-97 16,0-2-104-16,0-2-35 0,0 0-64 0,-25-2-80 15,25-5-171-15,-25-9-158 0,5-5 152 0</inkml:trace>
  <inkml:trace contextRef="#ctx0" brushRef="#br0" timeOffset="26498.99">17238 9897 4836 0,'27'-32'48'16,"-27"4"70"-16,22 1 79 0,-22 3 67 15,27-1-17-15,-27 8-58 0,0 8-87 0,21 5-75 0,-21 4-45 16,0 0-20-16,0 0 20 0,0 0 8 16,0 39 25-16,0-15 15 0,0 6-16 0,0 9-1 15,-21 6-6-15,21 5-10 0,0 5 7 0,-18 1 0 16,18 0 0-16,0 1 0 0,0-2-5 0,0-2-1 15,0-3 1-15,0-1-3 0,0-1 11 0,33-6-4 16,-33-3 1-16,31-7 12 0,-13-2 0 0,5-6 51 16,2-3 42-16,4-7 23 0,4-4 25 0,6-3-31 15,9-5-37-15,3-2-26 0,9 0-17 0,4 0-7 16,9 0-7-16,5-25 4 0,3 25 4 0,2 0-2 16,1-26 3-16,-1 26-1 0,-4 0-18 0,-3-16-4 15,-12 16-8-15,-4 0-11 0,-10-11-5 16,-9 11-9-16,-12 0-93 0,-8 0-119 0,-7 0-203 0,-8 0-146 15,3 0 1-15,-9 0-53 0,0 27-4 16,0-27-131-16,0 33-349 0,0-15 173 0</inkml:trace>
  <inkml:trace contextRef="#ctx0" brushRef="#br0" timeOffset="27438.19">24659 5577 3242 0,'0'0'18'15,"0"0"2"-15,0 0 19 0,0 0 27 0,20 0 25 16,-20-6 41-16,0 6 25 0,0 0 6 0,0 0-19 16,0 0-26-16,0 0-36 0,0 0-23 0,0 0-9 15,0 0 2-15,0 0 9 0,0 0 13 0,0 0 2 16,0 0 6-16,0 0-19 0,0 0-24 0,0 0-15 15,33 0-30-15,-10 0 6 0,4 0 0 16,12 0 1-16,-1-18 22 0,7 18 20 0,5 0 36 16,1-17 24-16,3 17 23 0,-4 0 12 0,-5-18-5 15,1 18 4-15,-5-10 4 0,-2 10 27 0,-4-9 5 16,3 9 0-16,-12-8-6 0,-5 5-34 0,2 0-10 16,-9 0-14-16,-5 2-32 0,-3 1-24 0,2 0-26 15,-8 0-17-15,4 0-13 0,-4 0-14 0,0 0-9 16,0 0 0-16,0 0 6 0,0 0 8 0,0 24 13 15,0-24-2-15,0 36-3 0,0-11 2 0,0 6 0 16,0 4 7-16,0 6-1 0,0 4 5 16,0 0-6-16,0 5-53 0,-27 4-84 0,27 4-102 15,0 2-133-15,-18 4-58 0,18-1-24 0,-19 1-15 16,19-1 14-16,-16 0-21 0,7-5-17 0,-1-5-22 16,-9-5-123-16,3-9-135 0,-7-8 122 0</inkml:trace>
  <inkml:trace contextRef="#ctx0" brushRef="#br0" timeOffset="27797.99">24483 5841 4685 0,'0'-29'60'0,"31"3"123"0,-31 3 152 0,37 1 139 0,-14-3 36 16,-23 6-57-16,31 4-109 0,-31 3-107 16,19 2-82-16,-19 4-60 0,0 1-48 0,16 3-38 15,-16 2-20-15,0 0-15 0,0 0 2 0,0 0 3 16,0 0 5-16,0 0 4 0,0 26 5 0,-23-26 4 15,23 36-1-15,-22-11 6 0,22 6 5 0,-31 1-5 16,14 6 1-16,3 5 1 0,-1 3-6 0,-1 3 4 16,5 0 0-16,3 1-21 0,8 0-34 0,-4 1-10 15,4-3 0-15,0-4 16 0,0-7 38 0,27-1 10 16,-27-6 0-16,35-3 6 0,-12-5 1 0,-1-4-1 16,9-3 14-16,0-5 12 0,7-3 11 0,3-2 6 15,6-2-6-15,-1-3-3 0,4 0-7 0,3 0 4 16,5 0 0-16,2-25-6 0,2 25 7 15,-4-20-1-15,0 20-5 0,-4-24-3 0,-1 24-13 16,-3-20-12-16,-9 20-1 0,-3-18-8 0,-7 18-5 16,-9-12-52-16,-1 12-95 0,-11-6-142 0,-1 6-246 15,-5 0-168-15,-4 0-64 0,0 0-23 0,0 0 53 16,0 22-90-16,-23-22-181 0,23 28 169 0</inkml:trace>
  <inkml:trace contextRef="#ctx0" brushRef="#br0" timeOffset="28744.54">31827 7711 2721 0,'-8'0'39'15,"4"0"33"-15,2 0 38 0,0 0 44 0,2 0 10 16,0 0 15-16,0 0 9 0,0 0-6 0,0 0-20 15,0 0-26-15,-2 0-25 0,2 0-16 0,0 0-5 16,-4 0-3-16,-2 0-8 0,-5 0-14 0,1 0-19 16,0 0-14-16,-1-16-5 0,-1 16 12 15,4 0 13-15,-1-17 18 0,5 17 19 0,0 0 11 16,4-10 6-16,0 10-26 0,0-8-31 0,0 2-46 0,0-2-29 16,31-2-7-16,-31-2 3 0,48 0 11 15,-13 0 6-15,6 0 7 0,4 2 6 0,5 3 26 16,2 1 10-16,-1 3 10 0,-1 2 8 0,-4 1-5 15,-5 0-4-15,-4 0 9 0,-8 0-8 0,-4 0-11 16,-9 0-18-16,-1 0-27 0,-9 0-8 0,-2 0-7 16,-4 17 12-16,0-17 13 0,0 22 8 0,0-6 13 15,-25 6 32-15,25 7 43 0,-24 5 17 0,24 4 16 16,-31 2-21-16,14 3-48 0,-2 2-11 0,3 1-29 16,-1 0-9-16,1 1-1 0,1 0-11 0,1 1 0 15,-1 0 7-15,5 0-27 0,0 0-105 16,4-1-128-16,-3 3-114 0,7-5-80 0,-2-1-10 0,0-5-25 15,0-2-59-15,2-5-92 0,-2-3-282 16,-1-10 99-16,1-9 166 0</inkml:trace>
  <inkml:trace contextRef="#ctx0" brushRef="#br0" timeOffset="29121.11">31526 7736 4735 0,'0'-23'64'0,"0"3"131"15,0-1 154-15,0 3 120 0,31-4 36 16,-31 5-61-16,0 5-104 0,18 5-99 0,-18-1-97 16,0 5-73-16,0 1-58 0,0 2-33 0,0 0-7 15,0 0 1-15,0 0 4 0,0 0 16 0,0 36 2 16,0-36 1-16,0 44 5 0,-29-12-6 0,29 3 2 16,-22 5 3-16,22 3 1 0,-21 1-2 0,21 1 5 15,-12 0-6-15,12 0 5 0,-11-2 2 0,11-4-2 16,0-2 1-16,0-3-8 0,0 0 7 0,0-6 19 15,25-2 11-15,-25-5 27 0,25-3 14 0,-25-4-10 16,37-3 5-16,-14-4-12 0,2-2 1 0,3 0 8 16,3-4 2-16,9-1-8 0,-3 0-22 0,6 0-18 15,5 0-17-15,-1 0-4 0,7 0 0 16,0 0 0-16,0 0 0 0,-1-23 0 0,-3 23 0 16,0 0 0-16,-7-22 0 0,-6 22 0 0,-6-12 0 15,-4 12 0-15,-8-11 0 0,-3 11 0 0,-7 0-70 16,-3-8-121-16,-2 8-160 0,-4 0-261 0,0 0-153 15,0 0-33-15,0 0-40 0,0 0 0 0,-35 25-231 16,35-25 10-16,-35 20 202 0</inkml:trace>
  <inkml:trace contextRef="#ctx0" brushRef="#br0" timeOffset="70873.47">22463 9912 3397 0,'0'0'3'15,"36"-22"20"-15,-36 22 28 0,24-21 27 0,-24 21 30 16,21-23 5-16,-21 23-3 0,14 0 4 0,-14 0-14 15,0-13-12-15,0 13-18 0,0 0-33 0,0 0-16 16,7 0-13-16,-7 0-10 0,0 0-7 0,4 0-5 16,-4 0-3-16,0 0 2 0,0 0 11 0,0 0 4 15,0 32 4-15,0-14 4 0,0 6-5 0,0 4-6 16,0 4 3-16,25 4 0 0,-25 1 1 0,0-1 3 16,0 2-2-16,20-2 0 0,-20 0 4 0,0 1 15 15,0-2 5-15,0 0 1 0,0-2-3 16,0-1-12-16,0-1-6 0,-31-1-1 0,31-3-3 15,-27 0 4-15,13-4-4 0,-9-4 1 0,-2-1 7 16,-1-2-5-16,-3-7-3 0,2 0 1 0,-6-3-3 16,2-4-3-16,-2-2-2 0,2 0-4 0,2 0 7 15,4-22 0-15,2 22 5 0,2-23 7 0,7 23-8 16,2-26 1-16,7 26 7 0,1-29-10 0,4 14 7 16,0-2 0-16,0 2-6 0,33-3 2 0,-33 1-6 15,40 2-5-15,-16-2 3 0,1 2-1 0,2 0-1 16,4 3 5-16,-4 0-47 0,2 3-42 0,-4 1-65 15,-3 1-100-15,-3 2-78 0,-2 0-94 0,-3 3-155 16,-6 1-268-16,3-2 121 0</inkml:trace>
  <inkml:trace contextRef="#ctx0" brushRef="#br0" timeOffset="71245.42">22957 9815 4374 0,'25'-21'6'0,"-2"2"24"0,-6 0 39 0,-3 0 42 16,9-5 39-16,-15 10 16 0,-2 5-1 15,-4 4-1-15,-2 5-25 0,0-2-43 0,0 1-35 16,0 1-53-16,0 0-37 0,0 0 10 0,0 0-4 0,-20 24 21 16,20-24 17-16,-19 41-12 0,19-12 3 15,-27 6-14-15,9 5 6 0,-1 4 3 0,2 1-3 16,3 4 11-16,2 1-12 0,-5-1 4 0,7 0 2 15,-5 1-6-15,7-2 2 0,-7-3 2 0,7-3-6 16,-2-3 3-16,2-6-31 0,1-2-10 0,3-6 3 16,2-6 4-16,-2-3 40 0,2-4 42 0,2-4 45 15,0-3 65-15,0-2 32 0,0-3-31 0,0 0-45 16,29 0-69-16,-29 0-36 0,43 0-3 0,-14 0-4 16,6 0 3-16,1 0 0 0,5-19-3 0,-2 19 7 15,-2 0-7-15,-2 0-8 0,-4-14 3 0,-2 14-97 16,-2 0-103-16,-6 0-112 0,-2-7-124 15,-7 7-67-15,-2 0-87 0,-6 0-81 0,1 0-215 16,-1 0-38-16,-4 0 193 0</inkml:trace>
  <inkml:trace contextRef="#ctx0" brushRef="#br0" timeOffset="72669.07">31526 8619 4295 0,'39'-13'10'0,"-4"-1"6"16,-4-1 44-16,-4 3 62 0,0-2 62 0,-7 1 78 15,-1 1 46-15,-4 6 21 0,-5-1-22 0,-4 4-47 16,-2 0-68-16,0 0-77 0,-4 1-51 0,0 1-38 15,0 0-28-15,0 1-13 0,0 0 0 0,0 0 12 16,0 0 1-16,0 28 9 0,-29-28-4 0,29 43-4 16,-29-13 7-16,11 6-7 0,-5 6 5 0,-2 1-5 15,1 4 0-15,-5 1 2 0,0 0-5 0,-2 1-55 16,6-3-53-16,-2-2-44 0,4 0-36 16,3-3 48-16,1-5 39 0,7-1 39 0,3-7 29 15,1-3 14-15,8-6 8 0,0-4 12 0,0-2 17 16,0-5 25-16,0-2 8 0,29-4-1 0,-29 1-6 15,37-3-28-15,-12 0-8 0,2 0 0 0,6 0-1 16,-2 0-3-16,4 0 5 0,-4 0-70 0,-4-23-69 16,0 23-78-16,2 0-79 0,-6-23-22 0,-3 23-30 15,1-17-54-15,-5 17-55 0,5-19-63 0,-4 9-138 16,-1-1-195-16,-1-4 134 0</inkml:trace>
  <inkml:trace contextRef="#ctx0" brushRef="#br0" timeOffset="73061.72">32080 8892 3827 0,'20'-8'33'0,"3"0"50"16,-4-2 67-16,1 1 60 0,-1-1 29 0,-3 0 19 16,-5 2-21-16,-3 4-8 0,-2 3-39 0,-6-2-66 15,2 1-47-15,-2 2-55 0,2 0-26 0,-2 0-17 16,0 0-5-16,0 0 19 0,0 0-3 0,0 0 20 15,0 0 5-15,-29 25-19 0,29-25 8 16,-20 27-4-16,20-9-4 0,-27 3 4 0,10 1 0 16,1 2-10-16,1 1 6 0,-3 1-6 0,1 1-33 15,1 2-26-15,-1 0-31 0,1-2-14 0,-1 2 3 16,3-1 12-16,-3-3 3 0,5 1-9 0,-3-4-7 16,3-4-3-16,-1-3 6 0,3-2 15 0,0-2 33 15,1-5 27-15,3-1 22 0,0-4 18 0,2-1-2 16,2 0-1-16,0 0-4 0,2-29-2 0,0 29 0 15,0-34 3-15,0 13-3 0,0-2-1 0,31 0 4 16,-31-1-1-16,29-1 15 0,-11 4 0 0,-1-3-2 16,4 5-1-16,1-2-8 0,-1 3-4 0,0 0 2 15,-3 3-18-15,-1 1-41 0,-1 1-66 0,-3 4-86 16,-3 2-90-16,-2 0-76 0,-4 1-95 16,-1 4-169-16,-1-1-140 0,0 1 117 0</inkml:trace>
  <inkml:trace contextRef="#ctx0" brushRef="#br0" timeOffset="73441.56">32350 8981 3874 0,'29'0'37'16,"-2"-27"61"-16,-2 27 52 0,-6-22 42 0,3 22-5 16,-5-24-37-16,-5 24-30 0,-5 0-36 0,-3-16-32 15,0 16-21-15,-4 0-34 0,0 0-7 16,0 0-2-16,0 0-3 0,0 0 8 0,0 0 0 0,-23 0-3 15,23 0 4-15,-21 0 2 0,21 30-2 16,-29-30 10-16,29 29-6 0,-31-9-1 0,19-1 5 16,-2 3-9-16,1 0 8 0,3-1 0 0,0 0-1 15,3 2-3-15,-1-4 0 0,4-2-1 0,2-1 4 16,-2-2 5-16,4-3 29 0,0 0 58 0,0-1 47 16,0-2 82-16,0-2 40 0,0 1 0 0,25-1-1 15,-25 1-46-15,0-2-30 0,20-1-38 0,-20 1-37 16,0-1-29-16,19-1-42 0,-19 0-25 0,0 0-13 15,0-3-12-15,10 2 3 0,-10 1 3 0,0 1 1 16,0 1 6-16,0 4 2 0,0 0-8 0,-25 4-50 16,25 5-67-16,-27 1-87 0,27 2-108 15,-33 3-55-15,13-2-34 0,-1 2 6 0,-2 0 27 16,3-4-2-16,-1-1-26 0,2 0-38 0,-1-4-47 16,5-4-55-16,1-4-152 0,3-6 11 0,7-1 137 15</inkml:trace>
  <inkml:trace contextRef="#ctx0" brushRef="#br0" timeOffset="73769.07">32735 9012 4210 0,'60'-23'38'0,"-4"1"43"15,-5 4 50-15,-7 2 58 0,-7 1 33 0,-6 0 22 0,-8 4-13 16,-9 6-47-16,-6 0-71 0,-3 2-75 0,-5 3-45 16,0 0-18-16,0 0 4 0,0 0 3 15,0 0 18-15,0 27 4 0,-23-27 0 0,23 32 6 16,-33-12-10-16,10 4 4 0,-2 1-4 0,-2-1-1 15,0 0 1-15,-1 0-7 0,-1-3-4 0,6 0 7 16,0 0 4-16,2-3 6 0,5-3 4 0,4-1-3 16,3 2 0-16,5-5 91 0,4 1 87 0,0-1 67 15,0 1 66-15,39 0-36 0,-16 1-40 0,8 1-28 16,4 1-34-16,2 1-18 0,1-3-14 0,-5 0-13 16,0 1-14-16,-4-4-24 0,-4 0-31 0,-7-1-35 15,-5-2-24-15,-3-1-14 0,-2 3-1 16,-2 3-2-16,-6-2 8 0,0 5 1 0,0 1 3 15,0 6 6-15,-31 4-21 0,31 7-80 0,-49 3-104 16,10 3-135-16,-7 2-195 0,-10 2-192 0,-10 4-101 16,-10-1-155-16,-7 0-178 0,-6 0-73 0,0-5 201 15</inkml:trace>
  <inkml:trace contextRef="#ctx0" brushRef="#br0" timeOffset="74626.08">22000 10780 4212 0,'-12'0'41'0,"6"-7"36"15,2 7 16-15,2-5 31 0,2 5-12 0,0-7-13 16,0 4 11-16,0 3-5 0,0-1-4 0,0 1-6 16,0 0-23-16,0 0-21 0,0 0-25 0,0 0-21 15,0 0 8-15,0 0-4 0,0 0 21 0,0 0 73 16,0 0 64-16,0 0 61 0,0 0 32 0,37 0-41 15,-8 0-46-15,14 0-26 0,7 0 1 0,16 0 23 16,19 0 17-16,14 0 17 0,15 0-5 0,12-24-7 16,12 24-18-16,11-17-49 0,10 17-49 0,9-15-45 15,3 15-28-15,-1-10-4 0,-7 10 0 0,-10 0 0 16,-17 0 0-16,-18 0 0 0,-19 0 0 16,-28 0 0-16,-22 0 0 0,-12 0 0 0,-20 0 0 15,-7 0 0-15,-10 0 0 0,0 0 0 0,0 0 0 16,-27 0 0-16,27 0 0 0,-53 20-75 0,16-20-169 15,-11 17-230-15,-4-7-307 0,-3 2-152 0,-3-1-119 16,2 2-134-16,2 4-80 0,4-4 225 0</inkml:trace>
  <inkml:trace contextRef="#ctx0" brushRef="#br0" timeOffset="76189.45">16996 9703 1700 0,'14'-2'15'15,"-14"0"9"-15,0-2-5 0,0-1-3 0,0 3-15 16,0-1-8-16,0-3 8 0,0 2 4 0,-24-1 6 16,24-3 5-16,0 4-4 0,-25 1 0 0,25 0-12 15,0 1 0-15,-13 1 4 0,13 0 0 0,0 0 11 16,0 1 4-16,0-2 13 0,0 1 28 0,0 0 14 15,0 0 19-15,0-1 7 0,0 2-13 0,0 0-20 16,0-3-28-16,0 1-17 0,0-2-16 0,0-1 25 16,0 0 14-16,0-3 4 0,25 3 12 15,-25 0-12-15,0-1-8 0,19 4-11 0,-19-1-18 0,0 1-15 16,12 2-8-16,-12 0-7 0,0 0-3 16,0 0-3-16,0 0 7 0,0 0 5 0,0 0 3 15,0 0-3-15,-27 23-7 0,27-23-5 0,0 0 0 16,-33 22 6-16,33-22 8 0,-31 0 6 0,13 0 6 15,5 0 6-15,1 0 25 0,-3 0 52 0,5 0 45 16,4 0 16-16,6 0-24 0,0 0-44 0,0 0-39 16,0-23-4-16,31 23-5 0,-31-22-6 0,29 22-8 15,-29-25-15-15,37 25 0 0,-14-19-3 0,-7 19-21 16,5-13-52-16,-5 13-79 0,1-5-108 0,-3 5-122 16,-3 0-192-16,-11 0-90 0,8 0 107 0</inkml:trace>
  <inkml:trace contextRef="#ctx0" brushRef="#br0" timeOffset="81469.6">22389 10976 2619 0,'0'-6'55'0,"0"1"33"0,0-2 50 0,25 2 53 16,-25 1 1-16,0-1 14 0,14 1-4 0,-14 2-15 15,0 0-20-15,0 2-31 0,15 0-27 0,-15 0-23 16,0 0-31-16,0 0-11 0,0 0-19 15,0 0-19-15,0 0-5 0,0 0-9 0,0 0 6 16,0 0-4-16,0 0 8 0,0 20 37 0,0-20 16 16,0 30 13-16,0-6-4 0,20 1-25 0,-20 7-23 15,0 2 4-15,21 7 6 0,-21-2-2 0,0 1 3 16,0-3-6-16,12 4-13 0,-12-2-5 0,0-3 3 16,0 0-7-16,0-3 1 0,0-3 0 0,0-2-7 15,0-3-25-15,0-7-18 0,-28-1-21 0,28-4-22 16,-29-5 16-16,8-5-3 0,0-3-10 0,3 0 7 15,-7 0 3-15,2-23 15 0,0 23 24 16,1-32 21-16,1 32 7 0,4-38 9 0,5 15 8 16,-2 2 0-16,5-1 18 0,1 1 15 0,8 2 1 15,0 0 0-15,0 0-12 0,0 3-11 0,25 0-8 16,-25 2-2-16,27 1-13 0,-27 0 3 0,35 4 2 16,-17 0-22-16,-1 4-28 0,0 1-57 0,-1 2-75 15,-4 2-70-15,5 0-65 0,-5 0-55 0,-1 0-70 16,-5 0-159-16,2 24-89 0,0-24 107 0</inkml:trace>
  <inkml:trace contextRef="#ctx0" brushRef="#br0" timeOffset="81958.53">22668 11118 3757 0,'12'-17'25'0,"3"3"32"15,-5 2 21-15,-1 2 17 0,1-4-25 0,-4 7-33 16,-2 2-28-16,-2 4-15 0,-2 1-1 0,0 0 3 16,0 0 1-16,0 0 4 0,-29 22-4 0,29-22-1 15,-29 26 6-15,11-26-5 0,-1 36-14 0,-4-17-18 16,7 2-9-16,-3-3-5 0,5 1 13 0,-1 3 11 16,7-3 1-16,8-2 4 0,-12-2 7 0,12 0 11 15,0-3 6-15,0 0 7 0,0-3 24 0,0-1 26 16,0-4 31-16,31-1 21 0,-31 0 2 15,27-3 2-15,-27 0-9 0,33 0-7 0,-17 0-14 16,1 0-11-16,-3-21-7 0,-1 21-8 0,1 0 6 16,-4-25 1-16,3 25-17 0,-7-17-3 0,-2 17-18 15,2-13-22-15,1 13-2 0,-7 0-11 0,0-11-19 16,0 11-28-16,0 0 1 0,0 0 5 0,0 0 12 16,0 28 32-16,0-28-15 0,-23 35-17 0,23-12-15 15,0 4-16-15,0 1 6 0,0 0 8 0,0 1 4 16,0-2 8-16,0-4 5 0,0 1 9 0,0-6 15 15,27-2 7-15,-27-4 5 0,31-5 5 16,-9-3 8-16,-3-4 17 0,4 0 23 0,4 0 7 16,-1-27-1-16,6 27 5 0,-4-39-9 0,1 16-3 15,0-4-2-15,0-5-16 0,0-1-13 0,-2-2-14 16,0-4-6-16,-4 0-40 0,-3-1-40 0,3-2-42 16,-4 5-70-16,-7-4-57 0,3 6-104 0,-9 1-114 15,0 5-143-15,-2 5-349 0,-2-1 117 0,-2 4 162 16</inkml:trace>
  <inkml:trace contextRef="#ctx0" brushRef="#br0" timeOffset="82797.13">21976 9581 2776 0,'-5'0'10'0,"5"0"1"16,0 14 3-16,0-14 18 0,0 0 15 0,0 0 29 16,0 0 32-16,0 0 7 0,0 0-10 0,0 0-8 15,0 0-21-15,0 0-11 0,0 0 3 0,0 0 3 16,0 0 10-16,0 0 19 0,0 0 1 0,0 0-25 15,0 0-30-15,27 0-29 0,-4 0-20 0,6 0 0 16,12 0 9-16,9 0 1 0,14 0 12 0,6-16 14 16,9 16 3-16,6 0 2 0,10 0-14 0,8 0-12 15,13-11-6-15,12 11-9 0,17 0 5 16,3 0 34-16,8 0 17 0,3 0 10 0,4 0 5 16,-6 0-14-16,0 0 1 0,-12-8 6 0,-11 3 4 15,-4-1 11-15,-8-1 22 0,-6 2 41 0,-17 1 76 16,-10 0 51-16,-20-1 5 0,-16 2-37 0,-11 0-95 15,-16 0-77-15,-9 1-58 0,-13-1-23 0,-4 3-5 16,0 0-3-16,0 0 14 0,0 0 6 0,0 0 8 16,-31 0 4-16,31 22 3 0,-43-22-7 0,14 33 7 15,-2-8-5-15,-8 4-8 0,1 5 12 0,-3 8-9 16,10 6 4-16,0 3 8 0,4 9-5 0,4 5 7 16,3 6-7-16,5 6 0 0,1 3 3 0,5 8 5 15,1 3 24-15,0 8 33 0,2 6 9 16,2 8-4-16,-1 6-15 0,-5 5-8 0,-2 5 10 15,-1 0-3-15,-1-2-7 0,-9-2-25 0,0-11-17 16,-8-7 7-16,-6-5 2 0,2-7-99 0,-4-11-87 16,2-7-131-16,-3-8-107 0,5-8-22 0,2-13-21 15,6-8 16-15,4-12 0 0,7-12 11 0,1-9-87 16,5-7-240-16,2 0-132 0,4-39 107 0</inkml:trace>
  <inkml:trace contextRef="#ctx0" brushRef="#br0" timeOffset="83577.03">21533 9446 3804 0,'0'-18'53'0,"35"1"47"16,-14 3 58-16,2-1 61 0,-3 3 6 0,5 0 11 16,-8 3-5-16,-3 3-23 0,-3 3-42 0,-11 3-50 15,12 0-48-15,-12 0-52 0,0 0-12 0,0 0 34 16,0 0 67-16,0 30 53 0,0-7 34 0,-27 10-18 16,27 13-39-16,-37 11-15 0,12 14 10 15,-4 8 8-15,-2 7-5 0,-4 5 8 0,0 7-27 0,0 1-20 16,0 0-3-16,-1 2-13 0,1-1 7 0,0 1-3 15,2 3-18-15,0 0-17 0,2 2-27 16,-2 1-9-16,2-2 0 0,2-2-3 0,2-6-2 16,2-2-1-16,0-9-4 0,3-9-1 0,-1-6 2 15,2-9 3-15,3-7 0 0,-3-6-1 0,2-8 2 16,1-6-4-16,3-6 1 0,-1-6 2 0,6-8 1 16,-1-5 4-16,5-3 4 0,2-3 49 0,0-3 25 15,4-1-4-15,0 0-4 0,-2 0-51 0,0 0-29 16,2 0 0-16,-5 0 0 0,3 0 0 0,2 0 0 15,0 0 0-15,0 0 0 0,0 0 0 16,0 0 0-16,0 0 0 0,0 0 0 0,0 0 0 0,0 0 0 16,0 0 0-16,29 0 0 0,-29-14 0 15,44 14 0-15,-9 0 0 0,12 0 0 0,13 0 0 16,13 0 0-16,11 0 0 0,16 20 0 0,15-20 0 16,18 0 0-16,16 20 0 0,16-20 0 0,19 19 0 15,12-10 0-15,21 6 0 0,13 1 0 0,3-1 0 16,1 1 0-16,0-1 0 0,-13 0 0 0,-8-2 0 15,-15-2 0-15,-22-2 0 0,-19-5 0 0,-23 1 0 16,-12-4 0-16,-27-1 0 0,-18 0 0 0,-19 0 0 16,-17 0 0-16,-14 0 0 0,-15 0 0 0,-3 0 0 15,-9 0 0-15,0 0 0 0,0 0 0 16,0-15 0-16,-31 15 0 0,8 0-75 0,0 0-196 16,-12 0-274-16,0 30-308 0,-2-30-148 0,-11 28-95 15,5-9-153-15,3-2 55 0,1 2 221 0</inkml:trace>
  <inkml:trace contextRef="#ctx0" brushRef="#br0" timeOffset="85189.47">25058 11093 3203 0,'-19'-10'27'0,"-2"1"10"0,11 2 17 0,10 2 29 15,-8 3-2-15,8-1 9 0,0 3 5 0,0 0-19 16,0 0-10-16,0 0-3 0,0 0-6 0,0 0 2 16,0 0-4-16,0 0-9 0,0 0 5 15,0 17 0-15,0-17 8 0,0 0 30 0,0 0 23 16,0 0 47-16,0 0 45 0,0 9 31 0,0-9-6 16,22 4-15-16,-22 0-27 0,44 1-10 0,-7 0 38 15,2 2 28-15,11-1 23 0,4 2-10 0,6-4-31 16,2 1-30-16,-2-3-26 0,2 0-12 0,-9-2-19 15,-3 0-31-15,0 0-29 0,-11 0-28 0,-6 0-20 16,-8 0-7-16,-2 0-11 0,-9-20-8 0,-6 20-10 16,-4 0-43-16,-4 0-52 0,0 0-73 0,0 0-89 15,0 0-83-15,0 0-121 0,0-11-92 0,-22 11-12 16,22 0 6-16,-21 0 41 0,21 0-15 0,-37 0-80 16,14 0-175-16,-8-7-118 0,-4-1 178 0</inkml:trace>
  <inkml:trace contextRef="#ctx0" brushRef="#br0" timeOffset="85541.67">25099 10783 4415 0,'27'0'43'0,"-27"-25"92"0,27 25 123 0,-27 0 165 16,35-20 96-16,-35 20 9 0,27 0-43 0,-27 0-89 15,18-14-78-15,-18 14-50 0,0 0-67 0,13 0-76 16,-13-9-61-16,0 9-51 0,0 0-13 0,0 0 0 15,0 0 0-15,0 0 0 0,0 0 0 0,0 0 0 16,0 0 0-16,0 0 0 0,0 0 0 16,0 0 0-16,-35 0 0 0,12 21 0 0,-4-21 0 15,-4 22 0-15,-10-5 0 0,-9 4 0 0,-8 0 0 16,0 3-3-16,-6 2-11 0,2 3-22 0,-2-2-20 16,-2-1-20-16,8 0-7 0,4-2 12 0,13-2 17 15,2-1 19-15,10-3 15 0,8-4 12 0,7-1 12 16,14 1 7-16,0 3 8 0,0 0 0 0,49 1-9 15,-12 2 0-15,11 5-4 0,12 2-6 0,8 2-3 16,2 2-45-16,-1-1-54 0,3 1-68 0,-6-3-117 16,-8 2-140-16,-8-5-155 0,-9 1-91 0,-10-1-64 15,-4-2-20-15,-4-1-19 0,-11-1-262 0,2-5 113 16,-5 1 203-16</inkml:trace>
  <inkml:trace contextRef="#ctx0" brushRef="#br0" timeOffset="86241.97">26571 10893 4296 0,'18'-15'27'0,"-3"1"27"15,1 0 13-15,-1 2 6 0,-7 0-19 0,2 3-22 16,-5 0-6-16,-5 6-5 0,0 2-10 0,0 1-10 15,0-3 0-15,0 3 1 0,-31 0-2 0,31 0 5 16,-42 0-6-16,11 24-2 0,0-24 3 0,-6 29 4 16,2-10 2-16,-6 2-5 0,1 2 3 15,-1 4-6-15,-5 2-3 0,3 1 3 0,-2 2-11 16,3 2-21-16,-1 4-9 0,6 1-1 0,1 1 5 16,10-1 22-16,3 3 10 0,8-2 4 0,7 0 3 15,4-4 4-15,4-1-2 0,0-4 2 0,27-4 13 16,-27-2 27-16,35-5 12 0,-35-3 24 0,41-7 12 15,-22-2-13-15,2-3 18 0,-7-4-9 0,1-1-20 16,-15 0-16-16,24 0-30 0,-24 0-15 0,15-28-6 16,-15 28-2-16,4-20-16 0,-4 20-5 15,0-20-7-15,0 20-4 0,0-16 9 0,0 16 1 0,0 0-2 16,0-13 7-16,0 13 5 0,0 0 2 16,0 0 13-16,0 0-6 0,0 0 7 0,0 0 6 15,0 0-5-15,0 0 0 0,0 0-4 0,0 0-5 16,27 0 4-16,-27 0 23 0,31 0 8 0,-13-27 20 15,5 27 11-15,-4 0-1 0,-3-24 22 0,3 24 9 16,-5-17 25-16,3 17 15 0,-3-18 4 0,-1 18 8 16,5-18 2-16,-3 9 7 0,1 3-9 0,-1-2-9 15,-3 3-31-15,-6 0-47 0,3 2-27 0,-5 1-35 16,-4 2-19-16,4 0-7 0,-4 0 5 0,0 0 15 16,0 0 11-16,0 30 7 0,0-30 1 0,-31 39-40 15,31-14-61-15,-31 4-75 0,12 3-112 16,19 2-74-16,-31 1-54 0,13 1-26 0,5-2-26 15,3 0-45-15,-2 1-63 0,12-2-138 0,-19-5-196 16,15-1 157-16</inkml:trace>
  <inkml:trace contextRef="#ctx0" brushRef="#br0" timeOffset="86606.02">26604 11298 4126 0,'35'-22'53'16,"0"3"54"-16,-6 0 66 0,-2 1 69 0,0 1 17 15,-4 0 18-15,-3 7-36 0,-9 2-64 0,-3 4-75 16,-4 2-81-16,-4 2-39 0,0 0-12 0,0 0 3 16,0 0 11-16,0 0 12 0,0 21 0 15,0-21 4-15,-31 31 0 0,31-9-8 0,-23 4 8 16,23 4 1-16,-31 1-1 0,31 5 4 0,-27 1 1 16,27-1 2-16,-22 1-27 0,9 1-68 0,3-1-24 15,2-1-34-15,-1-4-10 0,3-2 49 0,-2-5 4 16,4-6 15-16,0-3 40 0,2-4 19 0,-3-4 28 15,5-5 21-15,-4-3-6 0,4 0 5 0,0 0-29 16,0 0-18-16,0-32-2 0,0 32-10 0,0-36 19 16,0 12 12-16,0-4 6 0,0-2 6 0,0-2 3 15,0-1-6-15,23-1 2 0,-23 4-1 0,27-2 2 16,-13 4-3-16,7 1-2 0,2 2-3 0,-5 5-4 16,5 3-15-16,0 3-43 0,0 3-69 15,-1 6-63-15,-1 3-65 0,-2 2-38 0,-1 0-10 16,-1 24-14-16,-7-24-5 0,2 39-33 0,-1-15-93 15,-7 2-189-15,-4-2 87 0</inkml:trace>
  <inkml:trace contextRef="#ctx0" brushRef="#br0" timeOffset="87165.5">26949 11493 3240 0,'27'0'11'0,"4"0"13"15,2-13 21-15,-2 13 42 0,0-12 23 16,0 4 27-16,-8 8 7 0,-5-10-17 0,-1 7-23 15,-7-1-34-15,-6-1-29 0,-4 2-39 0,0-3-37 16,0 0-16-16,0 0-11 0,-41-2-1 0,14-2 5 16,-4 0-2-16,-4 0-9 0,-6-1-1 0,1 4 10 15,-1 1-6-15,0 2 12 0,10 1 6 0,0 3 5 16,8 0 13-16,0 0 9 0,11 0 12 0,1 21 11 16,3-21 7-16,8 0 19 0,0 22 21 0,0-22 11 15,0 0 18-15,42 19-6 0,-42-19-6 0,35 13-5 16,-13-13-4-16,1 10 9 0,0-10 1 0,0 9 11 15,-3-9-3-15,-1 5-6 0,0-5-7 16,-7 2-17-16,2-2-14 0,-5 0-20 0,1 0-14 16,-10 0-6-16,4 0-6 0,-4 0-1 0,0 0 1 15,0 0 6-15,0 0 2 0,0 0 9 0,0 25-1 16,0-25-5-16,0 27-1 0,-18-10-2 0,18 1-9 16,0 2-14-16,0-1-5 0,0-1-5 0,0 0 6 15,0 0 16-15,0-1 9 0,0-4 6 0,0-3 8 16,0 0 5-16,31-4-6 0,-31-4 2 0,37-2-3 15,-10 0-4-15,4 0 10 0,4-28-5 0,2 28 6 16,6-40 10-16,3 14 23 0,3-3 28 0,1-1 17 16,0-3 23-16,3-1 10 0,-9-4 11 0,-3 2 18 15,-4-2 20-15,-1-1-22 0,-1-2 13 0,-8 1-6 16,-5 1-6-16,-3-1 14 0,0 3-16 16,-3 4-23-16,-6 2-51 0,-1 5-35 0,-5 8-37 15,0 4-21-15,-4 4-8 0,0 6-6 0,0 4 1 16,0 0 11-16,0 0 15 0,0 37 1 0,-35-11-26 15,35 8-55-15,-35 9-36 0,12 7-36 0,0 7-27 16,0 5-5-16,1 2-28 0,-1 3-19 0,-4-1-10 16,4 1-28-16,1-2-40 0,-5-2-42 0,0-4-48 15,-4-6-42-15,8-2-94 0,-4-7-170 0,11-9 81 16,-7-8 126-16</inkml:trace>
  <inkml:trace contextRef="#ctx0" brushRef="#br0" timeOffset="87589.46">27375 11602 3137 0,'33'-26'29'0,"-10"2"36"16,-1 3 48-16,-5 4 43 0,2-3-1 0,-7 7-24 16,2 0-48-16,-5 5-46 0,-9 2-33 0,0 2-14 15,0 3-2-15,0 1 0 0,0 0 4 0,-40 0-4 16,40 0-1-16,-45 0-5 0,14 31-1 0,2-31 8 16,-6 25-3-16,0-8 5 0,4 0-1 0,4 1-8 15,0 1-6-15,0 3-9 0,9 0-2 0,3 0 5 16,11 0 3-16,4-2 13 0,0 1 3 0,0-1 1 15,0-2 10-15,27-2 5 0,-27-3-1 0,45 0 0 16,-14-6 7-16,6-1 17 0,3-5 18 0,1-1 10 16,7 0 16-16,-3 0 0 0,1 0-4 15,-5-23 14-15,2 23-1 0,-5-23 11 0,-3 23 15 16,0-30 2-16,-2 12 6 0,-6 2-7 0,0-2-5 16,-5 0 14-16,1 2-5 0,-2-2 2 0,-7 2 7 15,1-1-17-15,-7 2-13 0,0 1 2 0,3 1-13 16,-7 4-8-16,0 0-6 0,-4 2-30 0,4 2-19 15,-4 3-21-15,0 0-21 0,4 2 0 0,-4 0-12 16,0 0 8-16,0 0 5 0,0 0 8 0,0 0 11 16,0 28-3-16,-27-28 7 0,27 33-20 0,-22-11-40 15,22 5-30-15,-27 3-41 0,27 4-21 0,-23 1 0 16,23 4-7-16,-21-1 1 0,11-2-29 0,2 0-28 16,1 1-47-16,-1-2-54 0,-4-4-25 15,8-5-27-15,-7-4-2 0,3-7-41 0,2-3-164 16,-2-12-20-16,-1 0 89 0</inkml:trace>
  <inkml:trace contextRef="#ctx0" brushRef="#br0" timeOffset="87716.97">27937 11476 3645 0,'27'-34'25'0,"0"3"38"0,0 3 33 16,-5 4 19-16,1-1-21 0,-4 5-37 0,-1 3-37 16,-9 6-24-16,-1 1-59 0,-4 4-85 15,0 3-104-15,-2 3-59 0,-2 0-29 0,0 0-47 0,0 26-148 16,0-26-177-16,0 39 84 0</inkml:trace>
  <inkml:trace contextRef="#ctx0" brushRef="#br0" timeOffset="88502.56">28086 11707 3813 0,'0'-22'37'0,"31"22"60"15,-8-20 53-15,-7 20 39 0,3-26 12 0,-1 26-21 16,-3-23-15-16,-3 23-19 0,-12-14-30 0,15 14-32 15,-15-10-38-15,8 10-21 0,-8 0-26 16,0 0-15-16,0 0-10 0,0 0-12 0,0 0-14 16,0 0 3-16,0 0 6 0,0 0 14 0,0 20 4 15,0-20-19-15,0 22-23 0,0-22-20 0,0 30-5 16,-19-18 7-16,19-12 16 0,0 21 22 0,0-21 29 16,0 13 26-16,0-13 4 0,0 0 6 0,0 0-11 15,0 0-5-15,0 0 14 0,31-24 7 0,-31 24 13 16,34-26 5-16,-34 9-8 0,35-1-5 0,-35 0-2 15,27 0-8-15,-27-2-3 0,18 1-8 0,-18 1-9 16,0 0-2-16,0 0-1 0,0 3-9 0,0-1-6 16,-35 4-2-16,35 1 2 0,-41 2 11 15,18 4 3-15,0 5 1 0,0 0-1 0,-3 0-1 0,3 0 1 16,4 31 1-16,-1-31 0 0,1 35 2 0,7-11 1 16,-3 2-3-16,7 1 4 0,2 1 0 15,1 2-1-15,1 2 4 0,4-1-1 0,0-3-1 16,0-1 0-16,0-1 5 0,0-3-12 0,0-3-1 15,27-4 1-15,-27-2-4 0,27-4 12 0,-27-2 3 16,33-6 1-16,-16 0 4 0,1-2-3 0,5 0 0 16,0 0 4-16,2 0 18 0,-3-24 22 0,-3 24 24 15,4-21 0-15,-5 21-8 0,1-25-8 0,-3 10-6 16,-1 0 9-16,-3 2 7 0,3 0 4 0,-7 0-3 16,2-1-10-16,-1 4-14 0,-5-3-13 0,0 5-12 15,0-1-12-15,2 3-4 0,-4 2-7 16,0 0-9-16,-2 2 0 0,0 0-8 0,0 2 0 0,0 0-11 15,0 0-23-15,0 0 2 0,0 0 1 16,0 0 13-16,0 0 29 0,0 30 4 0,-22-30 2 16,22 29 4-16,0-8-7 0,-23 4-9 0,23 5 1 15,0 4-3-15,-15 5-24 0,15 5-9 0,-12 4-21 16,12 4-5-16,-14-1 6 0,5 1-9 0,3-2-2 16,-6-4-13-16,-1-7 0 0,-1-4 18 0,1-10 20 15,3-5 27-15,-2-9 32 0,3-5 17 0,3-4 9 16,2-2-3-16,4 0-7 0,0-37 5 0,0 12 12 15,0-3 25-15,0-8 4 0,35-7-1 16,-35-2 16-16,31-1-4 0,-8 1 15 0,0-2 26 16,-1 1-4-16,9 2-5 0,-2 4-3 0,-2 2-28 15,4 4 3-15,-4 2 21 0,0 4 2 0,-4 5 4 16,4 3-34-16,-9 5-38 0,-5 5-44 0,1 3-56 16,-6 5-44-16,1 2-29 0,3 0 1 0,-6 30 13 15,3-5 8-15,3 7-12 0,-2 8-20 0,3 10-13 16,-3 7-14-16,-2 7-22 0,-2 6-35 0,-6-2-47 15,0 2-48-15,0-4-41 0,0-2-45 0,0-8-52 16,-26-9-172-16,26-11-8 0,0-12 120 0</inkml:trace>
  <inkml:trace contextRef="#ctx0" brushRef="#br0" timeOffset="88765.06">29124 11610 4018 0,'43'-48'58'0,"-6"5"71"16,7 5 74-16,-11 7 68 0,-2 4 1 0,-4 1-37 15,-9 7-69-15,-3 6-69 0,-7 5-74 0,-8 4-43 16,0 3-4-16,0 1-7 0,0 0 12 0,-29 24 9 16,29-24-5-16,-43 47 14 0,20-15 7 0,-12 7-6 15,2 10-1-15,-2 2-2 0,-1 10-3 0,5-1 13 16,2 7-13-16,3 5-53 0,-1 3-33 0,4 3-41 16,0-3-33-16,3-3 14 0,1-4 0 0,2-6 17 15,-1-10 43-15,10-11 29 0,-3-9 36 0,7-11 15 16,4-5-6-16,0-7-26 0,31-3-45 15,-31-5-48-15,46-1-33 0,-15 0-35 0,6 0-29 16,2-26-26-16,2 26-37 0,-1-31-35 0,1 9-57 16,-2-3-103-16,3-4-93 0,-3-6 102 0</inkml:trace>
  <inkml:trace contextRef="#ctx0" brushRef="#br0" timeOffset="88930.17">29105 11753 2653 0,'-27'-9'70'0,"11"3"83"15,1 1 66-15,9 1 30 0,6 1-54 0,0 0-76 16,29 0-55-16,-29 2-13 0,50-1-6 0,-15 2-2 16,6 0-6-16,2 0-19 0,3 0-13 0,4 0-5 15,-5 0-20-15,0 30-79 0,-5-30-100 16,-3 20-132-16,-8-20-157 0,-6 22-210 0,-9-22-82 16,-10 23 132-16</inkml:trace>
  <inkml:trace contextRef="#ctx0" brushRef="#br0" timeOffset="89570.32">26019 12029 2524 0,'0'0'3'15,"0"0"2"-15,0 0 33 0,0 0 50 0,0-24 37 16,23 24 43-16,-23 0 10 0,0 0-17 0,0 0-11 16,0 0-24-16,0 0-17 0,0 0-13 0,0 0-9 15,0 0 8-15,0 0 21 0,0 0 34 0,0 18 26 16,0-18 14-16,0 13-7 0,0-13-20 0,0 18-14 16,0-6 5-16,0 1 9 0,22 2 38 0,-22 1 13 15,35 2 3-15,-8 0-5 0,6 0-36 16,11 0-25-16,5-1-35 0,11 3-35 0,15-2-36 0,12 0-18 15,10 0-8-15,16 1-12 0,14 0 6 16,15 2-7-16,15 0-14 0,15 0 1 0,8 2-1 16,8-1 1-16,14-1 7 0,1 0-2 0,8-3 3 15,-19-3 0-15,2 2 2 0,-16-3 6 0,-15-2-9 16,-12-2-43-16,-23-1-56 0,-22-3-80 0,-28 3-115 16,-16-3-124-16,-12-3-83 0,-19 1-3 0,-23-1 36 15,-8-1 71-15,-49 0 38 0,-9-2-4 0,-23 0 9 16,-30 0 21-16,-30 0 44 0,-28 0 68 0,-22-34 70 15,-24 12 77-15,-18-2 56 0,-23-8 25 0,-17-5-2 16,-2-1 10-16,-6-5 2 0,-3 1 7 0,-3 1 28 16,16 2 10-16,19 7 29 0,25 2 35 15,24 10 18-15,36 6 23 0,28 5 6 0,36 5 31 16,30 4 103-16,28 0 64 0,24 0 31 0,21 23-25 16,35-23-98-16,15 29-77 0,16-12-32 0,25 7-30 15,21 3 25-15,28 3 37 0,13 4 18 0,17-1 30 16,14 5-22-16,14-1-31 0,13 0-21 0,10-2-35 15,3 3-22-15,-3-4-17 0,2 0-16 0,-2-2-10 16,-2-2-11-16,-2-2-14 0,-14-3-17 0,-23-3-10 16,-15-2-10-16,-18-6-14 0,-21-1-4 0,-23-4-4 15,-22-4-64-15,-25-3-102 0,-21 1-176 16,-8-3-187-16,-13 0-64 0,-12 0 18 0,-2 0 65 16,-29 0 46-16,-4 0-43 0,-4-23-154 0,-21 23-281 15,-8-27 146-15</inkml:trace>
  <inkml:trace contextRef="#ctx0" brushRef="#br0" timeOffset="123952.04">23400 5087 3333 0,'6'6'0'0,"-6"3"5"16,12-6 15-16,-12-1 26 0,5-2 35 0,-5 0 40 15,0 0 34-15,0 0 17 0,0 0 8 0,0 0-19 16,0 0-34-16,0 0-31 0,0-16-25 0,0 16-14 16,0 0 8-16,0-20 1 0,0 20-12 0,0-18-10 15,0 7-23-15,0-2 3 0,0-2 0 0,0-2 10 16,0-5 9-16,0-4-19 0,0-5 4 0,28-5-2 16,-28-2 10-16,34-4 33 0,-14-3 15 15,1-1 37-15,6-3 13 0,-4 0 29 0,-1 0 50 16,-1 4 7-16,2 0 6 0,-1 0-19 0,3 3-37 15,0 1-27-15,-2 3 0 0,-1 3-3 0,1 1-7 16,4 3-19-16,-4 0-37 0,-2 0-35 0,-1 6-29 16,1 2-8-16,-7 4-2 0,1 1-4 0,-3 6-2 15,-4 2-21-15,-1 5-74 0,-5 1-108 0,0 4-166 16,-2 0-170-16,0 0-10 0,0 0 18 0,0 23 51 16,0-23 26-16,-27 37-78 0,27-11-93 0,-31 6-232 15,8 1-3-15,-2 2 162 0</inkml:trace>
  <inkml:trace contextRef="#ctx0" brushRef="#br0" timeOffset="124355.48">23166 4687 4525 0,'19'0'20'15,"-19"0"45"-15,31-24 74 0,-17 24 116 0,1-18 118 16,-5 18 62-16,0-16 8 0,-10 16-54 0,13 0-95 15,-13-16-90-15,4 16-76 0,-4 0-66 16,0 0-45-16,0-9-19 0,0 9-15 0,0 0 1 0,0 0-5 16,0 0 0-16,0 0 5 0,0 0 2 15,-21 28 9-15,21-28 4 0,-18 27 2 0,18-6 3 16,-25 5-4-16,25 5-3 0,-25 5 1 0,17 1-2 16,-7 5-10-16,7 2-17 0,2 1-16 0,6-4-11 15,-4 1 9-15,4-5 17 0,0-5 15 0,0-1 12 16,0-5 2-16,0-4 10 0,33-5 6 0,-33-6 27 15,23-1 10-15,-23-5 3 0,31-3-3 0,-11-2-21 16,1 0 0-16,6 0 5 0,2-21 17 0,4 21 13 16,0-26-1-16,2 26-3 0,4-34-8 0,-6 16-5 15,0-1-4-15,1-1-7 0,-3 2-7 0,-5-1-14 16,1 2-10-16,0 2-1 0,-8 2-6 16,3 0-2-16,-7 4-2 0,1 1-20 0,-7 4-76 15,-1 1-114-15,-2 2-164 0,-6 1-235 0,0 0-103 16,0 0-24-16,0 0-2 0,0 0 55 0,0 31-149 15,0-31-138-15,-27 27 169 0</inkml:trace>
  <inkml:trace contextRef="#ctx0" brushRef="#br0" timeOffset="125283.62">24146 3153 3957 0,'17'0'6'16,"-3"0"26"-16,-2 17 37 0,3-17 44 0,-3 0 38 16,-1 0 11-16,-5 0-16 0,2 0-25 0,-4 0-38 15,-4 0-33-15,4 0-22 0,-4 0-20 0,0 0-8 16,0 0-4-16,0 0 3 0,0 0 0 0,0 22 2 16,0-22 6-16,0 24-4 0,-26-8-1 0,26 3 1 15,0 4-6-15,-19 1-1 0,19 1 0 0,-21 2 7 16,21 1-18-16,-18 0 1 0,18-3 3 0,-19 2-28 15,9 0-12-15,1 0-20 0,-3-5-30 0,0-1-2 16,1-2 12-16,1-4 8 0,2 0 19 16,-9-6 15-16,3-6 15 0,-1-3 5 0,3 0 9 15,-7 0 9-15,3-39 26 0,-3 17 5 0,3-1 8 16,-3-6 5-16,4 0 10 0,5-1 23 0,2 2 16 16,0 0 16-16,3 2-12 0,5-1-11 0,0 2-12 15,0 3-18-15,0 1-15 0,36 0-8 0,-36 5-13 16,26-1-2-16,-26 4-8 0,29 2-2 0,-29 0-8 15,27 4-27-15,-27 3-31 0,25 3-55 0,-25-3-63 16,10 4-54-16,-10 0-37 0,9 0-12 0,-9 0 0 16,0 0 1-16,0 32-8 0,0-32-34 0,0 26-107 15,0-26-143-15,4 30 11 0,0-30 101 0</inkml:trace>
  <inkml:trace contextRef="#ctx0" brushRef="#br0" timeOffset="125747.29">24266 3276 3883 0,'21'-20'25'15,"-1"20"49"-15,-1-16 62 0,-1 16 68 0,-1-21 52 16,2 11 24-16,-9-1 19 0,2 2 31 0,-3 0 6 16,-5 2-6-16,2 1-41 0,-2 1-80 0,0 1-76 15,-4 1-62-15,0 1-45 0,0 1-22 0,0 1-11 16,0 0 3-16,0 0 0 0,0 0 21 0,-27 23 29 16,27-23 8-16,-18 32 22 0,18-9 4 15,-23 3-19-15,23 6 0 0,-25 3 2 0,25 3-13 0,-16 4-3 16,16 3-9-16,-13 3-22 0,13 2-4 15,-8 3-5-15,8 1-2 0,-4-1-2 0,4 2-5 16,0-4 3-16,0-2 1 0,0-1 3 0,0-7 1 16,25-1-3-16,-25-6-3 0,20-5 2 0,-20-5 3 15,21-8 4-15,-21-3 5 0,19-5 0 0,-19-8-11 16,14 0-23-16,-14 0-18 0,12-33-13 0,-12 13-2 16,9-10 10-16,-9-6 5 0,0-3 1 0,0-8-2 15,0-3 8-15,0-3 5 0,-27-3 13 0,27-1 7 16,-27 3 0-16,27 2 2 0,-21-1 3 0,21 7-7 15,0 0 6-15,-14 3 0 0,14 5-2 16,0 1 9-16,0 1-6 0,0 3-4 0,27 2-2 16,-27 3 0-16,27 2 3 0,-27 2 2 0,35 2-3 15,-13 2 2-15,-3 2-4 0,4 3 4 0,-2 3-2 16,-1 2-3-16,1 2-7 0,-7 4-3 0,3 2-12 16,-3 2-37-16,-1 0-19 0,1 0-26 0,-6 27-15 15,3-27-8-15,1 36-44 0,-6-10-56 0,1 2-50 16,-1 4-23-16,-6 3-1 0,0 2 13 0,0 2-13 15,0 0-57-15,-31-2-59 0,31 1-76 0,-37-1-135 16,10-1-257-16,4-7 131 0</inkml:trace>
  <inkml:trace contextRef="#ctx0" brushRef="#br0" timeOffset="126512.67">24555 3378 4485 0,'35'-19'6'0,"7"-1"24"0,-1 0 57 0,-2 0 91 15,-3 3 92-15,1-7 97 0,-2 7 14 0,-12 3-41 16,-3 3-73-16,-5 2-112 0,-5 2-73 0,-2 2-51 16,-3 2-31-16,-1 0-16 0,-4 2-3 0,0 1-5 15,0 0 0-15,0 0 1 0,0 0 4 0,0 0 1 16,0 28 0-16,0-28-16 0,0 27-14 0,0-9-2 16,0-2-9-16,-21 2 2 0,21-2 6 0,0-3-1 15,0 0 20-15,0-5 27 0,0-8 10 16,0 8 6-16,27-8-17 0,-27 0-22 0,21 0 0 15,-21-25 4-15,22 25 13 0,-22-32 9 0,23 13 0 16,-9-3 0-16,-1-1 0 0,-9 1 4 0,4-3 4 16,-8 1-6-16,6-2 3 0,-6 4 5 0,0 0-4 15,0 0-1-15,0 3 2 0,0 3-17 0,0 1-26 16,0 5-22-16,0 1-22 0,-26 3 3 0,26 3 13 16,-27 3 14-16,27 0-1 0,-35 0 3 0,14 22 1 15,-4-22 9-15,-2 31 15 0,0-12 9 0,5 4 14 16,3 2-4-16,0 1 11 0,-1 3-3 15,5-1-17-15,5 1 16 0,2 3-8 0,4-2 0 0,4 1 11 16,0 2-4-16,0-5 9 0,0 1-7 16,39-4 2-16,-39-3 2 0,47 0-8 0,-16-4 8 15,5-4 3-15,-5-5-8 0,4-2 7 0,2-2 18 16,-2-5 24-16,0 0 47 0,-2 0 14 0,-2 0 12 16,-4-30 2-16,0 30-28 0,-4-31-2 0,-5 13-19 15,-5-1-13-15,-3-2-17 0,-2-2-2 0,-4-2-2 16,1-4-8-16,-5 2 13 0,0 0-4 0,0 0 4 15,0 3-2-15,0-1 6 0,0 1-5 0,-23 4-7 16,23 2-5-16,0 3-15 0,-23 3-13 0,23 1-4 16,0 3-9-16,0 3-7 0,0 5-6 0,0 0-9 15,0 0 7-15,0 0 5 0,0 0 8 0,0 28 9 16,0-28-4-16,0 39 10 0,0-13-2 16,0 4 2-16,0 6 3 0,23 3-12 0,-23 2 18 15,23 2-8-15,-5 3 0 0,-5 3 1 0,5 1-44 16,-3 2-21-16,1-2-12 0,-5-1-13 0,1 0 15 15,-4-8 13-15,3-5-8 0,-3-5 19 0,-4-9 21 16,-2-7 23-16,0-5 21 0,0-4 4 0,-2-6-10 16,0 0-11-16,0-27 2 0,0 27-15 0,0-48 11 15,0 14-2-15,0-5-6 0,-23-9 2 0,23 1-6 16,0-2 5-16,0-2-3 0,0 2 10 0,0 2-6 16,0 3-2-16,0 2 6 0,0 6-6 0,36-2-4 15,-36 6 7-15,31 4-8 0,-31 3-34 0,33 3-70 16,-17 4-80-16,3 4-81 0,-7 5-52 15,-1 3-17-15,1 3-23 0,-2 3-11 0,-1 0-16 16,-1 0-11-16,-6 31-23 0,6-31-65 0,-4 43-175 16,0-18-51-16,-4 3 122 0</inkml:trace>
  <inkml:trace contextRef="#ctx0" brushRef="#br0" timeOffset="127160.59">25661 3446 4126 0,'21'-16'3'0,"-2"-3"0"0,-3-1-1 16,-1 0 3-16,-1-6 0 0,-2 2 1 0,-3 3 0 0,-9 3 1 16,0 3-4-16,0-2-5 0,0 4 3 15,0 0-25-15,-27 2-15 0,27 4-17 0,-27 1-19 16,27 2 4-16,-39 4 2 0,20 0 12 0,-4 0 16 16,1 0 13-16,5 29 12 0,-6-29 6 0,9 28 0 15,-7-11 3-15,7 1-1 0,-1 1 5 0,3 1 2 16,-1 1 0-16,3-2 1 0,6-1-3 0,0-1 4 15,4-3 20-15,0 0 29 0,0-5 23 0,0 0 23 16,35-4 3-16,-35-3-4 0,31-2-7 0,-31 0-17 16,37 0-10-16,-18 0-17 0,1-29 1 0,3 29 12 15,-4-27 2-15,-5 27 7 0,3-31-11 0,-5 15-6 16,3 1-8-16,-7 1-11 0,2 1-7 16,-6 1-9-16,1 2-1 0,-1 0-8 0,-4 10 3 15,0-7-19-15,0 7-3 0,0 0 0 0,0 0-9 16,0 0 16-16,0 22-3 0,0-22-2 0,0 30 11 15,-23-8-6-15,23 2-13 0,0 2 3 0,0 3-2 16,0 0 1-16,0 2 15 0,0 1 0 0,0-2 0 16,27-2 0-16,-27-3-1 0,23-3 5 0,-23-4 3 15,22-7 3-15,-22-6 0 0,31-5 2 0,-8 0-4 16,-4-23 1-16,7 2 57 0,1-3 21 0,4-4 23 16,-4-4 34-16,4-6-27 0,-4 2 8 0,-2-4 19 15,-4 2 1-15,-3 0 8 0,-3-1-6 0,-3-1-8 16,0 2-16-16,-5 2-17 0,1 2-7 0,-4 1-23 15,-4 5-7-15,0 2-2 0,0 4-19 16,0 4-21-16,0 4-14 0,0 3-22 0,0 2-9 16,0 6-3-16,0 2-1 0,0 1 1 0,-19 0 6 15,19 0 12-15,0 33-4 0,-20-33 5 0,20 45-1 16,-23-15-1-16,13 3 1 0,1 7-16 0,1 1-18 16,-2 3-33-16,2 4-14 0,-1 1-18 0,3 1-22 15,-2 2-8-15,4 0-17 0,4-3 6 0,0-2 16 16,0-4 30-16,0-6 37 0,0-2 26 0,0-9 26 15,0-7 16-15,27-6-1 0,-27-5 3 16,26-3-7-16,-3-5-29 0,0 0-38 0,0 0-46 16,4-28-50-16,4 28-46 0,-5-35-73 0,1 13-101 15,-4-2-110-15,0-3-184 0,-7-4-283 0,-5 1 146 16</inkml:trace>
  <inkml:trace contextRef="#ctx0" brushRef="#br0" timeOffset="127499.53">25818 3317 4045 0,'0'0'0'0,"0"18"17"0,25-18 55 0,-25 0 73 16,41 0 64-16,-14 0 16 0,0 0-16 0,0 0-57 15,-4 0-46-15,4 0-26 0,0 0-34 0,-1 0-12 16,1 0-18-16,0 0-7 0,0-18 0 16,4 18-9-16,-4-13-2 0,2 13 0 0,-4-16-4 15,0 16 5-15,-1-15 2 0,-5 6 0 0,0 0 0 16,-7 0 0-16,-2 3-1 0,-1 0 16 0,-1 0 33 15,-2 2 20-15,-2 0 30 0,0 0 17 0,-4 2-11 16,4 1 5-16,-4 1-5 0,5-1-17 0,-5 1-13 16,0 0-23-16,0 0-27 0,0 0-21 0,0 0-12 15,0 0-1-15,0 0 2 0,0 0-4 0,0 20 1 16,0-20 10-16,0 29-4 0,0-12 17 0,-23 9-1 16,23 1-11-16,0 5 20 0,-17 3-10 15,17 4-22-15,0 4-85 0,-10 2-99 0,10 1-79 16,0 1-53-16,0 2 12 0,0-3 2 0,0-2-12 15,0-6-25-15,0-6-36 0,0-6-37 0,0-8-76 16,0-8-255-16,-27-10-16 0,27 0 121 0</inkml:trace>
  <inkml:trace contextRef="#ctx0" brushRef="#br0" timeOffset="127627.64">26509 3022 4839 0,'31'-16'-15'0,"-9"3"-32"16,-3 1-51-16,0 2-46 0,-3-6-52 0,-7 6-51 15,-7 5-17-15,-2 3-35 0,0 2-42 16,0 0-92-16,-27 0-268 0,27 26-66 0,-27-26 110 16</inkml:trace>
  <inkml:trace contextRef="#ctx0" brushRef="#br0" timeOffset="127976.24">26627 3394 4156 0,'26'0'8'0,"1"0"32"15,0 0 60-15,0 0 62 0,-6-28 44 0,1 28 36 16,-3-27 3-16,-9 27-4 0,-1-18-16 0,-1 18-57 16,-4 0-65-16,0-20-66 0,-4 20-41 0,0 0-14 15,0 0-5-15,0 0 0 0,0 0 5 0,0 0-6 16,-20 0 6-16,20 0 3 0,0 30-4 16,-31-30-5-16,31 40-14 0,-19-16-27 0,19 5-22 15,-19 3-16-15,19 4-26 0,-18 0 0 0,9 2-2 16,1-3-4-16,2 1 5 0,-6-5 6 0,-1-1 7 15,3-10 15-15,-3-4 10 0,-5-5 6 0,-1-8 2 16,3-3-12-16,-7 0 2 0,4-37 10 0,-3 10 20 16,-1-7 44-16,4-2 18 0,3-1 16 0,1-6 8 15,7 4 10-15,0 1 23 0,8 2 5 0,0 4 6 16,0 1-20-16,31 3-16 0,-31 1-14 0,45 2-10 16,-18 8-5-16,8-1-9 0,-4 5 0 0,6 3-28 15,-1 3-54-15,-1 5-75 0,-4 2-106 16,-2 0-85-16,-2 0-80 0,-5 0-141 0,-1 29-190 0,-7-29 113 15</inkml:trace>
  <inkml:trace contextRef="#ctx0" brushRef="#br0" timeOffset="128392.14">26864 3185 4624 0,'23'-18'0'15,"0"8"9"-15,8 1 39 0,-4-1 77 0,0-2 60 16,-5-1 70-16,1 3 26 0,-6 2-17 0,1 4-37 15,-18 1-75-15,17 0-69 0,-17 0-75 16,6 3-27-16,-6 0-6 0,0 0-5 0,0 0 15 16,0 0 8-16,0 29 9 0,0-29 4 0,0 37-3 15,-27-12 1-15,27 5-2 0,0 4-4 0,-19 3 9 16,19 3 5-16,0 1-5 0,-18-1 9 0,18 4-9 16,0 1-7-16,0-4-23 0,-4 0-23 0,4-6-15 15,0-4-5-15,0-4 32 0,0-6 21 0,0-6 34 16,0-4 1-16,0-8-2 0,0-3 3 0,0 0-35 15,18 0-25-15,-18-34-38 0,0 9-5 0,23-3-3 16,-23-5 12-16,12-3 17 0,-12-6-4 0,15-3 21 16,-15-2 6-16,12-1 18 0,-8 3 8 0,3-3 0 15,1 2 7-15,-4 1 4 0,6 2 2 0,7 3-15 16,-7 5 12-16,7 3 8 0,1 7 0 16,1 2 10-16,6 5-11 0,-2 6-19 0,3 6-12 15,1 4 7-15,6 2 0 0,-2 0 4 0,4 37 11 16,3-12-8-16,-3 8 0 0,0 6-2 0,-6 4-8 15,-2 7-53-15,-2 3-54 0,-7 3-67 0,-7 6-71 16,-7 2-32-16,-4 7-59 0,0 0-67 0,-27 2-66 16,0 2-130-16,-6-1-288 0,-2-5 135 0</inkml:trace>
  <inkml:trace contextRef="#ctx0" brushRef="#br0" timeOffset="131484.42">28392 3230 3443 0,'16'0'5'0,"3"0"-1"0,-4 0-2 0,-7 0 2 16,0 0-4-16,2-24 7 0,-5 24 14 0,-5 0 2 16,0 0-2-16,0 0-3 0,0 0-14 0,0 0-4 15,0 0 0-15,0 0 0 0,0 0 0 0,-19 0 2 16,19 0-2-16,-23 0-2 0,23 0 4 16,-23 31-3-16,23-31-1 0,-26 30 2 0,13-11-4 15,3 1 6-15,-7 2-2 0,9 3-2 0,-2 2-12 16,-3-4-35-16,3 2-19 0,-2 0-32 0,1-2-15 15,3-1 8-15,-7-2 5 0,3-4 21 0,0-5 19 16,-3-3 20-16,3-5 13 0,-3-3 16 0,1 0 13 16,-3-24 5-16,7 24 21 0,-2-39 13 0,3 15 23 15,-1-1 24-15,6-3 9 0,4-2 17 0,0 3-4 16,0-1-3-16,0-2-20 0,0 3-25 0,39 3-20 16,-39-2-19-16,37 5-5 0,-14 2-7 0,4 2-3 15,-4 2-16-15,4 3-36 0,-1 3-54 16,-1 2-64-16,0 3-77 0,-4 3-80 0,-3 1-128 15,-3 0-212-15,3 0 2 0,-5 0 116 0</inkml:trace>
  <inkml:trace contextRef="#ctx0" brushRef="#br0" timeOffset="131840.09">28760 2988 4735 0,'31'-11'1'0,"-4"1"9"0,0-1 26 15,-5 1 48-15,5-9 57 0,-10 8 58 16,-7 4 45-16,-6 2 4 0,0 2-26 0,-4 2-64 16,0-1-63-16,0 2-56 0,0-2-34 0,0 2-9 15,0-1-6-15,0 1 2 0,-31 0 5 0,31 0-5 16,-27 0-40-16,27 0-16 0,-31 0-12 0,9 0-5 16,3 24 26-16,-2-24 12 0,3 18 13 0,-1-18 7 15,3 22 6-15,-3-10 8 0,5 0 0 0,1 1 5 16,3 0 9-16,2-3-14 0,-1 1 9 0,5-2-4 15,0-2 0-15,2-1 8 0,-2 0-8 0,4 0 4 16,0 1 0-16,0-1-4 0,0 2 4 0,0 1 0 16,0 1 0-16,0 2 4 0,0 3-13 15,0 0 9-15,0 3-4 0,0 2-5 0,0 3 21 0,-23 2-12 16,23 4 8-16,0 1-27 0,-23 3-96 16,23 0-81-16,-16 4-83 0,16 0-51 0,-10 3-28 15,10-1-52-15,-9 1-62 0,9-1-85 0,-10-1-186 16,6-4-78-16,2-6 140 0</inkml:trace>
  <inkml:trace contextRef="#ctx0" brushRef="#br0" timeOffset="132020.32">28408 3337 3974 0,'50'-9'-4'16,"-13"0"7"-16,3 0 44 0,1 0 61 0,2 1 56 15,7-1 38-15,-5 2-20 0,-3 3-41 16,3 0-43-16,-6 3-45 0,3-1-27 0,-7-1-20 0,-4 1-12 15,2 0-32-15,-4 1-45 0,-4-1-60 16,2 1-77-16,-7 1-69 0,-1 0-78 0,0-4-83 16,5 3-93-16,-5-3-232 0,0-2-24 0,-1-3 144 15</inkml:trace>
  <inkml:trace contextRef="#ctx0" brushRef="#br0" timeOffset="132552.4">29572 3099 4597 0,'19'0'-3'0,"-5"0"2"15,-1 0 11-15,1 0 46 0,-1 0 62 16,-3 0 52-16,-6 0 45 0,-2 0-12 0,-2-19-51 16,0 19-58-16,0 0-59 0,0 0-35 0,0 0 0 15,-27 0-4-15,27 0 11 0,-29 27 1 0,9-27-9 16,-1 31 13-16,-6-11-5 0,4 4-12 0,1 3 5 16,-1 1-1-16,4 2-4 0,3 2 8 0,3 3 13 15,-1-2-7-15,6-1-1 0,-3 0 6 0,3 1-19 16,6-4 6-16,-2-2 3 0,2-2-4 0,2-9 9 15,0 0 15-15,0-5-5 0,0-7 4 0,0-4-13 16,0 0-9-16,25 0 4 0,-25-36-14 0,24 36 14 16,-24-43 0-16,38 14-10 0,-18-5 9 0,-1 0-5 15,-3-4 17-15,3 3 23 0,0-4 40 16,-7-1 37-16,4 3 20 0,-1 2 14 0,-3 0-2 16,-1 5-24-16,3 4-24 0,-6 2-25 0,1 5-23 15,-1 5-20-15,-4 1-19 0,0 5-16 0,-2 3-15 16,-2 3-5-16,0 2 1 0,0 0 3 0,0 0 8 15,0 27 1-15,0-27 5 0,0 40 5 0,0-10-4 16,0 5 2-16,0 5-11 0,0 4-14 0,0 2-2 16,0 2-25-16,0 0-24 0,0 2-17 0,0 0-23 15,0-4 2-15,0 0 18 0,0-6 19 0,0-5 16 16,21-2 21-16,-21-8 25 0,0-8 25 0,0-4 17 16,0-10 1-16,14-3-9 0,-5 0-15 0,1-25 30 15,2 25 20-15,3-46 17 0,1 15-2 0,5-4-29 16,2-2-19-16,-2-3-18 0,1-3 4 15,1 2-2-15,2 0 1 0,-2-2-6 0,1 6 0 16,-3-2-6-16,-6 2-40 0,3 5-77 0,-5 2-82 16,3 5-79-16,-6 5-27 0,-1 3-14 0,-5 5-35 15,0 2-61-15,-2 4-47 0,-2 3-1 0,0 3 4 16,0 0-39-16,0 24-187 0,0-24 41 0,-27 27 115 16</inkml:trace>
  <inkml:trace contextRef="#ctx0" brushRef="#br0" timeOffset="133411">29886 3422 4097 0,'0'0'10'0,"42"-31"28"0,-17 31 58 15,-3-29 61-15,5 11 47 0,-2-2 31 0,0 2 12 16,-5 3 1-16,-3 0-10 0,0 2-26 0,-7 0-61 16,4 3-55-16,-5 1-53 0,-3 2-35 0,-6 7-21 15,10-8-14-15,-10 8-6 0,0 0-44 0,0 0-21 16,0 0-4-16,0 0 0 0,0 0 29 0,0 25 8 15,0-25-4-15,0 32-9 0,0-13 4 0,0 2 4 16,0-2 13-16,0-1 15 0,0 0 14 0,0-5 21 16,0-3 0-16,0-10 14 0,0 11-2 0,0-11 0 15,19 0 8-15,-19 0-6 0,0 0-2 0,18 0 7 16,-7-29-6-16,1 29-2 0,1-30 1 16,1 11 0-16,3-1-1 0,-3 1-1 0,-2 0 5 15,-1-1-3-15,-1 2-1 0,-2 4-3 0,-6 1 0 16,0 4-11-16,-2 1-1 0,0 2 7 0,0 6-5 15,0-4 4-15,-26 4 4 0,26 0-11 0,-38 0 3 16,12 27-3-16,1-27-22 0,-2 36-2 0,-2-12-15 16,-2 4-2-16,8 4 5 0,2 0-19 0,1 4-6 15,3 1-11-15,3 3-4 0,1 0 9 0,5 0-1 16,4-1 4-16,4-3 12 0,0 0 16 0,0-4 9 16,0-5 15-16,31-6 9 0,-31-5 7 0,39-7 14 15,-16-5 2-15,4-4-2 0,6 0 2 0,-2-23 11 16,2 23 12-16,-4-41 29 0,4 13 15 15,-6-4 12-15,-6-1 35 0,1 1-6 0,-7-2 14 16,-3 1-4-16,1 1-26 0,-7 2-13 0,-2 1-16 16,0 4-22-16,4 2-17 0,-4-2-6 0,1 6-15 15,-3 2 5-15,0 2-11 0,-2 6-1 0,0 1-12 16,0 4-3-16,0 1-3 0,0 2-6 0,0 1 14 16,0 0-7-16,0 0 5 0,0 0 2 0,0 28-8 15,-21-28 7-15,21 29 1 0,0-10 1 0,-14 2 2 16,14 1-16-16,0 0 12 0,0-2-17 0,0 2 6 15,-13-1 3-15,13-2-11 0,0 1 12 16,0-1-3-16,0-5 14 0,0 4 6 0,27-4 6 16,-27 0 0-16,27-5-5 0,-27-2 3 0,29-5-3 15,-13-2 5-15,3 0-4 0,0 0-1 0,1-26 11 16,1 26 25-16,-2-34 26 0,-1 16-8 0,1-3 19 16,-1-1-5-16,-3 0-2 0,-1-1 7 0,-1 1-3 15,-3 0-18-15,-4 2-16 0,5-2-5 0,-5 5-25 16,-4 2-15-16,0 2-9 0,-2 5-4 0,0 2-29 15,0 2-53-15,0 4-27 0,0 0-5 0,0 0 34 16,0 0 46-16,0 36 2 0,0-36-13 0,0 42-33 16,-25-13-2-16,25 4 30 0,0 6 5 0,0 3 10 15,0-2 5-15,0 3-17 0,0-2 4 0,0-1 13 16,0-4 5-16,0-8 14 0,0-4 10 16,0-4 9-16,0-7 11 0,0-4 6 0,0-7-2 15,27-2-3-15,-27 0-8 0,27 0 1 0,-6-32 2 16,-1 32-4-16,1-40 3 0,-3 16-2 0,3-3-3 15,-2-1-4-15,-5-2-9 0,5-1-16 0,-5 2 4 16,-1 1-16-16,-1 3-34 0,-4 0-41 0,3 3-76 16,-5 4-45-16,0 2-32 0,-2 3-29 0,-2 1-35 15,-2 2-93-15,2 3-147 0,-2 1-39 0,0 2 109 16</inkml:trace>
  <inkml:trace contextRef="#ctx0" brushRef="#br0" timeOffset="133887.35">31009 3326 3731 0,'10'-10'19'0,"5"0"33"15,-3 3 54-15,0-1 54 0,1 1 28 0,-1-4 1 16,-1 5-26-16,-9 0-38 0,4 4-41 0,-6 1-37 15,0-1-29-15,0 1-20 0,0 1-7 0,0 0-3 16,0 0 6-16,0 0 2 0,0 0-1 16,-25 0 0-16,25 27-4 0,-21-27 5 0,21 31 2 15,-24-12 2-15,24 6 0 0,-25-1-20 0,25 6-2 16,-21 2 8-16,21 3 1 0,-12 3 15 0,12 4 3 16,-11-1-7-16,7 1 2 0,2 3 0 0,-2-4-1 15,2-1-8-15,-2-4-21 0,0-5-12 0,4-1-5 16,0-7 4-16,-2-5 17 0,2-4 13 0,0-4 6 15,0-4 12-15,0-2 4 0,0-3 2 0,0-1-2 16,0 0-7-16,0 0-2 0,0-31-3 0,0 31-2 16,0-43 4-16,0 14-6 0,0-6 4 0,0-4-2 15,18-4 0-15,-18-3 3 0,0 0 22 16,17 0 5-16,-17 1-3 0,25 0 8 0,-9 2-32 16,3 3 4-16,3 5-2 0,5 2-7 0,0 2 3 15,4 5-1-15,-2 1-1 0,0 6-23 0,2 2-26 16,-2 4-38-16,0 3-44 0,-4 4-40 0,0 1-46 15,-3 5-40-15,-3 0-21 0,-3 0-8 0,-3 0 7 16,-5 36-12-16,-2-36-53 0,1 36-94 0,-5-15-139 16,0-2 79-16,-2 1 122 0</inkml:trace>
  <inkml:trace contextRef="#ctx0" brushRef="#br0" timeOffset="134239.49">31429 3416 3818 0,'43'-22'14'15,"-18"22"27"-15,2-17 29 0,-5 17 41 0,7-22 23 16,-6 12 10-16,-6 2 1 0,-1 8-16 0,-16-6-29 16,15 6-34-16,-15-5-33 0,10 3-29 0,-10 1-11 15,0 1-8-15,0 0 0 0,0 0 7 0,0 0 3 16,0 0 9-16,0 27-2 0,-29-27-1 0,29 36-18 16,-25-13-5-16,25 5 5 0,-23 3-6 0,23 3 19 15,-24 4-3-15,13 0-21 0,-1 5-6 0,2-1-26 16,-1 3-25-16,1-3-11 0,-5-3-13 0,3 0-2 15,-2-6 6-15,-3-6 2 0,-2-5 0 16,-1-6-1-16,-3-7 6 0,-2-5 17 0,2-4 15 16,-1 0 28-16,-1-25 19 0,2 25 8 0,7-40 12 15,1 12 7-15,5-2 19 0,4-2 26 0,6-2 11 16,0 0 23-16,0-2-2 0,33 1-16 0,-33 3-1 16,45 0-5-16,-12 6-17 0,-2 1-9 0,4 4-14 15,3 1-24-15,-1 5-2 0,-2 3-19 0,-2 3-41 16,-4 2-58-16,-2 1-78 0,-9 1-90 0,-1 4-83 15,-7-2-82-15,-4 3-157 0,-1 0-93 0,-5 0 125 16</inkml:trace>
  <inkml:trace contextRef="#ctx0" brushRef="#br0" timeOffset="134659.81">31679 3450 4179 0,'24'0'4'0,"1"-29"13"0,-2 29 34 0,-4 0 51 15,5-27 37-15,-9 27 28 0,-7-17-10 0,0 17-41 16,-8 0-41-16,5 0-42 0,-5 0-29 0,0 0-13 16,0 0-6-16,0 0 0 0,0 0 10 0,0 0 2 15,-25 30-8-15,25-30 0 0,-21 39 3 0,21-10-5 16,-23 5 17-16,23 3-2 0,-20 3-9 0,20 2 5 16,-13 4 0-16,13 1 1 0,-12-1 6 0,6 0-2 15,-3-3-10-15,1-4 3 0,0-3-4 0,-3-8-1 16,3-3 9-16,0-6-4 0,2-6 7 15,0-3 5-15,3-5 13 0,1-4 4 0,0-1-5 16,2 0-10-16,0 0-29 0,0-34-8 0,0 34 2 16,29-45 5-16,-29 15 12 0,21-6 4 0,-21-5-4 15,27-4-1-15,-27-3 3 0,23-1-2 0,-9 0 22 16,-2 2 1-16,3 0 4 0,4 4 4 0,-5 3-24 16,3 5 0-16,1 1-6 0,-1 7 2 0,-3 4 0 15,7 3 1-15,-5 4 1 0,5 6-1 0,0 4-7 16,1 6 3-16,1 0-2 0,2 0-11 0,0 33 3 15,2-10-38-15,-3 5-22 0,3 6-13 0,-4 7-29 16,-4 3 3-16,-1 7-18 0,-5 4-34 16,-3 3-42-16,-8 2-53 0,-2 4-59 0,0-1-52 15,0-3-109-15,-43-1-297 0,22-8 99 0,-6-5 109 16</inkml:trace>
  <inkml:trace contextRef="#ctx0" brushRef="#br0" timeOffset="137924.19">7859 6576 2833 0,'-8'2'21'16,"6"-1"3"-16,0-1 5 0,2 1 14 0,0-1-8 15,0 0 16-15,0 0 14 0,0 0 4 0,0 1 0 16,0-1-7-16,0 0-14 0,0 2-15 15,0-2-15-15,0 0-7 0,0 1-2 0,0-1-4 16,18 0 13-16,-18 4 6 0,13-2 8 0,-1 1 17 16,7 1 2-16,4 1 14 0,5-1 12 0,12-1 3 15,5 0 14-15,11 0-2 0,10-1-1 0,11-1 4 16,12 1-5-16,12-2-3 0,6 0 7 0,9 0-3 16,8 0 1-16,6 0 7 0,5 0-13 0,-1 0-21 15,9 0-21-15,-3 0-25 0,13 0-17 0,0 0 0 16,2 0 24-16,0 0 32 0,-4 0 19 0,-8 0 8 15,-13 0-27-15,-14 18-32 0,-21-18-14 0,-17 0-9 16,-20 0-9-16,-16 0-13 0,-13 0-57 16,-13 0-39-16,-8 0-34 0,-8 0-30 0,0 0-2 15,-31 10-41-15,5-10-79 0,-12 0-100 0,-11 8-110 16,-11-8-201-16,-11 0-157 0,-9 0 143 0</inkml:trace>
  <inkml:trace contextRef="#ctx0" brushRef="#br0" timeOffset="195586.16">22011 6849 1336 0,'18'-9'-9'15,"3"1"-46"-15,-9 3-54 0,1-1-93 0,-3 1-124 16,-2-2 47-16</inkml:trace>
  <inkml:trace contextRef="#ctx0" brushRef="#br0" timeOffset="201305.7">22906 5896 31 0,'0'0'-6'0,"0"0"-1"16,0 0-1-16</inkml:trace>
  <inkml:trace contextRef="#ctx0" brushRef="#br0" timeOffset="202045.21">22840 5896 1955 0,'18'0'26'0,"-18"0"27"0,17 0 31 0,-17 0 28 16,10 0 1-16,-4 0-5 0,0 0-1 0,3 0-2 15,-7 0-4-15,2-19-3 0,0 19-14 0,-2 0-9 16,0-17-10-16,0 17-17 0,-2 0-12 0,2-11-16 16,-2 11-14-16,0 0-8 0,0 0-4 0,0 0-6 15,0 0 2-15,0 0 0 0,0 0 4 16,0 0 3-16,0 0-2 0,0 0 4 0,0 21-4 16,-18-21 1-16,18 0 3 0,0 23-5 0,0-23 4 15,-19 23 1-15,19-11-1 0,0-1 5 0,-8 3-10 16,8 0-14-16,-13 0-14 0,13-1-9 0,-6-5 2 15,2 1 15-15,2-3 14 0,0-2 13 0,-2-3 4 16,4 0 5-16,-2-1 5 0,0 0-7 0,2 0-1 16,0 0-2-16,-2-21-2 0,2 21 2 0,0-23 15 15,-2 23 20-15,2-29 7 0,0 15 9 0,0 0-11 16,0 1-18-16,0 1-3 0,0 1-7 0,0 2-2 16,24 2-7-16,-24 0-5 0,0-2 1 15,27 3 4-15,-27 2 0 0,21 1-6 0,-21 1 5 16,17-1-8-16,-17 3-2 0,12 0 0 0,-12 0-7 0,6 0 0 15,-6 0 5-15,0 0 2 0,0 0-1 16,0 23 3-16,0-23-4 0,0 0 0 0,0 22-16 16,0-22-11-16,-27 18-6 0,27-18-16 0,-18 16 4 15,18-16 7-15,-23 14 10 0,23-7 16 0,-17-1 14 16,17-6 10-16,-14 5 1 0,14-5 7 0,0 0 30 16,-8 0 27-16,8 0 20 0,0 0 12 0,0 0-22 15,0 0-14-15,0-22-4 0,0 22 1 0,0 0 4 16,0-19 0-16,24 19-3 0,-24-15-16 0,21 15-10 15,-21-14-21-15,25 14-9 0,-6-14-2 16,-7 14-3-16,2-10 7 0,-1 10-11 0,-3-8-5 16,-2 8-2-16,-1-2-3 0,-7 2-1 0,4 0 0 15,-4 0-13-15,0 0-2 0,0 0-2 0,0 0-18 16,0 25-2-16,-31-25-13 0,31 0-10 0,-27 20 10 16,27-20 8-16,-33 0 14 0,14 14 14 0,7-14 12 15,-5 0 12-15,3 0 7 0,14 0 16 0,-17 0 39 16,17 0 40-16,-6 0 31 0,6 0 14 0,0 0-32 15,0 0-42-15,0 0-31 0,0 0-29 0,0 0-12 16,31 0 3-16,-31-24-5 0,27 24-1 0,-27-15-1 16,29 15-13-16,-13-15-47 0,-16 15-54 0,25-9-78 15,-25 9-101-15,19 0-104 0,-19 0-136 0,0 0-233 16,6 0 68-16,-6 0 154 0</inkml:trace>
  <inkml:trace contextRef="#ctx0" brushRef="#br0" timeOffset="208425.87">8051 11620 1733 0,'-18'0'39'0,"3"0"9"0,1 0 23 15,-1 0 30-15,1 0-8 0,4 0 12 0,1 0-2 16,-1 0-10-16,2 0-22 0,-1 0-14 0,5 0-8 15,0 0-18-15,2 0 1 0,0 0-8 0,2 0-12 16,0 0 2-16,0 0-8 0,0 0 5 0,0 0 5 16,0 0 7-16,0 0 13 0,0 0 12 0,0 0 12 15,33 19 1-15,-14-19 11 0,8 0 2 16,6 0 10-16,8 16 17 0,7-16 6 0,7 0 6 16,5 0-14-16,4 0-14 0,7 0-24 0,1 0-13 15,0 0-12-15,7 0-5 0,-7 0-7 0,-1 0 2 16,-3 0-1-16,-8 0-12 0,-11 0-1 0,-5 0-14 15,-9 0-5-15,-12 0 0 0,-9 0-1 0,-10 0 5 16,-4 0 5-16,0 0 5 0,-39 0 0 0,8 24-10 16,-8-24-12-16,-17 0-5 0,-8 17 0 0,-13-17 8 15,-7 0 8-15,-5 0 2 0,-4 0-15 0,0 0-10 16,6 0-17-16,12-22 1 0,11 22 13 0,15 0 17 16,9 0 15-16,14 0 2 0,7 0 31 0,13 0 22 15,2 0 16-15,4 0 6 0,0 0-25 16,43 0-25-16,-12 0-13 0,10-15 1 0,15 15 3 15,10 0 14-15,13 0 7 0,8 0-2 0,8-9-6 16,0 9-10-16,4 0-10 0,0 0-8 0,1-3-3 16,-3 3-6-16,-2 0-1 0,0 0-3 0,-6 0-9 15,-4 0 3-15,-11 0 3 0,-12 0-7 0,-12 0-29 16,-15 0-44-16,-17 0-29 0,-18 0-13 0,0 0 24 16,-62 0 36-16,6 0 26 0,-14 0 15 0,-17 0 11 15,-10 0 7-15,-6 0-1 0,-7-24 6 0,3 24 5 16,3-18 1-16,11 18 3 0,13-14 4 0,16 14-1 15,12 0 10-15,17-15 7 0,12 15 4 16,23-8 3-16,0 8-12 0,33-9-8 0,7 4-3 16,11 1-2-16,7 2-2 0,17 0 4 0,7 0-46 15,11 2-37-15,6 0-62 0,5 0-95 0,3 0-48 16,1 0-100-16,5 27-163 0,-3-27-115 0,-5 0 92 16</inkml:trace>
  <inkml:trace contextRef="#ctx0" brushRef="#br0" timeOffset="209514.02">12082 11853 2666 0,'-31'-6'-1'15,"31"0"0"-15,-20 0-2 0,20 1 19 0,-25 0 27 16,12 1 18-16,-1 2 18 0,2 2-9 0,-3 0-20 16,1 0-18-16,3 0-22 0,1 0-6 0,6 0-5 15,0 0-6-15,2 0 4 0,2 0 0 0,0 0 0 16,0 0 13-16,0 0 16 0,31 21 9 0,-9-21 21 16,9 0 15-16,5 17 22 0,9-17 20 15,5 9 11-15,7-9 0 0,5 0-27 0,7 0-13 0,1 0-10 16,4 0-15-16,3 0 5 0,1-29-2 15,-1 29-8-15,-5-18 15 0,-1 18-5 0,-9-15-16 16,-9 15-9-16,-11 0-24 0,-11-13-18 0,-11 13-29 16,-5 0-23-16,-11 0 0 0,-4 0 6 0,0 0 14 15,-46 0 9-15,13 28-20 0,-12-28-30 0,-13 24-5 16,-16-24-6-16,-11 24 1 0,-10-24 12 0,-4 17-9 16,-11-17-5-16,0 10-11 0,9-10 3 0,4 0 18 15,12 0 28-15,13 0 31 0,14 0 39 0,13 0 69 16,11 0 42-16,16 0 3 0,5 0-1 0,11 0-42 15,2-20-26-15,0 20 16 0,46-25-4 0,-13 25-10 16,10-28-10-16,11 12-16 0,8 3-9 16,10 3 3-16,13-3-4 0,4 6 3 0,8 1-9 15,5 6-9-15,-3-6-6 0,-2 6-9 0,-2 0 1 16,-8 0-5-16,-7 0 3 0,-9 0-5 0,-18 0-6 16,-11 21 6-16,-13-21-5 0,-13 0 9 0,-16 23 4 15,0-23-3-15,-62 27-16 0,9-14-23 0,-14 1-23 16,-19 2-29-16,-12-5-10 0,-11-1-14 0,-5-2-7 15,0 0-8-15,1-4-33 0,3 0-36 0,15-1-48 16,10 2-56-16,15-1-54 0,16 1-82 0,17-1-150 16,14-1 36-16,13 1 114 0</inkml:trace>
  <inkml:trace contextRef="#ctx0" brushRef="#br0" timeOffset="210481.74">7564 15147 2539 0,'0'9'1'0,"0"0"-6"0,0-9-2 0,26 8 0 16,-26-8 1-16,23 0 21 0,-23 0 19 0,25 0 25 15,-6 0 13-15,-1 0 8 0,7 0-2 0,0 0-3 16,4 0 2-16,4 0-5 0,2 0-7 0,4-21-15 16,5 21-9-16,-1 0-9 0,5 0 5 0,1-14 4 15,1 14 0-15,4 0-1 0,-1 0-14 0,3 0-7 16,-6 0-12-16,-5 0-5 0,-3 0-4 0,-9 0-3 16,-4 0-4-16,-11 0-12 0,-3 0-5 15,-7 0 4-15,-8 22 6 0,0-22 3 0,0 17-2 0,-33-17-3 16,8 23-5-16,-8-12 7 0,-6-1 9 15,-11 1-12-15,-8-5 1 0,0 0-3 0,-6-6 2 16,0 6 10-16,0-6 1 0,8 0 7 0,3 0 0 16,11 0 3-16,9 0 2 0,6 0 13 0,13 0 24 15,3 0-2-15,11-16 0 0,0 16-21 0,0 0-19 16,48-11 6-16,-15 11 11 0,10 0 17 0,15-12 13 16,11 12 5-16,9 0 7 0,7 0 7 0,6 0-4 15,4 0-3-15,-2 0-10 0,-2 0-16 0,-8 0-12 16,-7 17-9-16,-10-17-7 0,-6 0-5 0,-12 15-3 15,-9-15-2-15,-10 0-4 0,-10 11-5 0,-9-11 1 16,-10 8-13-16,0-8-3 0,-42 13-12 16,1-7-24-16,-15-3-4 0,-16 3-7 0,-15-1-2 15,-10-4 2-15,-4 1 7 0,-7-2 11 0,3 0 17 16,6 0 21-16,14 0 15 0,12 0 6 0,18 0 7 16,15 0 16-16,14-17-1 0,15 17-1 0,11 0-6 15,29-15-17-15,4 15-3 0,15-9-17 0,16 9-47 16,16-10-63-16,16 10-96 0,13 0-140 0,11 0-287 15,12 0-18-15,13 0 97 0</inkml:trace>
  <inkml:trace contextRef="#ctx0" brushRef="#br0" timeOffset="211178.14">11754 15038 2322 0,'-40'-7'1'0,"5"2"4"0,4 0 13 0,6 0 21 15,5 0 14-15,5 1 5 0,5 3 8 0,2 1 2 16,1 0 20-16,3 0 26 0,4 0 23 0,0 0 12 15,0 0-9-15,0 0-18 0,0 0-41 0,40 0-25 16,-14 0-14-16,8 19 10 0,7-19 27 16,9 0 15-16,5 0 11 0,7 0-1 0,4 0-15 15,1 0-4-15,-1 0-9 0,0 0-12 0,-2 0-9 16,-4-21-20-16,-2 21-13 0,-4 0-12 0,-7-20-7 16,-6 20-2-16,-7 0-4 0,-6-13-2 0,-5 13-5 15,-8 0-4-15,-7 0-9 0,-8 0-2 0,0 0-5 16,-33 0-3-16,0 0 0 0,-11 23-16 0,-13-23-5 15,-12 21-2-15,-11-21-3 0,-7 19 5 0,-2-19 2 16,-4 13-1-16,4-13 2 0,6 0 12 0,11 12 13 16,14-12 15-16,11 0 14 0,14 0 36 0,10 6 45 15,8-6 17-15,15 0 8 0,0 0-19 16,33 0-32-16,-4 0-5 0,15-24 9 0,12 24-5 16,16 0 9-16,15-25 2 0,10 25-1 0,6 0 1 15,7-14-12-15,1 14-10 0,5 0-21 0,-4 0-9 16,-9 0-13-16,-6 0-5 0,-10 0 4 0,-10 19-11 15,-15-19 4-15,-13 0-6 0,-14 17-20 0,-14-17 3 16,-11 0-4-16,-10 20-16 0,-29-20-11 0,-6 17-34 16,-10-17-30-16,-19 18-19 0,-13-10-25 0,-16-1-32 15,-10-7-36-15,-5 6-30 0,-5-6-24 0,-1 0-21 16,4 0-64-16,7 0-209 0,12 0-77 0,11 0 89 16</inkml:trace>
  <inkml:trace contextRef="#ctx0" brushRef="#br0" timeOffset="-181447.42">22993 5871 2331 0,'0'-5'8'0,"12"-1"4"0,-12 3 8 0,8 0 15 16,-8-1 13-16,9 0 16 0,-9 2 8 0,2 0-2 15,0-1-9-15,-2 3-6 0,0 0-7 0,0-3 2 16,0 3-7-16,0 0-12 0,0 0-4 0,0 0-16 15,2 0-6-15,-2 0-1 0,0 0-6 0,4 0 1 16,-4 0 2-16,0 0-2 0,0 0 0 16,4 0 4-16,-4 0-5 0,6 0 0 0,0 18-1 15,5-18-3-15,-3 0 4 0,2 19-1 0,5-19-3 16,1 18 3-16,-5-18 0 0,1 18 6 0,-2-9 0 16,-3-1-7-16,1 0 1 0,-2 0-2 0,-6-1 1 15,0-2 6-15,0 1-1 0,0-1 1 0,0-4-1 16,-27 0-4-16,27-1-9 0,-23 0-1 0,23 0-1 15,-37 0 7-15,21-26 10 0,-7 26-4 0,4-20 7 16,1 20-5-16,1-19 3 0,7 19 5 0,0-18 14 16,3 18 8-16,7-13 3 0,-6 13-3 0,6-14-7 15,0 14-6-15,0-14-3 0,0 7 0 0,29 3-4 16,-29-2 1-16,31 2-1 0,-31 0 7 0,37 4 5 16,-14-1-8-16,0 1 2 0,0 0-8 15,1 0-7-15,-1 0-2 0,0 0 0 0,-3 26-3 16,1-26-5-16,-4 17 6 0,-5-17-6 0,-2 15 4 15,1-15 2-15,-9 20-2 0,-2-9 0 0,0 1-19 16,0 0-8-16,-31 1-17 0,31 1-9 0,-35 0 8 16,8-1-6-16,0-3 12 0,-2-2 5 0,2-3 6 15,-2-1 15-15,2-3 5 0,5-1 12 0,-1 0 5 16,6 0 23-16,5 0 25 0,4 0 22 0,1-19 18 16,7 19-15-16,0 0-25 0,0-20-12 0,0 20-5 15,0-16 3-15,29 16 8 0,-29-18-12 16,27 9-14-16,-27 0-9 0,37 3-13 0,-16 6 1 0,4-8-1 15,-4 8-3-15,3 0 0 0,-3 0 0 16,2 0 2-16,-7 0-6 0,1 0 2 0,-5 22-8 16,1-22-24-16,-9 0 0 0,-2 24-11 0,-2-24-4 15,0 22 15-15,0-22-12 0,0 22 4 0,-37-9 0 16,37-1-4-16,-35-1 4 0,14-3 4 0,0-2 13 16,-2-1 13-16,1-5 9 0,3 0 8 0,1 0 2 15,3 0 11-15,5 0 26 0,-1 0 19 0,11 0 9 16,-8-28 6-16,8 28-5 0,0-18-4 0,0 18-1 15,0-22-6-15,0 22-10 0,0-24-16 16,0 13 0-16,27 0-14 0,-27-1-5 0,17 4-6 0,-17 2-14 16,20 0-4-16,-20 2 1 0,19 1-18 15,-19 0-16-15,20 3-23 0,-20 0-30 0,11 0-13 16,-11 0-17-16,6 0-2 0,-6 0 4 0,0 0-1 16,0 0 12-16,0 0-1 0,0 0 6 0,0 24 0 15,-27-24-22-15,27 0-7 0,-27 21-31 0,27-21-5 16,-31 0 21-16,15 0 36 0,1 0 54 0,1 0 49 15,1 0 73-15,13 0 38 0,-12 0 38 0,12 0 17 16,0 0-40-16,0 0-36 0,0 0-37 0,0-19-30 16,0 19-4-16,23 0-7 0,-23-14-16 0,25 14-34 15,-25 0-37-15,28-9-61 0,-11 9-50 16,-3 0-48-16,1 0-121 0,-3 0 49 0,1 0 66 16</inkml:trace>
  <inkml:trace contextRef="#ctx0" brushRef="#br0" timeOffset="-178402.35">8233 11616 2356 0,'-2'0'8'0,"0"0"-3"0,2 0 1 16,0 0-5-16,0 0-11 0,0 0 7 0,0 0-2 15,0 0 6-15,0 0 9 0,0 0 5 0,0 0 13 16,0 0 9-16,0 0 2 0,0 0 3 0,0 0 0 16,0 0-4-16,0 0-2 0,0 0-3 0,0 0-11 15,0 0-1-15,25 0 1 0,-25 0 4 16,33 0 4-16,-12 0 1 0,4 0-5 0,6 0-2 16,4 0-5-16,0 0-11 0,2 0-4 0,2-12-12 15,3 12-13-15,-3 0-55 0,0 0-80 0,3 0-129 16,-5 0-257-16,0 0-108 0,-6 0 80 0</inkml:trace>
  <inkml:trace contextRef="#ctx0" brushRef="#br0" timeOffset="-177755.65">11843 11805 2103 0,'0'4'15'16,"0"-2"6"-16,26 1 17 0,-26-3 12 0,25 0 10 15,-12 0 16-15,3 0-2 0,-1 0 1 0,3 0-17 16,1 0-4-16,2 0-9 0,3 0-4 0,3 0 5 16,2-20-10-16,4 20 13 0,2 0 5 15,3 0 0-15,5-12 6 0,0 12-7 0,3 0-8 16,-1 0-7-16,5 0-13 0,-5 0-10 0,-3 0-6 16,-1 0-6-16,-4 0-1 0,-2 0-7 0,-8 0 0 15,-8 0-5-15,-5 0-1 0,-1 0 6 0,-11 16 4 16,-2-16-1-16,0 13-20 0,-27-13-13 0,27 19-7 15,-54-8-6-15,15 0 17 0,-9 1 9 0,-5-5 0 16,-9-2 7-16,-4-5-5 0,-3 0-6 0,3 0-3 16,4 0 2-16,6 0 13 0,7 0 10 0,12-20 36 15,8 20 42-15,10 0 36 0,7 0 1 0,12-17-4 16,0 17-11-16,0-13-7 0,41 13 21 0,-14-19-13 16,8 8-17-16,8 0-30 0,9 0-24 0,6 4-11 15,2 0-15-15,8 3-4 0,-2 3-1 16,4 1-6-16,-5 0-58 0,-3 0-70 0,-7 21-95 15,-9-21-121-15,-7 28-142 0,-14-10-264 0,-4 1 51 16,-15 2 126-16</inkml:trace>
  <inkml:trace contextRef="#ctx0" brushRef="#br0" timeOffset="-177009.69">8169 15154 2115 0,'-12'2'63'15,"4"-1"32"-15,3 2 30 0,-1-3 36 0,4 0-13 16,2 0 16-16,0 0 13 0,0 0 6 0,0 0-17 16,0 0-23-16,0 0-17 0,0 0-23 0,0 0-17 15,0 0-9-15,0 0-9 0,0 0-2 0,17 0-13 16,-17 0-18-16,0 0-10 0,22 0-14 0,-9 0 4 16,3 0 12-16,9 0 4 0,0 0 1 0,4-18 2 15,6 18-12-15,0 0-6 0,2 0-8 0,1 0-7 16,1 0-4-16,-4 0-5 0,0 0 4 0,-2 27-5 15,-6-27 3-15,-2 18-30 0,-6-18-12 0,-9 20-5 16,-4-20-11-16,-6 25 14 0,0-14-13 16,-31 0-17-16,4-2-13 0,-4 1-1 0,-8-1 6 15,-4-9 13-15,-5 7 13 0,3-7 13 0,-3 0 22 16,9 0 9-16,1 0 18 0,10-23 29 0,7 23 8 16,6 0 3-16,15-22-3 0,0 22-20 0,0-13-13 15,0 13-4-15,42-16-4 0,-9 16-38 0,8-11-37 16,11 11-56-16,10 0-65 0,12 0-60 0,7 0-91 15,6 0-190-15,8 0-158 0,4 21 96 0</inkml:trace>
  <inkml:trace contextRef="#ctx0" brushRef="#br0" timeOffset="-175899.32">11923 15245 2343 0,'0'0'52'16,"0"0"41"-16,0 0 25 0,0 0 34 0,0 0-16 15,0-11 0-15,0 11 10 0,0 0 0 0,0 0-10 16,0 0-17-16,0 0-26 0,0 0-30 0,0 0-24 15,0 0-18-15,23 0-14 0,-23 0-1 16,29 0 2-16,-8 0-2 0,5 0 17 0,1 0 9 16,6 0 1-16,2 16 19 0,5-16-6 0,3 0-4 15,3 0-6-15,3 9-15 0,1-9-4 0,2 0 6 16,1 0 0-16,1 0-8 0,0 0-6 0,-5 0-10 16,-3 0-1-16,-9 0 2 0,-6 0-2 0,-8 0-4 15,-5 0-26-15,-7 0-28 0,-11 0-8 0,0 0-5 16,-29 0 17-16,0 0 11 0,-8 0-8 0,-13 0-13 15,-10 0-7-15,-14 0 2 0,-3 0 14 0,-5 0 14 16,-3-20 12-16,4 20 12 0,3 0 4 0,5-20 6 16,11 20 7-16,8 0 8 0,15-18 40 15,8 18 47-15,11 0 10 0,7-13 1 0,13 13-34 0,0-13-26 16,0 7 4-16,46-4 13 0,-15 1 12 0,10-3-4 16,9 3-3-16,10 0-8 0,8 3-6 15,6 1-5-15,7 0-6 0,4 5-4 0,-1-2-1 16,-1 2-6-16,-5 0-11 0,-3 0-8 0,-9 0-13 15,-10 0-5-15,-11 0 0 0,-10 21-7 0,-10-21-13 16,-10 0 3-16,-13 14 6 0,-2-14-11 0,-31 20-5 16,-4-20-25-16,-15 20-20 0,-12-7-1 0,-14-3 2 15,-11 1 9-15,-8-6 2 0,-7-2 19 0,1 1 14 16,-2-3 23-16,6-1 11 0,8 0 4 0,6 0 3 16,13 0-8-16,14 0 11 0,13 0 25 0,9-20 31 15,18 20 1-15,10 0 1 0,6-14-24 16,0 14-27-16,53-15 8 0,-15 15 7 0,11-16 4 15,11 16 3-15,13-16-1 0,7 16-10 0,9-6 4 16,4 6-3-16,0 0-6 0,6 0-4 0,-4 0-17 16,-2 0-1-16,-12 22-7 0,-7-22 4 0,-14 0 0 15,-12 18-6-15,-11-18-1 0,-12 0-9 0,-15 16 0 16,-10-16 6-16,0 11-3 0,-37-11-16 0,-2 11-21 16,-11-11-25-16,-14 12-5 0,-14-12 5 0,-13 5 20 15,-7-5 21-15,-7 0 11 0,0 0 18 0,-1 0 4 16,5-27-5-16,8 27 4 0,10 0-2 0,15-23 5 15,12 23 5-15,15 0 28 0,14-17 8 0,12 17 4 16,15 0 5-16,0-15-22 0,40 15 7 16,-3-9-2-16,11 9 2 0,14-11 1 0,12 8-7 15,11 3 5-15,8 0 5 0,8 0-9 0,2 0-7 16,3 22-9-16,1-22-13 0,-10 20 1 0,-8-20-2 16,-10 21 1-16,-15-21-4 0,-12 15-2 0,-15-15-9 15,-10 0-19-15,-17 16 0 0,-10-16-18 0,0 11-3 16,-35-11-7-16,0 10-27 0,-17-5-10 0,-10-2-10 15,-14 1 8-15,-11-4 27 0,-6 0 24 0,-4 0 17 16,-1 0 10-16,5-23 1 0,7 23 3 0,13 0 5 16,11-23 3-16,17 23 16 0,12 0 19 0,12 0 8 15,13-18-1-15,8 18-9 0,0-13-16 16,43 13 0-16,-12-12-3 0,8 4 0 0,9 2-3 16,8 0-3-16,6 6-8 0,0-3-44 0,2 3-39 15,0 0-53-15,-8 0-60 0,-5 0-46 0,-5 0-75 16,-11 0-121-16,-8 19-157 0,-8-19 9 0,-9 0 115 15</inkml:trace>
  <inkml:trace contextRef="#ctx0" brushRef="#br0" timeOffset="-170375.67">22178 11675 1073 0,'0'0'8'0,"0"0"3"15,0 0-3-15,-8 0-4 0,8 0-4 0,0 0 17 16,0 0 32-16,0 0 34 0,0 0 24 0,0 0 3 16,0 0-9-16,0 0-7 0,-4 0 1 0,4 0-7 15,0 0 0-15,0 0-4 0,0 0-9 0,0 0 9 16,0 0-3-16,0 0 10 0,0 0-5 0,0 0-12 16,0 0-2-16,0 0-15 0,0 0 0 0,0 0-2 15,0 0-10-15,0 0-15 0,0 0-13 0,18 0-14 16,-18 0-2-16,15 0 0 0,-3 0-5 0,1 0 4 15,3 0-3-15,1 0-1 0,-1 0 6 0,5 0 1 16,4 0-2-16,2 0 5 0,2 0 12 16,8 17 10-16,-4-17 15 0,10 0 11 0,1 0 0 15,1 9-6-15,3-9 7 0,-1 0-1 0,-1 8 5 16,-1-8 9-16,-6 5-13 0,-3-5-8 0,-8 1-18 16,-7 0-21-16,-2-1-8 0,-11 0-28 0,-2 0-11 15,-6 1 2-15,0 1 4 0,0 1 16 0,-37-2-2 16,12 2-18-16,-4 0-23 0,-8 0-18 0,-6 0-18 15,-3-1-6-15,-3-1-4 0,-1-1-2 0,0 0 15 16,7 0 19-16,0 0 21 0,9 0 26 0,1 0 16 16,7 0 6-16,5 0 12 0,4 0 1 15,11 0 37-15,-4 0 15 0,8 0 2 0,2-15 14 16,0 15-21-16,0 0 0 0,27 0 10 0,-27-13 2 16,33 13 2-16,-11-9-5 0,5 9-3 0,0-8-12 15,8 8-14-15,-2-2-13 0,5 0-15 0,-1 2-8 0,0 0-3 16,0 0 0-16,-4 0-32 0,-2 0-55 15,-6 0-71-15,-4 21-94 0,-5-21-133 0,-12 19-259 16,-4-19-1-16,0 18 96 0</inkml:trace>
  <inkml:trace contextRef="#ctx0" brushRef="#br0" timeOffset="-169718.6">17779 12715 4293 0,'13'-18'40'0,"5"0"34"0,1 0 61 15,2 1 93-15,-7 1 61 0,7-1 90 0,-5 4 28 16,-1 5-36-16,-5 3-63 0,-2 3-110 0,-6 1-80 16,3 1-57-16,-3 0-44 0,0 0-24 0,-2 0-7 15,0 0 9-15,0 0 4 0,0 37 13 0,0-14-1 16,-25 6-9-16,25 5 4 0,-31 5-7 0,6 7 2 15,-4 3 1-15,-4 1 0 0,-2 2 12 0,-6-2-8 16,-3 4 0-16,1 5 0 0,-3 2-13 0,1 0-3 16,1-3-23-16,5 0-13 0,2-5-6 0,6-4 9 15,6-8 24-15,4-7 17 0,7-10 10 0,6-7 33 16,4-5 57-16,4-6 40 0,0-2 19 0,0-4-21 16,0 0-52-16,43 0-34 0,-18 0-4 0,10 0 12 15,4 0 5-15,9-28-6 0,3 28-13 0,5-20-25 16,-2 20-14-16,2-23 0 0,-2 9-3 15,-1 1-7-15,-3 0-20 0,-7-1-64 0,-1 2-75 16,-7 1-105-16,-6 2-133 0,-5-1-135 0,-3 0-79 16,-10 1-42-16,-1-3-29 0,-10-1-7 0,0-4-115 15,0-5-198-15,-33-8 184 0</inkml:trace>
  <inkml:trace contextRef="#ctx0" brushRef="#br0" timeOffset="-169475.6">17752 12744 4846 0,'0'-10'44'16,"29"-2"77"-16,-29-1 136 0,23 1 118 0,-4-3 41 16,-19 2-23-16,20 5-94 0,-20 3-93 0,0 2-73 0,0 1-53 15,13 1-44-15,-13 1-26 0,0 0-20 16,0 0-9-16,0 0 13 0,8 0 4 0,-2 32 10 16,5-9 12-16,7 4-13 0,-1 7-1 0,5 5-3 15,1 9-1-15,0 4 2 0,2 2 3 0,0 1-1 16,-5 4-5-16,-3 6-1 0,-1 0-15 0,-3 1-67 15,-1-3-56-15,-4 0-103 0,-3-5-132 0,-1-5-86 16,0-8-58-16,-4-8-19 0,0-7-12 0,0-8-19 16,0-7-87-16,0-5-319 0,-29-10 97 0,29 0 170 15</inkml:trace>
  <inkml:trace contextRef="#ctx0" brushRef="#br0" timeOffset="-168978.33">18168 12802 4195 0,'25'-15'35'16,"-7"0"33"-16,1 3 68 0,-5 0 73 0,-3 1 17 16,1 1-7-16,-4 2-64 0,-6 4-73 0,-2 3-56 15,3 1-34-15,-3-2-14 0,0 2-4 0,0 0 7 16,0 0 7-16,0 0 14 0,0 27-6 0,0-27-25 16,0 28-15-16,-29-10-11 0,29 4 5 15,-23 0 10-15,23-1 1 0,-23 0-5 0,23 1-17 16,-21-1 2-16,21-2 6 0,0 2 11 0,-10-3 29 15,10 0 5-15,0-6 14 0,0 0 5 0,29-2 0 16,-29-4 35-16,25-2 17 0,-25-4 20 0,35 0 21 16,-14 0-9-16,-3 0-6 0,-1-25 11 0,1 25 27 15,-1-22 2-15,4 22 19 0,-5-31 11 0,1 16-19 16,-1-1 5-16,-3 2-17 0,-1-1-19 0,0 2-18 16,-3 2-23-16,-3 1-21 0,-4 4-29 0,2 6-25 15,-4-6-18-15,0 6-5 0,0 0 8 0,0 0 3 16,0 0 12-16,0 29 6 0,0-29-3 0,0 45-1 15,0-14-9-15,-21 5-21 0,21 5-31 0,0 4-37 16,0 3-13-16,0 2-32 0,0 1-20 16,0 0 5-16,0-5-2 0,0-4 51 0,0-4 47 15,0-6 36-15,0-9 35 0,0-6 8 0,25-8 6 16,-25-8 0-16,27-1-8 0,-8 0-4 0,1-28 42 16,1 28 20-16,4-43 13 0,2 13 10 0,2-3-20 15,-2-4-21-15,-1 0 19 0,3-1-3 0,-2 1-25 16,0 0 6-16,-2 1-41 0,-2 2-5 0,-3 3-21 15,-3 4-85-15,-3 1-54 0,-1 2-100 0,-3 3-67 16,-4 5-37-16,-4 2-97 0,-2 3-106 0,0 4-107 16,0 3-254-16,0-2 39 0,-39 3 202 0</inkml:trace>
  <inkml:trace contextRef="#ctx0" brushRef="#br0" timeOffset="-168578.26">16764 12573 4036 0,'0'0'2'0,"0"0"-2"0,0-26 27 0,0 26 51 16,25 0 37-16,-25-25 37 0,0 25-4 0,0 0-36 16,0 0-23-16,0 0-20 0,0 0-12 0,0 0 2 15,15 0-16-15,-15 0-21 0,14 0-3 0,-2 0-21 16,7 0-9-16,10 0 7 0,6 0 4 15,13 0 22-15,12 0 24 0,12 0 21 0,7 0 17 16,9 0 1-16,14 0 8 0,7 17 15 0,11-17 21 16,6 0 30-16,7 0 26 0,1 0 13 0,0 0-6 15,1 0-14-15,-1 0-16 0,-4 0-22 0,-8-18-17 16,-8 18-23-16,-2 0-29 0,-11 0-27 0,-4 0-12 16,-10 0 20-16,-7 0 8 0,-7 0-3 0,-15 0-12 15,-9 0-35-15,-7 27-12 0,-11-27 0 0,-9 42 2 16,-5-12 1-16,-7 9-1 0,-4 6 6 0,-4 9-2 15,-2 10-4-15,0 7-16 0,0 9-24 16,-39 11-54-16,16 7-69 0,-8 8-84 0,-4 3-129 0,-4 4-103 16,-4-2-53-16,-5 0-15 0,-6-11 21 15,-6-10 6-15,-4-10-20 0,-6-12-91 0,-9-13-278 16,1-17 134-16,-11-15 146 0</inkml:trace>
  <inkml:trace contextRef="#ctx0" brushRef="#br0" timeOffset="-168182.44">16694 12732 4998 0,'0'-41'21'0,"0"4"38"0,41 6 78 0,-41 2 119 16,42 6 74-16,-20 2-2 0,3 9-60 0,-6 7-83 16,0 5-36-16,-19 0 12 0,33 41 23 0,-19-10-1 15,7 8-45-15,-5 8-24 0,1 10-29 0,-5 6-20 16,-4 8-2-16,-3 3-17 0,-5 9-6 0,0 3-16 15,0 5-10-15,-29 2-7 0,29 1-4 0,-42 3 0 16,18-7 0-16,-5-2-1 0,4-8-3 0,-6-8-1 16,2-9 1-16,0-10 2 0,6-12 1 0,7-10 5 15,1-6 3-15,3-10 9 0,6-5 3 0,6-7 11 16,0-3 4-16,0 0-8 0,28 0 1 0,-5-25-8 16,12 25 9-16,9-32 2 0,16 14-6 15,12-3-4-15,17 3-20 0,16-1-3 0,11 1 0 16,12 3 0-16,19 1 0 0,10 2 0 0,6 2 0 15,11 2 0-15,2 8 0 0,0-6 0 0,-7 6 0 16,-8 0 0-16,-16 0 0 0,-13 0 0 0,-22 0 0 16,-23 24 0-16,-21-24 0 0,-19 0 0 0,-16 0 0 15,-14 14 0-15,-11-14 0 0,-6 13-16 0,0-13-124 16,-43 17-187-16,10-7-318 0,-5-1-261 0,-9 1-169 16,-7-2-227-16,-6-3-101 0,2-5 277 0</inkml:trace>
  <inkml:trace contextRef="#ctx0" brushRef="#br0" timeOffset="-147389.58">31985 5752 2243 0,'28'-11'7'0,"-28"-1"12"0,29 1 13 16,-29 2 9-16,36-2 0 0,-18 4-8 0,1 0-5 15,-3 1-7-15,1 3 2 0,1 1 3 0,-3 2-4 16,1-2 3-16,1 2-14 0,0 0-5 0,-1 0-8 16,-1 0-6-16,-1 0 1 0,-2 27 1 0,1-27 1 15,1 22 3-15,-5-6 3 0,1 2-5 0,-2 3 3 16,-2 3-4-16,-1-1 9 0,-3 5 0 0,-2 3-3 16,0 0 3-16,0 1-4 0,0 2 4 15,-34-1 0-15,34-2 3 0,-37 0-2 0,12-4-4 16,-3-5-1-16,-3-3-4 0,-7-5-11 0,-1-6-6 15,-4-4-12-15,-3-4-15 0,1 0-1 0,-1-24-3 16,-1 24 11-16,3-37 12 0,7 12 12 0,6-2 9 16,6-2 6-16,9 1 11 0,3 1 10 0,3-1 18 15,10 1 6-15,0-2 2 0,0 6 10 0,43-1-14 16,-22 2-1-16,8 2-11 0,6 1-13 0,6 1-10 16,5 5-5-16,-1 4-6 0,3 2 0 0,2 1 0 15,-5 4 2-15,1 2-3 0,-5 0-37 0,-6 0-53 16,-6 0-70-16,-6 0-68 0,-7 24-65 0,-5-24-77 15,-9 18-102-15,-2-18 75 0</inkml:trace>
  <inkml:trace contextRef="#ctx0" brushRef="#br0" timeOffset="-147036.52">32138 5427 2463 0,'18'-25'10'0,"-1"1"21"15,1 1 27-15,-1 2 3 0,1-1-10 16,-3 5-23-16,-3 3-27 0,1 4-4 0,-3 1 0 16,2 4 3-16,1-3 8 0,1 3 5 0,5 0 6 15,0 2-2-15,3 1-5 0,3-1-7 0,2 3-6 16,2 0 0-16,0 0-2 0,2 0 2 0,-2 0 0 15,0 0 1-15,2 0-2 0,-4 23 1 0,2-23-2 16,-5 0 1-16,1 16 0 0,0-16-3 0,-4 0 4 16,-3 18-7-16,-1-18 2 0,3 11-2 0,-5-2-3 15,1 0 6-15,1 0-2 0,-3 2 4 0,1 1 1 16,1 0 1-16,-3 2-4 0,-3 2-25 0,3 0-38 16,-3 1-46-16,-2 1-46 0,-4 2-46 0,-2-1-47 15,0 3-76-15,-2-2-153 0,0 0 44 16,0-1 85-16</inkml:trace>
  <inkml:trace contextRef="#ctx0" brushRef="#br0" timeOffset="-146480.28">31710 5221 2557 0,'-9'0'24'0,"5"0"5"0,0 0 1 0,2 0-1 16,2 0-15-16,0 0 9 0,0 0 22 0,0 0 37 16,0 0 30-16,0 0 30 0,0 0 13 0,0 0-6 15,0 17-17-15,0-17-24 0,0 0-24 16,0 0-10-16,0 0-6 0,0 0-1 0,0 0 10 0,0 0-9 16,0 0-19-16,0 0-19 0,25 0-22 15,-25 0-10-15,43 0-1 0,-14 0 2 0,8-21-1 16,11 21-4-16,4 0 7 0,5-17 2 0,6 17 2 15,-1-9 3-15,0 9 0 0,2-9 9 0,0 9 24 16,-4 0 20-16,-2 0 5 0,-5 0 1 0,-5 0-22 16,-5 0-15-16,-8 0-11 0,-6 0-14 0,-6 0-3 15,-6 0-8-15,-7 0-1 0,-2 0 0 0,-4 17-4 16,-4-17 5-16,2 15 1 0,0-1 5 0,-2 7 0 16,0 7 2-16,0 6 4 0,0 7-4 15,0 7 2-15,0 4 0 0,0 5-4 0,-24 4 1 0,24 3 15 16,0 4-4-16,-21 3-3 0,21 9-2 0,0 2-14 15,-19 3-47-15,19 0-46 0,-10 1-70 16,10-5-81-16,-17-1-48 0,3-10-63 0,-5-7-83 16,-7-9-196-16,-5-14-143 0,-7-10 113 0</inkml:trace>
  <inkml:trace contextRef="#ctx0" brushRef="#br0" timeOffset="-146123.67">31629 5343 4592 0,'27'-31'15'16,"2"0"51"-16,-4 3 76 0,-5 1 48 0,5-3 10 16,-25 9-40-16,25 8-81 0,-25 5-55 0,0 6-31 15,0 0-30-15,0 2 3 0,0 0 4 0,0 0 6 16,0 24 12-16,0-24 13 0,0 47 7 0,-25-11-5 16,25 6 10-16,-35 9-8 0,14 5-11 0,1 3 1 15,-7 3 11-15,0 2-5 0,-2 2 12 0,-2-1 1 16,2 1-15-16,0 3 2 0,2 0 2 0,2 2-6 15,3-3 5-15,5-5-4 0,3-5-5 0,3-5 10 16,3-7-8-16,8-9 30 0,0-7 21 0,0-7 32 16,41-7 25-16,-8-3-11 0,11-4-10 15,5-4-14-15,13-2-6 0,11-1 0 0,7-2 1 16,9 0-2-16,6 0-1 0,7 0-4 0,1 0-7 16,5 0-3-16,-1 0-7 0,-4-19 3 0,-5 19-4 15,-7 0-16-15,-9-18-9 0,-9 18-9 0,-14-14-10 16,-11 14-15-16,-11-12-135 0,-10 12-183 0,-8-10-149 15,-7 10-152-15,-12-4-57 0,0 4 17 0,0 0-120 16,-43 0-158-16,16 0 191 0</inkml:trace>
  <inkml:trace contextRef="#ctx0" brushRef="#br0" timeOffset="-143286">29808 7825 3171 0,'16'-16'31'0,"-16"16"38"0,17-16 45 0,-17 7 51 15,19 0 10-15,-19 1-6 0,12 2-17 0,-12 2-28 16,6 1-20-16,-6 3-16 0,0 0-23 15,4 0-14-15,-4 0-20 0,0 0-19 0,0 0-7 0,0 0-9 16,0 0-2-16,0 0 21 0,0 25 7 16,0-25 5-16,0 28 5 0,-31-11-16 0,31 4-9 15,-22 4-4-15,22 2-3 0,-27 3 1 0,10 1 7 16,1 3-3-16,-1-2 3 0,-2 3-2 0,3 1-14 16,-3 2-64-16,-3-1-67 0,5-3-105 0,-4 4-115 15,1-3-80-15,1 2-122 0,-8 0-273 0,11-6 37 16,-7-1 142-16</inkml:trace>
  <inkml:trace contextRef="#ctx0" brushRef="#br0" timeOffset="-142909.22">29097 8299 4205 0,'23'-9'12'0,"8"-3"35"15,0 2 56-15,0-1 57 0,-3 0 60 0,-1 1 28 16,-6 3-4-16,-6 3-23 0,-1 3-50 0,-6 1-53 15,1 0-52-15,-9 0-39 0,0 0-27 0,0 0-9 16,0 0 10-16,0 0 5 0,0 29 13 0,0-29-9 16,0 35-1-16,-27-9-6 0,27 2-5 0,-19 5 1 15,19 1-5-15,-23 1 4 0,23 2 1 0,-31 2 4 16,19-3-3-16,-3-2 7 0,3-2-12 0,-2-2 8 16,5-2-3-16,1-5-13 0,2-4 9 0,2-2-4 15,0-6 11-15,4-3 10 0,0-3 3 16,0-2 1-16,0-3-5 0,0 0-4 0,41 0-5 15,-41 0 18-15,49-23 46 0,-20 23 40 0,9-24 28 16,7 24 14-16,3-30-33 0,-1 13-19 0,1-1-12 16,1 1-19-16,1-1-1 0,0 0-5 0,-3 0-6 15,-1 1-7-15,-9 3-14 0,0-1-15 0,-8 2-10 16,-2 2-7-16,-9 2-19 0,-3 2-76 0,-7 3-118 16,-2 1-185-16,-4 1-148 0,1-1-66 0,-3 3-31 15,0 0 15-15,0 0-29 0,-34 0-258 0,34 27 4 16,-39-27 173-16</inkml:trace>
  <inkml:trace contextRef="#ctx0" brushRef="#br0" timeOffset="-141416.34">28105 8828 3580 0,'0'-2'38'0,"0"1"25"0,0 0 39 0,20-2 41 15,-20 1 3-15,0 0 18 0,0 0-2 16,19 0 4-16,-19 1 1 0,0 0-3 0,0 1 3 16,0-1-18-16,0 1-25 0,0-2-33 0,0 2-35 15,0-1-26-15,0 1-18 0,0 0-12 0,0 0-15 16,0 0-4-16,0 0-3 0,0 0 1 0,0 0 17 15,0 25 12-15,0-25 3 0,0 37 4 0,0-14-4 16,0 6-7-16,0 4 4 0,0 2-5 0,0 1 4 16,0 2-4-16,0-2-8 0,0-1 0 0,0 0 1 15,0-1 6-15,0-3 7 0,0 0 4 0,0-1-11 16,0-4-4-16,0-3 0 0,0-2 1 0,0-4 9 16,0-5 0-16,0-1 0 0,0-5 17 15,0-2 13-15,0-2 57 0,0-2-1 0,14 0-20 0,-14 0-9 16,0-27-59-16,0 27-3 0,0-37 7 15,0 10-8-15,13-4-4 0,-13-1 0 0,10-4-3 16,-6-2 1-16,0 0-1 0,5-1 5 0,-1 1 0 16,-2 0-8-16,6 1-12 0,3 1-37 0,-3 0-34 15,7 3-39-15,0 2-30 0,3 2-25 0,1 3-23 16,2 5-14-16,-2 1-20 0,3 6-32 0,-3 1-44 16,0 7-50-16,0 3-31 0,4 3-17 0,-9 0-39 15,1 0-141-15,-3 30-63 0,-3-30 104 0</inkml:trace>
  <inkml:trace contextRef="#ctx0" brushRef="#br0" timeOffset="-140596.28">28408 9089 4009 0,'34'0'1'0,"-18"-26"32"0,-1 26 45 0,1-23 49 15,3 23 29-15,-7-25-2 0,-2 25-19 0,-1-15-28 16,-5 15-20-16,0 0-27 0,-2 0-27 0,-2 0-22 16,4 0-14-16,-4 0-4 0,0 0-5 0,0 0 4 15,0 0-6-15,0 0-1 0,0 0 6 0,0 0-4 16,0 18 9-16,0-18 2 0,0 0-1 16,0 18-1-16,0-18-12 0,0 11-1 0,0-11 1 15,0 0 1-15,0 10 11 0,0-10 8 0,0 0 0 16,0 0-2-16,0 0 0 0,0 0 0 0,0 0 1 15,23 0-2-15,-23-26 4 0,18 26-4 0,-18-21-6 16,21 21 10-16,-21-23-2 0,19 23 0 0,-19-23 1 16,16 23-4-16,-16-19 0 0,6 11 0 0,-6 0 3 15,5 8-12-15,-5-10-11 0,0 6-17 0,0 3-19 16,0 0 10-16,0 1 4 0,0 0 24 0,-23 0 11 16,23 0 3-16,-31 29 2 0,12-29-9 0,-3 34-2 15,-1-11-3-15,-2 2 5 0,4 1 0 0,1 3 5 16,1-1 6-16,5 3-6 0,-3-3 5 15,9 1 1-15,2-2-2 0,1-2 3 0,1 0-1 16,4-2-4-16,0-2 6 0,0-3 0 0,0-4 3 16,27-1 16-16,-27-3 16 0,27-5 17 0,-27 0 8 15,37-5 0-15,-16 0-16 0,2 0-19 0,-5-24-5 16,9 24 1-16,-4-36 6 0,4 14 9 0,-5-6-1 16,1-4-5-16,2-4-3 0,-6-1 15 0,-1-3 20 15,-3-1 32-15,-3 0 34 0,3 0 10 0,-7 1 5 16,2-1 23-16,-4 3 1 0,1 1 0 0,1 3 6 15,-4 2-16-15,2 1-10 0,-2 3-3 16,5 3-19-16,-1 4-26 0,-2 3-23 0,-2 2-13 0,4 5-11 16,-3 1-19-16,1 3-13 0,-4 4-14 15,0 2-15-15,-2-1-7 0,0 2 0 0,0 0-6 16,0 0 4-16,0 0 9 0,0 0 2 0,0 34 9 16,0-34 0-16,-23 40 0 0,23-12 1 0,0 4-3 15,-23 2-1-15,23 3-1 0,-18 2-2 0,18 1-2 16,-17 0 4-16,17 2-1 0,-18-1-1 0,7 2-1 15,-1 0 1-15,2-1 0 0,-3 2 3 0,3-3 1 16,-2 0 0-16,-1 0 3 0,3-4-8 0,-3-2 5 16,7-4-4-16,-2-2 3 0,0-5 0 0,3-3 0 15,1-8 5-15,0-2-3 0,4-3 16 0,0-3 45 16,0-4 48-16,0-1 34 0,0 0 8 16,0 0-43-16,0 0-56 0,25 0-33 0,-25 0-20 15,31-22-2-15,-12 22 6 0,8-21-8 0,-1 21-1 16,5-27-1-16,-2 27-5 0,2-27-34 0,4 14-46 15,-4 1-61-15,-2-1-73 0,-4 2-66 0,0 2-96 16,-2 0-125-16,0 1-60 0,-7 0-24 0,-4 3-16 16,-1-1 0-16,-3 2-92 0,2-2-307 0,-5-5 112 15,-1 1 182-15</inkml:trace>
  <inkml:trace contextRef="#ctx0" brushRef="#br0" timeOffset="-140122.02">29217 8772 3301 0,'10'-24'36'16,"-2"0"39"-16,3 2 64 0,-7 1 59 0,4 4 9 16,2 2-5-16,-3 3-29 0,-5 4-27 0,-2 3-19 15,0 3-2-15,0 2-4 0,4 0-4 0,-4 0 13 16,0 0 7-16,0 0 1 0,0 0 26 0,0 0 11 15,0 0 33-15,0 0 47 0,0 17 13 16,0-17-2-16,0 0-28 0,0 19-43 0,0-19-37 16,0 18-21-16,0-7-29 0,0 1-14 0,0-1-4 15,-23 1-3-15,23 2 4 0,0 0-5 0,-14 1-14 16,14-1-14-16,-17 4-20 0,17 0-16 0,-10 2-13 16,1 2-9-16,1 0 0 0,-4 3 0 0,1 2 0 15,-1 0 0-15,-2 2 0 0,1 2 0 0,-1 3 0 16,3-1 0-16,-1 3 0 0,4-2 0 0,-3-1 0 15,3 1 0-15,4 0 0 0,4-1 0 0,0-4 0 16,0-3 0-16,0-2 0 0,0-3 0 0,27-4 0 16,-27-4 0-16,31-4 0 0,-4-4 0 0,0-5 0 15,8 0 0-15,2 0 0 0,4-30 0 16,3 30 0-16,-3-42 0 0,0 18 0 0,-1-3 0 16,-9-4 0-16,4-1 0 0,-6 0 0 0,-2-4 0 15,-5 1 0-15,-5-2 0 0,6-2 0 0,-11 1-49 16,-2 0-70-16,3 0-90 0,-9 2-125 0,0 5-135 15,-4 0-160-15,0 5-77 0,0 6-61 0,0 4-62 16,0 6-52-16,0 5-251 0,0 2 184 0</inkml:trace>
  <inkml:trace contextRef="#ctx0" brushRef="#br0" timeOffset="-139199.64">28121 8792 3595 0,'0'-7'42'0,"0"3"65"0,0-1 71 15,0 0 63-15,27-1 23 0,-27 2-8 0,0 1-7 16,0 2-3-16,0 0 3 0,14 1-9 16,-14-3-32-16,0 3-46 0,0 0-67 0,0 0-53 15,0 0-28-15,0 0-17 0,0 0-5 0,0 0 7 16,0 0 11-16,0 28 27 0,0-28 27 0,-22 40-1 15,22-15-4-15,-23 4-27 0,23 4-16 0,-27 1-6 16,13 3-7-16,-3 1 6 0,3-2-3 0,1-1-3 16,-1 1 2-16,1-3 2 0,5-3-3 0,-2-1 2 15,1-3 1-15,3-4-5 0,2-3 1 0,0-2 5 16,0-7-1-16,4-2 9 0,0 0 37 0,0-6 55 16,0-2 19-16,0 0-8 0,0 0-39 15,0 0-57-15,0-29-23 0,23 29 0 0,-23-41 2 0,22 12-6 16,-22-5-9-16,35-4-13 0,-20-4-7 15,1-3-1-15,3-3 2 0,0 0 11 0,-3 0 8 16,-1 1 4-16,1 0 4 0,-5 3 3 0,7 3-3 16,-5 1 4-16,1 5 3 0,-2 2 2 0,3 4 3 15,-3 2 4-15,3 5 4 0,-3 3 2 0,-1 3-1 16,-3 5-4-16,4 3-9 0,-6 2-7 0,3 3-6 16,-5 2-2-16,4 1 0 0,-2 0 1 0,3 0 3 15,3 31 1-15,-2-31 7 0,3 36-6 0,-3-12 6 16,2 2-4-16,-1 5-1 0,-3-2 6 0,2 1-4 15,-5 5 4-15,-5-4-1 0,0-1-6 0,0 0-2 16,0 0-19-16,0-2-19 0,-27-1-25 16,27 0-28-16,-27-1-10 0,27-2-10 0,-46-1 7 15,28-2-1-15,-13-2 5 0,4 0 7 0,0-6 3 16,-2-1 32-16,4-4 18 0,-2 0 31 0,5-5 17 16,-1 0 0-16,10-3 16 0,-1 0-11 0,4 0 36 15,-3 0 55-15,9 0 40 0,0 0 40 0,4 0-2 16,0 0-37-16,0 0-35 0,0 0-19 0,0 0-31 15,0 0-23-15,0 0-12 0,25 0-27 0,-25 0-3 16,23 0 12-16,-9 31-2 0,9-14-28 0,-5 3-73 16,9 6-110-16,-4 1-138 0,0 3-80 15,-3 4-46-15,-1 0-22 0,-11 5-36 0,3-5-84 0,-7 5-249 16,0-4-110-16,0 2 173 0</inkml:trace>
  <inkml:trace contextRef="#ctx0" brushRef="#br0" timeOffset="-136768.45">17806 8824 2555 0,'-2'0'12'0,"2"0"3"15,-2 0 13-15,2 10 13 0,0-10-3 16,0 0 17-16,0 0 5 0,0 0 7 0,0 0 4 16,0 0 2-16,0 0-8 0,0 0-11 0,0 0-4 15,0 0-14-15,0 0-5 0,0 0 3 0,0 0 0 16,0 0 7-16,0 0 11 0,0 0-6 0,0 0-15 16,0 0-13-16,25 0-18 0,-25 0-5 0,43 0 1 15,-12 0 0-15,4-17 3 0,13 17-1 0,2 0 2 16,1 0 0-16,3 0 7 0,6 0 23 0,-4 0 27 15,2 0 21-15,2 0 14 0,-7 0 6 0,-5 0-10 16,-1 0-11-16,-5 0-22 0,-7 25-29 16,-6-25-13-16,-4 21-12 0,-9-8 3 0,-1 3 8 15,-3 2 6-15,-6 1 6 0,-2 3 1 0,-4 3-3 16,0 3-7-16,0 4-1 0,0 0-1 0,0 5-7 16,-31 1-1-16,31 2-1 0,-22 4-2 0,22 1-19 15,-25 1-54-15,25 1-69 0,-25 0-96 0,11 2-84 16,-3-3-71-16,-2 2-101 0,-5-4-262 0,1-8 22 15,-10-8 127-15</inkml:trace>
  <inkml:trace contextRef="#ctx0" brushRef="#br0" timeOffset="-136424.89">17767 8936 4334 0,'0'-21'31'16,"0"1"43"-16,31 2 41 0,-31 2 27 0,0 2-13 15,23 1-37-15,-23 3-48 0,0 7-28 0,0 1-28 16,0 2 0-16,0 0 9 0,0 0 6 0,0 35 17 16,0-14-4-16,0 5-1 0,-29 7-2 0,29 4-6 15,-31 4-2-15,12 2-2 0,0 1-4 0,1-1-1 16,-1 2 8-16,1-3-10 0,1 1 9 0,5-2-1 16,1-1-14-16,3-1 11 0,8-5-8 0,-8-2-2 15,8-3 6-15,0-3-1 0,0-2 5 0,0-3 4 16,29-7 2-16,-29 1 6 0,33-3 29 15,-10-4 18-15,3-2 12 0,5-2 4 0,5-3-27 16,3-1-9-16,2 0-7 0,7 0-8 0,3 0-4 16,5 0-13-16,-2 0-4 0,2-26 0 0,4 26 4 15,-2 0 0-15,-3 0-8 0,-5-16 3 0,-2 16-15 16,-9 0-79-16,-2 0-55 0,-6 0-93 0,-8 0-101 16,-7 0-90-16,-7 0-149 0,-5 0-171 0,-4 0-272 15,0 0 169-15</inkml:trace>
  <inkml:trace contextRef="#ctx0" brushRef="#br0" timeOffset="-127608.39">32076 5712 2034 0,'2'0'20'0,"0"0"-6"0,-2 0 3 16,2 0 2-16,-2 0-21 0,2 0 6 0,-2-19-5 15,0 19 0-15,0 0-4 0,0-18-1 16,0 18-1-16,0-14 0 0,-21 14 4 0,21-14 4 16,0 8 3-16,0 1-1 0,0 0-1 0,-14 2-5 15,14-1 3-15,0 0-1 0,0 1 1 0,-9 1 3 16,9-1 0-16,0 1 11 0,0 0 12 0,0 1 9 16,0 0 4-16,0 1-11 0,0 0-13 0,0 0-12 15,0 0 2-15,23 0 15 0,-23 0 10 0,21 0 16 16,-21 0 6-16,29 0-2 0,-15 0 0 0,7 20-7 15,-3-20-6-15,1 0-7 0,0 15-1 16,1-15 0-16,1 11 1 0,-2-11 3 0,-1 8 5 0,-1-8 1 16,-1 10-5-16,-1-7-9 0,-3 3-15 15,1 1-1-15,-3 1-2 0,-2 2 14 0,0 4 14 16,-1 0 15-16,-5 6 16 0,0 3 14 0,-2 1 10 16,0 4 5-16,0 5 3 0,0 2 7 0,-31 2-4 15,31 1-6-15,-23 2-3 0,23-3-12 0,-31 2-5 16,17-3-9-16,-7-1-10 0,2-6-14 0,-1 0-11 15,-3-5-10-15,-2-3-9 0,2-3-4 0,-6-4 0 16,-2-4-2-16,0-5 2 0,-2-2 0 0,-4-3-1 16,0 0 1-16,-4-26-5 0,1 26-5 0,1-38-1 15,6 13-11-15,0-3-2 0,4-4-5 0,4-3 2 16,6-3 5-16,7-1 7 0,6-1 4 16,4-2-10-16,2 1 3 0,0 0-2 0,27 1 1 15,-27 3 5-15,51 4-1 0,-13 3-2 0,3 1 4 16,6 4-1-16,9 4 3 0,2 3 0 0,2 2-5 15,0 4 1-15,0 4-31 0,-4 2-43 0,-7 2-70 16,-3 2-104-16,-9 2-90 0,-8 0-104 0,-8 0-194 16,-5 0-116-16,-5 32 124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3:27:49.3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910 554 2107 0,'0'0'4'0,"0"0"-2"16,0 0 1-16,0 0 12 0,0 0 8 0,0 0 23 15,0-20 16-15,0 20 7 0,0 0 11 0,0 0 2 16,0 0 2-16,0 0-7 0,0 0-13 0,0 0-11 16,0 0-11-16,0 0-6 0,0 0-1 0,0 0-7 15,0 0-8-15,0 0-7 0,0 0-6 0,24 0-1 16,-24 0 7-16,29 0 15 0,-6 0 6 15,4 0 4-15,4 0 12 0,8 16-10 0,-2-16-1 0,9 0-1 16,1 12-7-16,7-12 4 0,0 8 1 16,6-8 4-16,2 9 2 0,6-9-1 0,0 6 0 15,7-1-1-15,1-3-2 0,9 0 4 0,-4 1 4 16,1-1-1-16,7 1-8 0,2-2-14 0,8-1-10 16,5 3-10-16,3-1-2 0,9 0 8 0,10 1 8 15,4-1 6-15,9-1 0 0,-1 1-7 0,3 0-11 16,6-1-6-16,-5-1-1 0,5 3 5 0,4-1 10 15,0 0 11-15,2-1 13 0,2 4 4 0,0-2 0 16,-2 0 1-16,-2 1-5 0,-3-2 1 0,-3 1 0 16,-4 0-2-16,-3 3-3 0,3-2-4 0,-3 0-8 15,-1 0-7-15,1 0-3 0,-3 1 4 16,-1 0 7-16,-2 0 3 0,-2 0 1 0,1 1-6 16,-5-2-5-16,2 1-4 0,0-1-7 0,-4 1 2 15,-2-2 2-15,-4 0 12 0,-4 1 6 0,-7 0 2 16,-1-2-2-16,-5 1-7 0,-4-2-2 0,0 2-1 15,2-3-2-15,1 1-5 0,5-1-3 0,0 3-5 16,7-1 5-16,-4 2 6 0,5 0-3 0,1 1 0 16,4 0-4-16,0 0-3 0,-1 2 3 0,1 1-4 15,2-1 8-15,2 1 4 0,2 0 11 0,-2-2 7 16,-4 1-3-16,-6 0-4 0,-3-1-4 0,-3 2 6 16,-7-3-3-16,-4 1-3 0,0-1-2 0,-6 0 2 15,4-2 0-15,0 1 7 0,2-1-7 16,-2 0-8-16,4-1 0 0,-2 1-4 0,2-2-4 15,-8 2 4-15,-2-3-2 0,-2 0-5 0,-5 1 2 16,-3 2-6-16,-3-3 2 0,-8 1 4 0,1-1 1 16,-3 0-1-16,-2 0-5 0,0 0-4 0,-4 0 0 15,-3 0 12-15,1 0-2 0,2 0 3 0,-4 0-1 16,-2 0-11-16,1 0-1 0,-3-20 1 0,-1 20-1 16,1 0 3-16,0 0 4 0,-1-15-2 0,-1 15-3 15,-5 0-2-15,1-10-2 0,-3 10 6 0,0 0-2 16,-3-4 4-16,-3 4 0 0,-2-4 0 0,-6 4-3 15,4 0 2-15,-4 0 0 0,-3-2-2 16,1 2 9-16,-4 0-2 0,-1 0-1 0,-3 0 0 16,2 0-6-16,-3 0 4 0,-1 0 7 0,-3 0-4 15,0 0 33-15,-1 0 8 0,-3 0-2 0,-2 0 5 16,5 0-24-16,-7 0-1 0,0 0 0 0,0 0 1 16,0-12 11-16,-2 12-8 0,0 0-4 0,0 0-8 15,-2 0-11-15,0 0-4 0,0 0 0 0,0 0 3 16,0 0-6-16,0 0-1 0,0 0 0 0,0 0 0 15,0 0-4-15,0 0 7 0,0 0-7 0,0 0-11 16,0 0 7-16,0 0-4 0,0 0 7 0,0 0 14 16,0 0 3-16,-24 32-12 0,24-13 2 0,-23 8 1 15,10 6-1-15,-1 7 12 0,-3 10 4 0,-1 7-2 16,-1 7 0-16,1 5-2 0,-3 6-5 16,4 1 3-16,-1 5-5 0,3-4-2 0,-1-2 7 15,1-4-5-15,5-5 11 0,0-5-1 0,1-5-12 16,3-5 0-16,-2-6-4 0,0-5 5 0,3-3 3 15,1-8-2-15,0-3 8 0,2-7-12 0,0-4 4 16,0-2 5-16,0-5 1 0,2-3 0 0,-2-3 8 16,2 1 1-16,-2-3-39 0,0 0-80 0,2 0-99 15,0 0-94-15,-4 0-154 0,2 0-143 0,-13-27-221 16,1 27-291-16,-7-40 180 0</inkml:trace>
  <inkml:trace contextRef="#ctx0" brushRef="#br0" timeOffset="1467.63">1110 689 3815 0,'0'-10'7'0,"31"2"-4"16,-31 0-3-16,0 1 3 0,19-2-10 0,-19 4 5 16,0 2 8-16,14 3 28 0,-14 0 44 0,0 0 39 15,0 0 32-15,8 26-1 0,-8-26-25 0,0 31-30 16,5-8-30-16,-5 7-17 0,0 5-8 0,0 5 0 16,0 6 8-16,0 4-3 0,0 8 3 0,0 5 5 15,0 5 6-15,0 7 10 0,-17-1-8 0,17 4-10 16,0 1-17-16,0-2-10 0,0 1 16 0,0-6 2 15,0-5 11-15,-14-4 0 0,14-4-15 16,-15-5 0-16,7-3-2 0,0-7 5 0,-7-2 4 0,3-6-6 16,1-5-14-16,-1-3 5 0,4-3-10 15,-3-4 17-15,-1-4 16 0,8-4 25 0,-2-4 49 16,-3-2 29-16,9-4 34 0,-4 0 0 0,4-2-17 16,-4-1-27-16,4 1-26 0,0-1-22 0,0 0-16 15,0 0-7-15,0 0-11 0,0 0-10 0,0 0-16 16,0 0-9-16,0 0-8 0,0 0-9 0,0 0-3 15,0-16-4-15,0 16-3 0,0 0 2 0,0 0-1 16,19 0-1-16,-19 0-3 0,0-7 0 0,0 7-3 16,12 0 0-16,-12-6 3 0,19 6-3 15,-7-2 7-15,3 2-2 0,5-1 1 0,-1 1 1 0,4-2-2 16,-1 2 1-16,9 0-2 0,0 0 1 16,2 0 1-16,7 0-1 0,5 0 0 0,5 0 1 15,8 0-2-15,6-21 2 0,6 21 0 0,6-17-3 16,11 17-1-16,2-19-3 0,4 7 0 0,2 1 2 15,4-1 1-15,9 2-3 0,-1-1-8 0,7 1-28 16,2 1 1-16,10 0 4 0,4 0 9 0,9 3 23 16,-3-2 2-16,3 2-3 0,1 0 1 0,-1 3 5 15,-5-2 1-15,3 0-3 0,-7 2 3 0,2-1-6 16,4 0-1-16,1 1 4 0,-1 0-2 0,1-1 4 16,-1 0 2-16,1-1-1 0,-1 1-5 0,0-2 4 15,-1 0-1-15,-1 0-1 0,7 2 0 0,-5-2-5 16,3 2 0-16,-1-1 4 0,1 1 0 15,-1 0 2-15,1 1-2 0,-3-2 2 0,3 4-2 16,-1-3 3-16,-4 3 2 0,-1-2-4 0,-9 3 4 16,-2-2-3-16,-7 0 0 0,-5 2 5 0,-5-3 18 15,-5 1 11-15,-7 1-3 0,-2-4-2 0,2 2-20 16,-4-1-7-16,4-1-2 0,0 1-2 0,4 2 2 16,0-1 0-16,-2 0 3 0,2 1 1 0,0 2-4 15,-2-3 4-15,-2 3 0 0,-2 0 0 0,-4 0 6 16,-2 0-2-16,0 0 5 0,-1 0-4 15,-3 0-2-15,-2 0 10 0,1 0-10 0,1 0 4 0,-3 0 0 16,1 0-9-16,-3 0 6 0,-1 0 2 16,-1 0-1-16,1 0-1 0,-1 0-3 0,-4 13 1 15,5-13-3-15,-5 0 2 0,5 0 0 0,1 0 0 16,0 11 1-16,3-11 5 0,0 0 6 0,1 7-4 16,5-4 4-16,2-2-7 0,2 4-5 0,-5-3 3 15,1 1-6-15,0 0 0 0,-2 1-1 0,-1-3 0 16,-3 4 0-16,-1-3 4 0,1 0-1 0,2 2 0 15,3-3-3-15,3 3-1 0,2-1 5 0,4-1 0 16,2 2 20-16,0 0 2 0,-2 0 0 0,-2 2-3 16,-2-2-14-16,-6 1-4 0,-5 2 7 0,-1-2 17 15,-11-1 6-15,-2 0 1 0,-6-1-4 16,-4 0-8-16,-3-1-4 0,-5 1 3 0,-5-3-3 16,-4 3-8-16,-4-3 0 0,-2 0-6 0,-8 0-5 15,-2 0 0-15,-3 0-4 0,-3 0 0 0,-5 0 1 16,-1 0-1-16,-5 0 0 0,0 0-26 0,-2 0-74 15,-2 0-83-15,0 0-131 0,0 0-177 0,0 0-108 16,0 0-97-16,0 0-111 0,0 0-46 0,0 0-185 16,0 0 0-16,-27 0 241 0</inkml:trace>
  <inkml:trace contextRef="#ctx0" brushRef="#br0" timeOffset="15913.19">16047 7912 3953 0,'15'-17'7'0,"-3"7"1"0,2 0 1 0,-3-1 1 16,-3-2-8-16,4 0 3 0,-7 2 1 0,-5 1-4 16,0 2 5-16,0 1-4 0,-25 0-3 15,25 0 3-15,-35 1-6 0,12 3 6 0,-4 2-4 0,2 1 0 16,-6 0-3-16,-4 0-26 0,2 0-13 16,0 0-10-16,0 29-6 0,2-29 18 0,-2 22 2 15,4-22 0-15,4 32-5 0,4-16-6 0,5 4 3 16,1 3-2-16,7-1 2 0,4-1 9 0,4 1 11 15,0 1 12-15,0-3 12 0,35 1 5 0,-35-4 1 16,39-2-1-16,-16-2 13 0,2-3 15 0,-4-1 4 16,3-4 14-16,-1-3 1 0,0-1 3 0,-3-1 12 15,-1 0 7-15,-2 0 2 0,-3 0-5 0,-2 0-8 16,1-20-15-16,-5 20-16 0,-2 0-10 0,-1-20-9 16,-1 20-8-16,-2 0 5 0,-2-19-6 15,0 19-6-15,0 0 4 0,0 0-6 0,0 0 1 0,-23 0 2 16,23 0 3-16,-23 0-6 0,23 0 9 15,-23 23-8-15,23-23-1 0,-26 28 4 0,26-28-19 16,-17 35-10-16,17-17-17 0,-14-1-14 0,14 4 2 16,0-1 5-16,0-1 11 0,0-3 11 0,0 0 13 15,0-4 14-15,33-2 4 0,-33-4 3 0,37-6 7 16,-16 0 17-16,3 0 19 0,5 0 23 0,0-31 19 16,-2 31-4-16,6-39-4 0,-4 13 0 0,0 1-6 15,0-4 9-15,-2-3 9 0,-2 0-2 0,0-1 4 16,-3-2-4-16,-3 0 6 0,2 0 17 0,-5-2 6 15,-1 0 14-15,-3 3 2 0,-2 0-8 16,-1 3 4-16,-3 0-6 0,0 5-28 0,-4 3-19 16,0 4-24-16,-2 4-27 0,0 5-19 0,0 2-10 15,0 3-9-15,0 5 0 0,0 0 14 0,0 0-6 16,-27 28 1-16,27-28 0 0,-27 38 0 0,27-13 5 16,-35 6-5-16,12 3 5 0,3 2-9 0,-1 5 4 15,-2 0 10-15,1 3-15 0,1 1-27 0,0 2-49 16,3 1-55-16,-1 0-32 0,3 0-11 0,1-1 15 15,5-2 17-15,4-1 16 0,1-3 33 0,5-5 24 16,0-5 34-16,0-3 26 0,27-5 15 0,-27-7 5 16,35-7 2-16,-14-5 7 0,4-4-5 15,-2 0-2-15,3 0-2 0,1-32-5 0,0 32 4 0,0-33-25 16,-2 14-44-16,-2-1-53 0,-1-1-73 16,-1 2-60-16,-4 0-57 0,-3 0-49 0,-4-3-40 15,-5 0-88-15,-1-1-159 0,-4 0 28 0,0-3 112 16</inkml:trace>
  <inkml:trace contextRef="#ctx0" brushRef="#br0" timeOffset="16192.12">16103 8124 3144 0,'25'11'26'0,"-25"-11"31"16,18 8 32-16,-18-8 37 0,13 0 7 0,-13 0-5 15,10 0-21-15,-10 0-21 0,0 0-26 0,0 0-21 16,0 0-8-16,0 0-9 0,0 0 7 0,0 0 6 16,0-19 0-16,-25 19-5 0,25 0-12 0,0-15-6 15,-25 15-6-15,25 0 1 0,0-10-5 0,-18 10 1 16,18 0-2-16,0 0-4 0,-13 0 0 0,13 0-1 16,-8 0-1-16,8 0-8 0,-8 0-37 0,4 0-37 15,0 0-49-15,-1 0-35 0,3 0-14 0,-2 0-21 16,4 0-5-16,-2 0-16 0,2 15-35 15,0-15-112-15,0 0-268 0,0 0 0 0,0 0 86 0</inkml:trace>
  <inkml:trace contextRef="#ctx0" brushRef="#br0" timeOffset="16928.66">16785 7593 3650 0,'19'-10'33'16,"3"1"35"-16,-1 0 40 0,-4 1 30 16,-1 2-1-16,3-5-10 0,-11 6-25 0,0 3-6 15,-8-1-17-15,0 3 2 0,0 0 28 0,0 0 13 16,0 0 10-16,-33 0-3 0,33 0-28 0,-37 21-28 16,12-21-21-16,0 21-21 0,-4-21 15 0,3 34 10 15,-3-13 13-15,4 3 6 0,-4 3-31 0,6 3-9 16,-2 5-18-16,1 1-8 0,3 2 0 0,-2 3-9 15,2 3-5-15,-1 0 5 0,3 4-1 0,0-2-4 16,1 4 4-16,1-2-14 0,1-4-43 0,3 0-32 16,1-2-32-16,2-6-11 0,1-3 38 15,5-6 32-15,4-4 26 0,0-6 26 0,0 0 1 0,0-6-9 16,27-4-20-16,-27-3-39 0,37-3-35 16,-14-1-26-16,2 0-21 0,2 0-24 0,0 0-37 15,-3-32-48-15,3 32-50 0,-4-31-38 0,-2 31-31 16,-3-36-66-16,-3 13-188 0,-5-3-12 0,-4-5 108 15</inkml:trace>
  <inkml:trace contextRef="#ctx0" brushRef="#br0" timeOffset="17259.7">16353 8004 2637 0,'-14'0'46'16,"1"0"41"-16,5 27 61 0,8-27 64 0,0 0 27 16,0 0 19-16,0 19-13 0,0-19-34 0,0 0-53 15,0 11-44-15,33-11-41 0,-33 0-22 16,29 0-9-16,-11 0-8 0,5 0-1 0,2 0-7 0,2 0-8 15,4 0-3-15,2 0-4 0,0 0 7 16,4 0 4-16,3-25 11 0,-3 25 23 0,2 0 12 16,2-14 10-16,-6 14 15 0,1 0 10 0,-9-12 18 15,-3 12 22-15,-7 0 15 0,-3 0-8 0,-5-6-14 16,-3 6-23-16,-4 0-32 0,-2 0-30 0,0 0-16 16,2 0-18-16,0 0-12 0,-2 0-5 0,0 0-3 15,0 0 6-15,0 0 57 0,0 0 57 0,0 0 13 16,0 24-6-16,0-24-52 0,0 23-48 0,-23-7-10 15,23 6-3-15,0 2 1 0,-20 2-11 16,20 1-1-16,-19 4 6 0,19-2-8 0,-21 5-12 0,21 3-99 16,-16 1-125-16,7-4-131 0,-1 4-90 15,0-3 6-15,4-2 14 0,-3-1 8 0,3-6-19 16,0-5-19-16,0-6-11 0,0-7-179 0,1-8-92 16,1 0 110-16</inkml:trace>
  <inkml:trace contextRef="#ctx0" brushRef="#br0" timeOffset="17380.7">16890 7920 3437 0,'15'-30'2'0,"4"4"2"0,-3 2 2 16,1 5 2-16,-3 0-2 0,-2 2-6 15,-1 7-45-15,-1 3-73 0,-4 2-86 0,-2 5-96 16,1 0-101-16,-3 0-241 0,2 0-21 0,0 35 99 16</inkml:trace>
  <inkml:trace contextRef="#ctx0" brushRef="#br0" timeOffset="17716.14">17058 7994 4176 0,'25'-23'12'0,"4"8"39"0,-3 2 49 0,-1-2 32 16,0-2 16-16,-6 2 0 0,-7 4-31 0,-2 3-17 16,-10 1-20-16,9 1-36 0,-9 0-24 0,0 2-23 15,0 4-9-15,0 0 2 0,0 0 6 0,0 0 6 16,0 23 0-16,-29-23-8 0,29 34 3 15,-21-10-1-15,21 4-1 0,-21 4 1 0,21 5-5 16,-16 5-36-16,16-1-31 0,-13 2-19 0,13 0-21 16,-10 1-1-16,10-3 8 0,-4-5-7 0,4-2 12 15,0-8 42-15,0-5 25 0,0-7 34 0,0-5 10 16,0-9 4-16,27 0 17 0,-27 0 5 0,33-37 17 16,-14 37 3-16,5-44 0 0,-3 16-11 0,4-3-13 15,2-1-6-15,-2-1-24 0,-3 1 3 0,3-3-2 16,-4-1-3-16,1 1-10 0,-3 4-38 0,-2 1-44 15,-3 1-63-15,-1 3-58 0,-3 5-52 0,-2 2-63 16,-2 5-69-16,-2 4-113 0,-1 4-226 0,-1 3 35 16,-2 3 129-16</inkml:trace>
  <inkml:trace contextRef="#ctx0" brushRef="#br0" timeOffset="18633.15">17622 8163 3312 0,'11'-31'10'0,"1"13"-4"0,0-1 4 16,3 1 0-16,-5 0-12 0,3-1 10 0,-3 3-4 16,-2 1 1-16,-4 3 3 0,-2 1-8 0,-2 2-1 15,0-1 1-15,0 2-2 0,0 0 0 16,-27 4 0-16,27 0-23 0,-28 3-11 0,9 1-9 16,0 0-1-16,-1 0 20 0,-1 0 11 0,0 29 9 15,3-29 0-15,-1 31 3 0,3-14-3 0,3 4 7 16,3 0-3-16,0 0 1 0,3 1-2 0,5-1 1 15,2-2 4-15,0-2 3 0,0-3 24 0,0-3 10 16,33-2 24-16,-33-4 19 0,33-2 4 0,-33-3 3 16,40 0-9-16,-20 0 1 0,1 0-1 0,0 0 9 15,-3-25 8-15,1 25-7 0,-3-20-4 0,-3 20-19 16,-1-19-18-16,-4 19-14 0,-1-17-21 0,-3 17-8 16,-2-11-7-16,0 11-11 0,-2 0 2 0,0 0-1 15,0 0 4-15,0 0 10 0,0 0 2 16,-23 0-1-16,23 34-8 0,0-15 3 0,-29 5-5 15,29 2 1-15,0 2 10 0,-18 2-10 0,18 2 1 16,0 0-18-16,0-3-7 0,0-2 3 0,0-6 0 16,0-3 13-16,22-6 8 0,-22-6 0 0,27-6 0 15,-6 0 2-15,4-32 5 0,2 32 5 0,6-45 26 16,2 15 26-16,2-5 9 0,-2 0 21 0,0-4 7 16,0 1-8-16,3-1 12 0,-5-6-1 0,-4 3-8 15,0-3 6-15,0 2-2 0,-9-2-11 0,3 3-11 16,-4-1-14-16,-7 4-19 0,0-1-1 0,-1 7-7 15,-5 3-7-15,-2 7-6 0,0 4-20 16,-4 6-8-16,0 2-12 0,0 9-3 0,0 2 9 0,0 0 5 16,-29 31 7-16,29-7 3 0,-37 4 0 15,16 9-2-15,-3 8 4 0,-5 3-8 0,0 7-20 16,-2 1-47-16,2 4-36 0,-2 1-29 0,2 4-25 16,0-2 4-16,0-1-21 0,4-2-11 0,2-3 4 15,5-8 17-15,3-4 48 0,5-10 52 0,6-4 38 16,4-9 34-16,0-7 11 0,0-8 17 0,39-4 16 15,-39-3 9-15,48 0-5 0,-24 0-16 0,1-34-16 16,-2 34-13-16,-6-36-4 0,-17 12 0 0,24-6-8 16,-24-1 5-16,0 1-6 0,0-3-12 0,0 0-10 15,-24-2-17-15,24-2 2 0,-34 3 7 16,14 3 14-16,-3 2 11 0,2 0 2 0,5 4 5 16,-3 2 5-16,5 7 16 0,1 2 21 0,13 5 18 15,-14 5 21-15,14 0 16 0,0 3 4 0,0 1 10 16,0 0-10-16,0 0-20 0,0 0-7 0,37 24-16 15,-37-24-6-15,44 21-1 0,-13-21-7 0,2 22-3 16,2-22-1-16,0 22-8 0,4-22-6 0,3 14-1 16,-7-14-2-16,0 0 9 0,-2 0 18 0,-2 0 6 15,-2 0 22-15,-2 0 17 0,-5 0-5 0,-1 0 15 16,0-22-2-16,-3 22 19 0,-1-18 26 16,-5 18 21-16,-1-18 13 0,-1 18-28 0,0-17-15 15,-3 17-25-15,-1-14-8 0,0 14-5 0,-4-13-25 16,2 13-30-16,0-6-29 0,-4 6-21 0,0 0-16 15,0 0-2-15,0 0 13 0,0 0 3 0,0 0 12 16,0 28 6-16,-25-28-68 0,25 40-47 0,0-10-66 16,-31 2-66-16,31 6-21 0,-26 5-34 0,26 2-10 15,-25 3-20-15,10-1-29 0,1 3-50 0,-1-3-78 16,-1 0-100-16,1-5-289 0,3-10 47 0,-5-5 156 16</inkml:trace>
  <inkml:trace contextRef="#ctx0" brushRef="#br0" timeOffset="18763.63">18503 7952 4272 0,'35'-25'6'0,"0"1"1"0,-2 4 1 15,-6 4-1-15,2 0-25 0,-8 4-56 0,-11 6-104 16,-6 5-98-16,-2 1-82 0,-2 0-88 0,0 0-173 16,0 34-179-16,0-34 98 0</inkml:trace>
  <inkml:trace contextRef="#ctx0" brushRef="#br0" timeOffset="19112.66">18689 8169 4046 0,'25'0'6'0,"2"-20"2"0,-1 20 35 0,1-20 43 16,-4 20 35-16,2-21 36 0,-7 21-15 0,-7-11-36 15,-3 11-48-15,-8 0-38 0,4 0-30 0,-4 0 1 16,0 0 9-16,0 0-7 0,0 23 15 0,0-23-13 15,-29 36 2-15,29-13 5 0,-27 4-3 0,27 6 7 16,-35 2-4-16,19 4 0 0,-5 1-27 0,2 2-29 16,-1-1-39-16,-1-2-32 0,-2 3-6 0,3-5-5 15,-5-4 7-15,4-6 8 0,-4-6 11 0,3-9 17 16,-1-5 30-16,0-7 26 0,5 0 20 0,1 0 9 16,3-44 5-16,1 17 2 0,5-3 0 0,6-6 12 15,2-2 18-15,0 2 25 0,0 0 15 0,31 1 8 16,-31 2-16-16,43 1-21 0,-16 3-21 0,6 4-11 15,2 4 0-15,2 1-11 0,1 3-7 16,1 4-31-16,-2 3-32 0,2 4-33 0,-3 4-51 16,-3 2-42-16,-2 0-54 0,-4 0-66 0,-5 33-71 15,-7-33-196-15,-1 33-92 0,-1-15 102 0</inkml:trace>
  <inkml:trace contextRef="#ctx0" brushRef="#br0" timeOffset="19517.65">18953 8254 3927 0,'0'-12'16'0,"40"-4"36"0,-18 2 41 16,-1 1 52-16,2-3 28 0,-7 3 0 0,1 4-11 15,-17 2-33-15,19 1-41 0,-19 1-38 0,8 2-33 16,-8 2-27-16,0 1-2 0,0 0 5 0,0 0 0 16,0 0 8-16,-25 0-5 0,25 31 6 0,-25-31-9 15,25 34 6-15,-29-12 7 0,29 5-13 0,-25 4 10 16,25 6-5-16,-20 2-4 0,20 5 9 0,-17 1-4 15,17 3-1-15,-14 0-14 0,5-1-24 0,3-3-8 16,-4-6-15-16,6-2 5 0,-2-7 13 0,1-5 5 16,1-6 13-16,4-5 7 0,-4-3 3 0,4-4 9 15,0-4 4-15,0-2-18 0,0 0-4 16,0 0-2-16,0-24-1 0,0 24 17 0,0-35 9 16,0 12 1-16,21-5 3 0,-21-6-1 0,0-1 2 15,21-3 7-15,-21-4 11 0,20 0 11 0,-7 0 10 16,5 0 7-16,3 3-4 0,4 4-4 0,6 1-5 15,2 5-7-15,4 3-8 0,4 9 0 0,5 4-7 16,-1 6-16-16,5 6 2 0,0 1-8 0,1 0 1 16,-7 37 10-16,-3-10-1 0,-6 5-11 0,-6 10-38 15,-6 5-44-15,-11 5-48 0,-8 6-46 0,-4 8-56 16,0-2-75-16,-56 3-91 0,13-1-143 0,-11-2-348 16,-6-4 107-16,-10-5 138 0</inkml:trace>
  <inkml:trace contextRef="#ctx0" brushRef="#br0" timeOffset="20089.02">17008 8811 3298 0,'17'-10'34'0,"-5"1"39"16,-4 0 48-16,-1 2 57 0,-1 0 13 0,-4-2 15 15,0 2-1-15,-2-1-20 0,0 2 1 16,0-1-12-16,-25 0-8 0,25-1 4 0,-23 1-19 16,23-1-13-16,-31 1-27 0,31-1-33 0,-35 1-24 15,15 1-26-15,-3 1-9 0,0 0-4 0,-2 1-10 16,1 1-5-16,-5 0 5 0,-4 3-5 0,4 0 0 15,-2 0 5-15,2 0-15 0,0 0 5 0,0 0 5 16,4 27 0-16,2-27 9 0,1 22-9 0,3-22 0 16,4 28-1-16,3-12-3 0,4 2 4 0,2-2 36 15,3 4 51-15,3 0 43 0,0 2 39 0,0 1-13 16,0 3-25-16,34-3-30 0,-34 4-35 0,24-2-24 16,-24 0-19-16,25 1-18 0,-25 0-1 0,21 0-5 15,-21 1-1-15,0-3 2 0,12 3-51 16,-12-1-89-16,0 0-127 0,0 0-109 0,-27-1-63 15,27 0 3-15,-31-2 17 0,31-1-28 0,-39-4-22 16,16 0-44-16,-1-4-77 0,-3-2-199 0,0-7 64 16,2-3 133-16</inkml:trace>
  <inkml:trace contextRef="#ctx0" brushRef="#br0" timeOffset="20344.16">16202 9251 3650 0,'33'-9'27'0,"-33"9"46"0,33-6 62 0,-33 2 55 16,37-1 27-16,-18 2-6 0,0-2-26 15,-1 2-29-15,-1 0-33 0,-1 0-18 0,1-1-17 0,-1 1-8 16,-1 0-10-16,6-2-20 0,1 2-17 16,1 0-12-16,4 1-4 0,6-3 8 0,4 2 13 15,2 0 13-15,3-1 5 0,3 1 1 0,1 0-13 16,-5-2-18-16,3 2-3 0,-7 0-14 0,0-2-9 16,-6 1 5-16,-6 0-9 0,-3 0 4 0,-3 0 9 15,-2 0-4-15,-7 0-10 0,-4 3-26 0,0 0-72 16,-6-2-74-16,0 3-53 0,0 0-42 0,0 0 8 15,0-2 3-15,-24 2-20 0,24 0-23 0,-29 0-30 16,29 0-22-16,-36 0-19 0,36 0-47 0,-26 0-142 16,9 20-89-16,17-20 103 0</inkml:trace>
  <inkml:trace contextRef="#ctx0" brushRef="#br0" timeOffset="20825.14">16909 9182 3076 0,'0'0'38'0,"0"0"33"0,31-25 42 0,-31 25 58 16,21-19 10-16,-21 19 10 0,18-21-2 0,-18 21-24 15,19-20-18-15,-19 20-14 0,12-16-24 0,-12 16-33 16,0-11-29-16,7 11-26 0,-7-7-16 0,0 7-6 16,0-2 0-16,0 2-1 0,0 0-7 0,0 0 2 15,0 0 6-15,0 0-9 0,0 0 11 0,0 0 1 16,0 0-6-16,0 23 6 0,0-23-6 0,-19 0 2 16,19 19 2-16,0-19-3 0,0 0 2 15,0 16 2-15,-12-16 2 0,12 0 15 0,0 9 19 16,0-9 13-16,0 0 27 0,0 0 16 0,-7 0 5 15,7 0 11-15,0 0-13 0,0 0-11 0,0 0-11 16,0 0-20-16,0 0-16 0,0 0-18 0,0 0-7 16,0 0-22-16,0 0 9 0,0 0-8 0,0 0-5 15,0 0 21-15,0 0-16 0,0 0 12 0,0 0-4 16,0 0-13-16,0 22 13 0,0-22-8 0,0 0 8 16,0 20 8-16,0-20-8 0,0 14 0 0,31-14-1 15,-31 10 1-15,25-10 4 0,-25 0 4 0,29 0-3 16,-14 0-5-16,1 0 1 0,-1-23 4 15,-1 23 0-15,0-25 3 0,1 25-3 0,-3-31-1 0,1 15-8 16,-5-1 0-16,0 0 9 0,1 1-1 16,-5 1 8-16,2-1-3 0,-4 2 7 0,0 4 10 15,0 0 4-15,0 2 5 0,-2 3-18 0,0 2-17 16,0 0-8-16,0 3-5 0,0 0 8 0,0 0 5 16,0 24 4-16,0-24 5 0,0 32-9 0,0-9 0 15,-23 3-13-15,23 4-44 0,0 3-66 0,-14 0-70 16,14 2-55-16,0 2-38 0,-14-3-24 0,14 4-51 15,-9-5-80-15,9 0-70 0,-8-3-180 0,4-6-177 16,4-5 146-16</inkml:trace>
  <inkml:trace contextRef="#ctx0" brushRef="#br0" timeOffset="21229.09">17269 9137 4101 0,'16'-19'8'0,"1"1"22"0,3 1 44 0,-1 2 38 16,-2-1 39-16,-3 3 13 0,-4 3-10 0,-1 3-12 15,-7 3-35-15,2 1-35 0,-2 1-38 0,-2 1-26 16,0 1-13-16,0 0 2 0,0 0 3 0,0 0 0 16,0 0 4-16,-27 24-8 0,27-24 0 0,-19 22 0 15,19-22 0-15,-22 30 7 0,22-13-4 0,-17 2-3 16,17-1-9-16,-12 1 8 0,12 2 6 0,-8-3 0 16,8 1 4-16,0-1-5 0,0-1-2 0,0-3 0 15,0 0-2-15,0-2-4 0,0-3 4 16,0-2 9-16,0 0-1 0,26-2 6 0,-26 1 1 15,0-6-10-15,0 2 9 0,17-2-12 0,-17 0-4 16,0 0 4-16,0 0-3 0,12-30 3 0,-12 30 0 16,0-31-3-16,0 12 0 0,0-3 11 0,7-1-6 15,-7-3 5-15,0-2 1 0,4 1-10 0,0 2 12 16,0 0-7-16,4-1-1 0,0 3 3 0,3 2-9 16,1 4 6-16,3 2-1 0,-3 1 4 0,3 6-4 15,1 0-3-15,1 6-2 0,-1 2-4 0,3 0 10 16,-1 0-7-16,-1 31 6 0,2-31-3 15,-3 42-12-15,1-15-30 0,-3 7-41 0,1 3-39 0,-7 3-46 16,2 2-30-16,-6 2-54 0,0 1-66 0,-2 1-66 16,-2-2-66-16,0-1-152 0,0-10-218 15,0-3 119-15</inkml:trace>
  <inkml:trace contextRef="#ctx0" brushRef="#br0" timeOffset="21696.58">17980 8606 2979 0,'0'-2'69'0,"-19"-1"71"15,19 3 74-15,0 0 66 0,0-1-1 0,0 1-6 16,0 0-28-16,0 0-25 0,0-3-25 0,0 3-33 15,0-1-15-15,0 0-13 0,0-1-27 0,0 1-17 16,21 1-28-16,-21-2-22 0,0 2-13 0,0 0-22 16,0 0-14-16,12 0 0 0,-12 0 4 0,0 0 10 15,0 21 13-15,0-21-13 0,0 29-4 0,0-9 4 16,0 1-9-16,0 5 8 0,0 3 1 0,0 0-9 16,0 0 0-16,0 1 0 0,0 0-5 0,-20-3 1 15,20 0-1-15,0-3-20 0,-21-3-18 16,21-3-19-16,-12-5 4 0,12-3 17 0,-11-4 25 15,11-2 20-15,0-4 8 0,0 0 4 0,0 0-8 16,0 0-1-16,0-32-3 0,0 32-1 0,0-36-3 16,29 11 4-16,-29-3-2 0,29-1-2 0,-29-1 6 15,39 0 0-15,-18-1 2 0,2 2-2 0,4 2 1 16,-5 0-1-16,3 4-3 0,-2 3 8 0,2 3-13 16,-5 1 2-16,-3 7-5 0,-1 1-12 0,-3 4-48 15,-3 4-50-15,-2 0-32 0,-1 25-47 0,1-25-13 16,-6 46-31-16,2-16-63 0,-4 7-45 0,0 2-39 15,0 4-48-15,0 2-130 0,-29-1-218 16,29 1 105-16</inkml:trace>
  <inkml:trace contextRef="#ctx0" brushRef="#br0" timeOffset="22275.8">17802 8810 3259 0,'6'-9'48'0,"3"2"45"0,-1 1 56 0,-2 1 51 16,2 1-10-16,-2 0-9 0,1 1-37 0,-5 1-41 16,0 2-40-16,-2 0-34 0,0 0-16 0,0 0-10 15,0 0 0-15,0 0-3 0,0 0-5 0,0 0 2 16,0 0 9-16,0 0 14 0,0 0-1 0,0 29 4 16,0-29-8-16,0 26-7 0,0-9 7 0,-21 1-13 15,21 3 9-15,0 1-14 0,-18-1-4 0,18 2 10 16,-13 2-8-16,13-2 11 0,-18 3-9 15,9-4-7-15,1 0-18 0,0 0-12 0,-3-3 1 16,5-1-8-16,-2-3 8 0,2-3-7 0,2-2-6 16,1-2 8-16,1-2 3 0,2-2 8 0,0-1-2 15,0-3-22-15,0 0-29 0,0 0-30 0,0 0-32 16,23 0-28-16,-23 0-28 0,0 0-38 0,27 0-41 16,-27-19-53-16,19 19-112 0,-19 0-176 0,16-20 40 15,-16 20 108-15</inkml:trace>
  <inkml:trace contextRef="#ctx0" brushRef="#br0" timeOffset="22468.77">17626 8960 3437 0,'0'-2'35'0,"0"-2"37"0,0 3 56 0,0-2 45 16,0-1 4-16,23 0-20 0,-23 1-42 0,23 1-40 15,-23-1-34-15,29 2-10 0,-9 1-17 0,3 0-2 16,4 0-6-16,2 0-8 0,2 0 1 0,0 0-14 15,2 0-27-15,2 21-37 0,-4-21-45 0,2 0-50 16,-4 17-49-16,-2-17-61 0,0 0-83 0,-6 11-158 16,-3-11-326-16,-1 0 96 0</inkml:trace>
  <inkml:trace contextRef="#ctx0" brushRef="#br0" timeOffset="25271.73">29295 7820 3955 0,'17'0'1'0,"6"0"7"0,-5 0 27 0,1 0 41 15,-3 0 35-15,-1 0 26 0,-3 0-3 0,-6-17-20 16,-2 17-9-16,-4 0-17 0,5 0-20 0,-3 0-19 0,-2 0-28 15,2 0-18-15,-2 0-8 0,0 0-2 16,0 0-2-16,0 0 3 0,0 21 6 0,0-21-1 16,0 25 0-16,0-9 2 0,0 3-2 0,0 1-2 15,0 3 2-15,0 1 3 0,-23 0-2 0,23 0-4 16,-23-1 0-16,11 1-31 0,-7-3-23 0,-3 1-22 16,-1-3-27-16,-4-3 5 0,-8-2 0 0,0-5 8 15,-7-3 13-15,7-2 11 0,-2-4 22 0,2 0 22 16,-2 0 23-16,10-23 28 0,8 23 35 15,3-25 29-15,11 25 23 0,5-35 4 0,0 15-13 16,0-2-15-16,36-2-15 0,-36-2-11 0,53-2-12 16,-22 1-8-16,4-2-3 0,-1 5-13 0,3-3-11 15,0 5-10-15,-8 1-8 0,2 2-50 0,-4 4-48 16,-4 3-68-16,-9 3-96 0,-6 2-92 0,1 1-106 16,-9 5-87-16,0 1-213 0,0 0-70 0,0 0 157 15</inkml:trace>
  <inkml:trace contextRef="#ctx0" brushRef="#br0" timeOffset="25508.88">29740 7664 5111 0,'22'-18'3'0,"-5"-1"28"15,2 0 74-15,-5 0 107 0,-2-3 103 0,-1 8 57 16,-5 4-19-16,-4 5-94 0,-2 1-103 0,0 3-96 15,0 1-58-15,0 0-16 0,0 0-1 0,0 0 6 16,-31 31 4-16,31-10-2 0,-37 8-1 0,10 9 0 16,0 6-15-16,0 11-61 0,0 6-74 0,5 4-117 15,-5 8-131-15,10 4-69 0,-1 2-65 0,3 7-49 16,7 1-43-16,0 3-115 0,1-1-284 16,7-5 170-16</inkml:trace>
  <inkml:trace contextRef="#ctx0" brushRef="#br0" timeOffset="25932.59">29816 8135 5033 0,'35'-41'71'0,"0"3"104"0,-4 6 138 0,-2 4 119 16,-8 6 19-16,2 2-49 0,-9 6-117 0,-5 7-110 16,-5 1-95-16,0 4-57 0,-4 2-28 0,0 0 10 15,0 0 43-15,0 26 24 0,-29-26 7 0,29 45-18 16,-25-12-37-16,25 7-18 0,-35 8 0 0,18 4 3 15,17 5 0-15,-33 5-1 0,23 4-7 16,-7 2-1-16,5 2-4 0,-2-2 1 0,5-2 4 0,-1-3-2 16,-2-7 3-16,3-7-6 0,3-10 1 15,2-9 1-15,0-6 7 0,0-10 15 0,2-5 6 16,2-8 0-16,0-1-9 0,0 0-13 0,0-42-7 16,0 8-4-16,0-8 3 0,20-12-4 0,-20-9-10 15,23-11-1-15,-23-4-1 0,29-4 3 0,-8-3 11 16,3 2-1-16,3-2 1 0,4 5 6 0,2 7 4 15,3 4 7-15,3 5 15 0,-2 7 20 0,2 7 7 16,-2 5 8-16,-1 6-21 0,1 5-26 0,-6 5-14 16,4 7-12-16,-4 6 1 0,0 4 1 0,-2 6-9 15,-4 5-25-15,0 1-22 0,-9 0-18 16,7 32-23-16,-9-10-23 0,-1 4-43 0,-3 5-38 16,-6 5-50-16,-4 4-78 0,0 2-54 0,0 1-42 15,-31 0-6-15,31 1 46 0,-45-2 17 0,12 0-20 16,-7-3-61-16,-1-5-85 0,-9-2-229 0,-1-3-82 15,1-6 150-15</inkml:trace>
  <inkml:trace contextRef="#ctx0" brushRef="#br0" timeOffset="57888.6">23195 9300 2300 0,'2'0'15'0,"-2"0"13"16,0 0 14-16,4 0 21 0,-4 0-2 0,0 0 17 15,2 0 7-15,-2 0 2 0,0 0 16 0,0 0-13 16,0 0-1-16,0 0-7 0,0 0-15 16,0 0-5-16,0 0-13 0,0 0-10 0,0 0-14 15,0 0-8-15,0 0-11 0,0 0-3 0,0 0 6 16,0-19 19-16,0 19 11 0,0 0 7 0,0-16 0 16,0 16-12-16,0 0 0 0,0-9 1 0,-14 9 2 15,14 0-1-15,0 0 0 0,0 0-8 0,0 0-4 16,0 0-3-16,0 0-12 0,0 0 0 0,0 0-4 15,0 0-5-15,0 0 1 0,0 0-6 0,0 0 0 16,0 0-2-16,0 0 3 0,0 0 2 0,0 0-16 16,0 0-32-16,0 0-43 0,0 0-41 0,0 0-39 15,0 0-17-15,0 0-21 0,0 0-20 16,0 0-25-16,0 0-45 0,0 0-94 0,0 0-98 16,0 0-23-16,0 0 97 0</inkml:trace>
  <inkml:trace contextRef="#ctx0" brushRef="#br0" timeOffset="62547.72">27143 9810 3028 0,'0'0'22'0,"0"0"3"0,0 0 13 0,0 0 28 16,0 0 4-16,0 0 31 0,0 0 12 0,21 0-7 15,-21 0-18-15,0 0-35 0,0 0-21 0,0 0-24 16,0 0-7-16,0 0-1 0,0 0-1 0,0 0 1 15,0 0-3-15,15 0-4 0,-15 0-5 0,18 0 4 16,-1 0 17-16,1 0 31 0,13 0 25 0,4 0 20 16,7 0 6-16,3 0-3 0,13 0-7 0,-4 0-9 15,8 0-8-15,2 0-13 0,0 0-12 0,-2 0-6 16,0 0-12-16,-2 0-3 0,-8 0 0 0,-7 0-3 16,-4 0-2-16,-5 0-11 0,-10 0-10 15,-7 0-14-15,-9 0-31 0,-5 0-1 0,-5 0 3 16,0 0 10-16,-46 0 24 0,13 0-6 0,-15 0-14 15,-7 0-14-15,-16 0-9 0,-13 0-4 0,-7-29-5 16,-9 29-8-16,-3-23-1 0,0 23 6 0,6-25 26 16,2 25 17-16,10-23 19 0,12 23 8 0,13-20 4 15,13 20 4-15,10 0 9 0,14-9 42 0,6 9 24 16,13 0 22-16,4 0 3 0,31 0-39 0,4 0-21 16,11 27-9-16,16-27-2 0,10 29 20 0,19-8 9 15,6 0 2-15,11 6 3 0,1-2-5 0,7 2-7 16,-4-2-14-16,-7 0-10 0,-8 0-22 0,-6-3-8 15,-14-1-6-15,-5-2-2 0,-14-3-1 0,-8-2-1 16,-15-3-20-16,-8-1-19 0,-11-3 1 16,-14 1-1-16,-2-4 4 0,-41 1 15 0,2-4-5 15,-17-1-9-15,-19 0 10 0,-11 0-12 0,-18-23-5 16,-11 23-3-16,-7-36-9 0,-5 14 10 0,3-1 7 16,7 2 15-16,5 3 18 0,17 0 4 0,10 5 7 15,25 13-2-15,17-15 17 0,10 15 36 0,16 0 10 16,13-8 8-16,4 8-9 0,35 0-30 0,-4 0-5 15,15 0 9-15,16 21 4 0,6-21 9 0,21 26 7 16,6-26-5-16,0 34-3 0,6-14-5 0,3-1-7 16,-9 0-10-16,-8-1-7 0,-7-2-9 15,-8-2-8-15,-14-1-4 0,-10-4-3 0,-11-2-1 16,-14-7-32-16,-9 8-12 0,-10-5-2 0,-4-1-1 16,-24-2 16-16,-7 0 0 0,-13 0-12 0,-10 0-20 15,-5 0-3-15,-18-22-3 0,-12 22-1 0,0-25 6 16,-2 25 10-16,0-31 16 0,7 31 21 0,7-27 13 15,15 27 14-15,13-20 29 0,13 20 62 0,9-11 42 16,17 11 10-16,10-7-15 0,0 7-56 0,37-5-31 16,-1 5 1-16,9-5 3 0,9 5 0 0,18 0 1 15,2 0-7-15,5 0-7 0,6 0-4 0,-5 25 0 16,1-25-10-16,-9 20-7 0,-5-20-7 0,-18 18-12 16,-3-18 2-16,-11 15-15 0,-13-15-43 0,-3 0-22 15,-11 11-9-15,-8-11-2 0,0 7 27 0,-31-7 12 16,4 5-15-16,-12-5 7 0,-12 0 0 15,-11 0-4-15,-15 0 5 0,-8 0-11 0,-4-33-3 16,-6 33-1-16,6-30 7 0,3 30 17 0,9-30 22 16,5 15 19-16,18 15 21 0,15-19 60 0,12 19 65 15,8-11 17-15,15 11-4 0,4-10-54 0,0 10-53 16,44-8-15-16,-11 8 7 0,10-5 5 0,11 5 1 16,10 0-2-16,8 0-3 0,1 0-6 0,3 0-6 15,3 27 2-15,-3-27-10 0,-8 20-1 0,-4-20-9 16,-10 21-3-16,-6-21-2 0,-11 15-6 15,-6-15-1-15,-8 12-41 0,-9-12-24 0,-2 0-9 0,-12 12-7 16,0-12 29-16,0 8 16 0,-41-3-15 16,10-2-2-16,-8 1-6 0,-7-2-6 0,-7 0 14 15,-5-2 1-15,-10 0 10 0,-1 0 11 0,-1-27 8 16,2 27 13-16,6-24 9 0,6 24 7 0,4-26 7 16,15 26 27-16,10-22 46 0,5 22 32 0,9-17 6 15,13 17-24-15,0-19-30 0,0 11-19 0,50-2 14 16,-15 2 10-16,10 2 2 0,13-2-3 0,4 5-9 15,2 0 2-15,9 3 0 0,-1 0 4 0,-2 0 3 16,-1 0-18-16,-7 25-11 0,-5-25-22 0,-5 0-14 16,-9 22-2-16,-12-22-9 0,-2 0-1 0,-12 14-10 15,-5-14-22-15,-5 0-4 0,-7 12 3 16,0-12 11-16,0 12-6 0,-46-5-11 0,15 0-9 0,0-2-9 16,-14 0 25-16,-9-1 19 0,-2-4 6 15,-10 0 4-15,-6 0-2 0,-1-25-8 0,-1 25 4 16,1-25-3-16,5 25 12 0,6-30 10 0,8 30 3 15,13-27 26-15,6 27 42 0,12-21 23 0,9 21 11 16,10-18-27-16,4 18-40 0,0-15-18 0,49 8-10 16,-18 0 25-16,15 0 1 0,7 1-6 0,5 5 13 15,6 1-11-15,7 0 10 0,1 0 12 0,0 31-6 16,1-31 0-16,-7 33-11 0,-6-33-15 0,-6 33-12 16,-9-16-11-16,-6-3-4 0,-6-14-6 0,-12 21 0 15,-6-21-4-15,-7 15-3 0,-8-15-14 16,0 12-10-16,0-12-15 0,-27 10-16 0,27-5 11 15,-54-2 8-15,15-1 9 0,-7-2 11 0,-9 0 2 16,-3 0 0-16,-8-30 0 0,2 30 4 0,-3-33 10 16,7 14-2-16,7 1 12 0,5 0 6 0,11 4 3 15,6 14 21-15,8-22 29 0,11 22 4 0,10-14-7 16,2 14-16-16,0-11-32 0,45 11 0 0,-14-8 3 16,6 4 16-16,7 4 6 0,10 0 2 0,1 0 9 15,7 0-10-15,3 21 1 0,-8-21 1 0,1 26-10 16,-4-26-9-16,-9 29-6 0,-3-29-7 15,-11 25-3-15,-6-25 0 0,-7 20-26 0,-7-20-29 0,-3 13-5 16,-8-13-8-16,0 10 11 0,0-2 18 0,-31-4-13 16,8-1-3-16,-12 0 5 0,-6-2-4 15,-9-1 18-15,-8 0 5 0,-2 0-7 0,-10-31 6 16,2 31-2-16,-5-33 4 0,7 33 17 0,8-35 13 16,5 20 7-16,11 15 8 0,11-24 31 0,8 24 19 15,11-13 6-15,12 13-2 0,0-8-27 0,0 8-17 16,48 0-5-16,-15-6 5 0,10 6 10 0,7 0-1 15,10 0 7-15,2 0-2 0,4 27-6 0,2-27 2 16,-6 29-5-16,-6-29-4 0,-4 29-11 16,-5-14-14-16,-12-15-6 0,-8 22 4 0,-6-22-4 15,-11 12-1-15,0-12-10 0,-10 7-11 0,0-7 0 16,0 9-10-16,-45-5-1 0,18-2-1 0,-10-1-9 0,-13-1 9 16,-3 0 4-16,-5 0-10 0,-4 0-1 15,-7-29 3-15,7 29 7 0,2-23 17 0,7 23 16 16,11-20 10-16,7 20 4 0,8-15 32 0,15 15 33 15,2 0 6-15,10 0 0 0,0 0-28 0,31 0-30 16,-7 0-9-16,7 0 4 0,9 0-1 0,1 0-1 16,9 0-2-16,-1 27-9 0,5-27 1 0,-4 26-3 15,-7-26-3-15,-6 27 4 0,-2-27-8 0,-4 23-14 16,-8-23-31-16,-8 18-35 0,-7-18-34 0,-4 13-8 16,-4-6-8-16,0 0-14 0,0-2-20 0,-35 0-39 15,35-1-49-15,-46 0-65 0,15-1-131 16,-4-3-260-16,2 0 83 0,2 0 114 0</inkml:trace>
  <inkml:trace contextRef="#ctx0" brushRef="#br0" timeOffset="65199.72">5321 4092 2872 0,'0'0'5'0,"-9"0"1"0,9 0-2 0,0 0 2 16,0 0-6-16,0 0 3 0,0 0 5 15,0 0-1-15,0 0 4 0,0 0-1 0,0 0-2 16,0 0 7-16,0 0 0 0,0 0-1 0,0 0 2 16,0 0 0-16,21 0 9 0,-21 19 20 0,25-19 24 15,-8 0 31-15,5 0 26 0,7 0 23 0,4 0 11 16,4 0-7-16,5 0-12 0,-1 0-22 0,1 0-29 16,3 0-24-16,-4 0-25 0,-1 0-20 0,-3 0-10 15,-2 0-4-15,-6 0-8 0,-4 0 1 0,-5 0-4 16,-7 0-3-16,-5 0-4 0,-2 0-21 15,-4-13-2-15,-2 13 0 0,0 0 10 0,-39 0 17 0,8 0-1 16,-8 0-7-16,-9 0-7 0,-12 0-1 16,-8 0 3-16,-8 0 9 0,-5 0 7 0,-2 0 2 15,-2 0-2-15,7-24-3 0,1 24 5 0,9-18 0 16,10 18 2-16,13 0 7 0,12-19 28 0,8 19 33 16,11 0 32-16,5 0 9 0,9 0-23 0,0 0-28 15,29 0-34-15,-2-8-10 0,10 8-3 0,9 0 16 16,8 0 22-16,16 0 22 0,4 0 13 0,5 0 5 15,6 0-7-15,-1 0-20 0,-3 27-17 0,-7-27-18 16,-3 0-11-16,-11 23-12 0,-7-23-6 0,-7 13-8 16,-13-13-3-16,-8 10 2 0,-7-10-8 15,-5 9-4-15,-7-9-13 0,-6 8 1 0,0-2 1 16,-39 3-3-16,5-1 7 0,-11 2-16 0,-13 1-13 16,-12-1-5-16,-13-1-17 0,-6-1 3 0,-4-5 4 15,2-1 13-15,4-2 21 0,9 0 18 0,14 0 16 16,10 0 12-16,15 0 42 0,12 0 50 0,10 0 52 15,9 0 18-15,8 0-34 0,0-18-46 0,25 18-57 16,2 0-28-16,10-21 0 0,9 21 8 0,13-15 35 16,10 15 10-16,9-12 10 0,7 12 8 0,2 0-23 15,2 0 1-15,-7 0-13 0,-5 0-18 0,-9 0-6 16,-10 0-12-16,-10 0-10 0,-11 21-3 0,-8-21-8 16,-9 0-10-16,-9 0 3 0,-7 14 3 0,-4-14 5 15,0 13 3-15,-37-13-13 0,1 13-17 0,-11-5-11 16,-13-1-19-16,-14 1-1 0,-9-4-2 15,-6 0-8-15,-4-4 13 0,2 0 10 0,8 0 16 16,9 0 20-16,12 0 20 0,16 0 25 0,13-23 54 16,13 23 23-16,11 0-1 0,9 0-16 0,0-17-58 15,29 17-25-15,-4-12 0 0,10 12-4 0,11-12 4 16,7 12 2-16,10-7-5 0,3 7-2 0,6 0 6 16,2 0 0-16,-3 0 5 0,-7 0 1 0,-8 0-8 15,-11 0-35-15,-12 23-37 0,-4-23-45 0,-12 0-59 16,-7 0-27-16,-10 0-18 0,0 17-20 0,0-17-38 15,-39 0-77-15,8 14-147 0,-11-14-367 0,-5 9 78 16,-9-9 137-16</inkml:trace>
  <inkml:trace contextRef="#ctx0" brushRef="#br0" timeOffset="67404.07">13033 7795 2273 0,'0'0'27'0,"0"0"8"0,0 0 9 0,-2 0 20 15,2 0-6-15,-2 0 17 0,-4 0 20 16,2 0 0-16,-2 0 5 0,-3 0-4 0,3-21-5 0,-2 21-2 15,2 0-12-15,-3 0-16 0,5-15-20 16,2 15-13-16,0 0-14 0,0 0-6 0,2 0-6 16,0 0-4-16,0 0-2 0,0 0 2 0,0 0 0 15,0 0 1-15,0 0-3 0,41 0-1 0,-20 0-1 16,4 0 2-16,8 0 3 0,6 0 9 0,5 0 16 16,3 0 9-16,3 20 13 0,-1-20 5 0,7 0-3 15,0 14 2-15,0-14 4 0,-2 10-7 0,-3-10-9 16,-3 9-8-16,-3-9-10 0,-6 8-5 15,-5-8-2-15,-8 4-6 0,-7-2-3 0,-5-1-7 16,-1 1-5-16,-9-2-1 0,-2 2-1 0,-2-1 8 0,0 0 2 16,-29 2 4-16,29-1 1 0,-54-1-5 15,15 2-12-15,-8-2-18 0,-9-1-19 0,-6 0-23 16,-4 0-15-16,-1 0-11 0,1 0-8 0,6 0 2 16,5 0 19-16,5 0 27 0,7 0 27 0,9 0 20 15,8 0 12-15,5 0 4 0,6 0 26 0,7 0 35 16,4 0 17-16,4 0 9 0,0 0-13 0,0 0-19 15,27 0-7-15,-27 0 10 0,39 0 2 0,-12 0 0 16,4-19 1-16,6 19-12 0,3 0-7 0,-1 0-8 16,4 0-11-16,1-13-3 0,-1 13-10 0,-2 0-8 15,-1 0-3-15,-5 0-6 0,-2 0 0 16,-6 0-3-16,-4 0-23 0,-7 0-68 0,-8 0-59 16,-4 0-63-16,-4 0-72 0,0 0-52 0,-33 0-170 15,9 24-267-15,-12-24 93 0</inkml:trace>
  <inkml:trace contextRef="#ctx0" brushRef="#br0" timeOffset="68287.92">13165 9083 2549 0,'-10'0'31'0,"6"0"11"0,-4 0 17 16,2 0 23-16,3 0-5 0,1 0 24 15,0-20 19-15,2 20 6 0,-2 0 0 0,0 0-14 0,2 0-22 16,-2 0-20-16,0 0-22 0,2 0-19 16,0 0-15-16,0 0-11 0,0 0-8 0,0 0-1 15,0 0 3-15,0 0 7 0,0 0 8 0,0 0 0 16,23 0-2-16,-23 0 7 0,20 0 16 0,-5 0 25 15,6 0 25-15,3 0 13 0,5 0-3 0,4 0-9 16,5 0-6-16,1 0-11 0,2 0-4 0,3 0-8 16,-1 0-13-16,1 0-5 0,-3-16-14 0,-2 16-4 15,-6 0-6-15,-4 0-12 0,-4 0-6 0,-11 0-6 16,-3 0-22-16,-5 0 5 0,-6 0-4 0,0 0-4 16,-31 0-1-16,2 0-29 0,-6 0-20 0,-9 23-31 15,-7-23-12-15,-11 0 0 0,-4 0-3 16,-3 0 13-16,1 0 10 0,2 0 24 0,4 0 26 0,6 0 27 15,11 0 28-15,8 0 48 0,12-18 65 16,4 18 36-16,11 0 26 0,10 0-13 0,0-15-31 16,0 15 2-16,39 0-9 0,-12-12-4 0,8 12-1 15,8-7-20-15,7 7 4 0,6 0-11 0,2 0-15 16,6 0-6-16,-2 0-22 0,-2 0-18 0,2 0-12 16,-8 0-10-16,-5 0-3 0,-8 19 4 0,-7-19-10 15,-8 0-8-15,-5 0-35 0,-13 15-8 0,-6-15-14 16,-2 0-20-16,0 14 8 0,-45-14-24 0,12 13-12 15,-11-7-11-15,-7 1-13 0,-5-2-16 16,-8-3-9-16,0-1-12 0,2-1 0 0,2 0 21 16,8 0 26-16,11 0 42 0,8 0 35 0,8 0 33 15,10 0 24-15,15 0 23 0,0 0 13 0,0 0 8 16,42 0 8-16,-11 0-5 0,8 0-8 0,7 0-11 16,5 19-20-16,3-19-13 0,0 16-59 0,2-16-84 15,-7 21-116-15,-3-21-230 0,-5 19-299 0,-4-19 84 16</inkml:trace>
  <inkml:trace contextRef="#ctx0" brushRef="#br0" timeOffset="72143.69">4961 14659 2383 0,'0'0'8'0,"0"0"-1"16,0 0 11-16,0 0 12 0,0 0 11 0,0 0 21 16,0 16 10-16,0-16 11 0,0 0-10 0,0 0-4 15,0 0-7-15,0 0-13 0,0 0 2 0,0 0-10 16,0 0-7-16,0 0-1 0,0 0-1 15,0 0 12-15,0 0 15 0,0 0-1 0,0 0-7 0,21 0-9 16,-21 0-17-16,20 0-3 0,-20 0-1 16,38 0 4-16,-16 0 7 0,5 0 9 0,6 0 10 15,0-20 5-15,3 20-4 0,-3 0-9 0,0 0-7 16,-2 0-12-16,-2-12-2 0,-2 12-11 0,-7 0-2 16,-3 0-3-16,-1 0-10 0,-5 0 1 0,-3 0-2 15,-4 0-4-15,-4 0-4 0,0 0 5 0,0 0 2 16,0 0 0-16,-23 0 1 0,23 0-19 0,-41 23-16 15,12-23-5-15,-4 17-1 0,-6-17 7 0,-5 14 9 16,-1-14-4-16,1 0 3 0,1 12 9 0,4-12 7 16,8 0 10-16,4 0 7 0,8 0 5 0,5 6 19 15,7-6 27-15,3 0 22 0,4 0 1 16,0 0-12-16,0 0-21 0,38 0-17 0,-14 0 6 16,3 0 9-16,8 0 5 0,7 0 17 0,5 0 0 15,-1 0-5-15,1 0-8 0,-1 0-13 0,-1 0-12 16,-8 0-9-16,-1 0-7 0,-7 0-8 0,-5 0-2 15,-7 0-4-15,-3 0-2 0,-5 0-2 0,-5 0 1 16,-2 0-4-16,-2 16 14 0,0-16-30 0,0 17-19 16,-27-6-21-16,27 3-31 0,-39 2 19 0,8 1 10 15,-4-1 12-15,-5-2 12 0,-7-3-4 0,-1-1 2 16,1-3 8-16,-3-1 9 0,7-3 18 0,1-2 10 16,11-1 10-16,4 0 28 0,9 0 37 0,5 0 16 15,7 0-3-15,6 0-22 0,0 0-24 16,0-22-6-16,41 22 18 0,-16 0 5 0,4-25-3 15,6 25-4-15,5-18-18 0,-1 18 0 0,2-12-17 16,3 12-6-16,-5 0-3 0,-4-8-8 0,-6 8 1 16,-2 0-1-16,-11 0-3 0,-3 0-24 0,-7 0-39 15,-6 0-37-15,0 0-4 0,0 0-8 0,0 0-12 16,0 20-30-16,-35-20-79 0,35 20-74 0,-52-20-94 16,19 22-231-16,-8-22-81 0,-3 12 106 0</inkml:trace>
  <inkml:trace contextRef="#ctx0" brushRef="#br0" timeOffset="74723.72">27321 9525 2106 0,'-12'0'27'0,"12"0"22"0,-9 0 22 15,9 0 26-15,0 0-6 0,0 0 5 16,0 0-2-16,0 0-11 0,0 0-12 0,0 0-24 16,0 0-12-16,0 0-7 0,0 0-9 0,21 0 3 15,-21 0-6-15,0 0-2 0,23 0 3 0,-23 0 2 16,23-9 9-16,-5 9 4 0,5 0 11 0,0 0 6 16,4 0 7-16,4 0 4 0,0 0-1 0,0 0 0 15,2 0-12-15,-2 0-9 0,-4 16-7 0,-1-16-17 16,5 0-5-16,-8 13-9 0,0-13-2 0,-2 13-2 15,-3-13-3-15,-3 12 5 0,-3-12-6 0,-6 8 0 16,-2-4 7-16,-4-1-1 0,0 2 6 0,0 0 2 16,-31 0-2-16,31 3-20 0,-41-3-12 15,14 3-4-15,-8-4-13 0,-6-1 11 0,-5-3 2 16,-3 0 2-16,-1 0 11 0,2 0 4 0,-1-23 8 16,7 23 4-16,5 0 3 0,10-23 2 0,3 23-1 15,9 0 8-15,5-15 22 0,2 15 28 0,3 0 25 16,5 0 10-16,0 0-22 0,0 0-30 0,0 0-22 15,31 0-14-15,-31 0 7 0,46 0 6 0,-19 0 6 16,8 0 4-16,2 0-3 0,9 0 3 16,-3 0-5-16,-2 0-6 0,5 25-6 0,-7-25-8 0,-2 18-5 15,-2-18-1-15,-4 15 2 0,-4-15-6 16,-4 12 1-16,-8-12-1 0,-3 0-24 0,-2 10-13 16,-6-10-5-16,-4 0-7 0,0 7 16 0,-33-7 10 15,33 4-12-15,-47-1-4 0,10-2-14 0,-5-1-6 16,-5 0 1-16,-3 0 6 0,5 0 13 0,-5 0 21 15,9-23 11-15,1 23 13 0,9 0 12 0,13-18 20 16,-1 18 38-16,11 0 28 0,8 0 25 0,0 0-23 16,0 0-32-16,0-9-18 0,0 9-22 0,41 0 6 15,-41 0 8-15,44 0-8 0,-13 0-5 0,2 0-6 16,6 0-4-16,2 0-8 0,-1 0 2 0,-3 28-7 16,-2-28-1-16,2 20 2 0,-6-20-11 0,-4 22 0 15,-8-22-3-15,1 19-3 0,-5-19 2 16,-7 15-16-16,2-15-9 0,-10 14-13 0,0-7-11 0,0-1 4 15,-29 2-2-15,29-3-6 0,-43 0-1 16,16-1-7-16,-6-2-2 0,-6-2 4 0,0 0 12 16,-3 0 17-16,5 0 15 0,-2-27 16 0,4 27 6 15,8 0 7-15,8-22 14 0,5 22 19 0,9 0 5 16,5 0 1-16,0-13-8 0,0 13-12 0,0 0-4 16,31 0 1-16,-31-7-3 0,38 7 1 0,-11 0 2 15,4 0-3-15,4 0-3 0,-2 0-4 0,-2 0-4 16,4 21-2-16,2-21-3 0,-6 0-5 0,-4 21 0 15,-4-21-1-15,0 13-2 0,-7-13-25 0,-1 0-48 16,-7 11-72-16,-4-11-70 0,-4 0-78 16,0 7-119-16,0-7-314 0,-27 5 52 0,27-2 103 15</inkml:trace>
  <inkml:trace contextRef="#ctx0" brushRef="#br0" timeOffset="76645.32">4790 14739 2609 0,'0'0'29'0,"0"0"9"0,0-10 2 0,0 10 9 16,0-9-24-16,0 9 6 0,24-9 9 0,-24 4 0 15,0 1 3-15,0 0 1 0,19 1 0 0,-19-1 5 16,19 2 0-16,-5-3-2 0,0 2-3 0,5-1-11 16,2 3-9-16,4-2-9 0,3 0 0 0,1 3-3 15,0 0 3-15,4 0 2 0,1 0-11 0,-1 0-2 16,0 0-5-16,2 0-3 0,-4 21 1 16,-2-21-2-16,-4 0 5 0,-3 24-3 0,-7-24-2 0,-3 16 6 15,-6-16 1-15,-6 16 3 0,0-16 4 16,0 16-1-16,-27-9 0 0,27 4-5 0,-43-3 8 15,14 0-6-15,-4 0-3 0,0 0 4 0,-4-5-9 16,-2 2 5-16,-1-4 3 0,5 1-4 0,2-2 4 16,2 0-2-16,6 0-1 0,7 0 31 0,1 0 24 15,9 0 33-15,4 0 40 0,0 0 11 0,4 0-15 16,0-17-36-16,0 17-43 0,31 0-39 0,-31-14-12 16,41 14 1-16,-10-14 10 0,6 5 0 0,7 1 6 15,1 0 3-15,5 2-5 0,-5 1 0 0,-2 2 1 16,-5 2-5-16,-5-2 0 0,-10 3-8 0,-7 0-7 15,-6 0 1-15,-3 0-4 0,-7 0-8 16,0 0 0-16,0 0-4 0,-33 0-3 0,33 0-2 16,-54 0-6-16,14 19-10 0,-7-19-8 0,-5 0 5 15,-1 0 1-15,-3 18 11 0,6-18 13 0,5 0 12 16,7 0 0-16,12 0 8 0,5 0 5 0,8 0 16 16,7 0 21-16,6 0 6 0,0 0-3 0,0 0-15 15,27 0-17-15,-27 0-9 0,44 0 0 0,-11 0 6 16,4 0 0-16,6 0 4 0,3 0 2 0,3 0-6 15,-3 0-6-15,-1 0-3 0,-5 0-5 0,-5 0 1 16,-4 0 0-16,-6 0-30 0,-9 0-31 0,-4 16-39 16,-3-16-38-16,-5 0 7 0,-4 0 14 0,0 0 5 15,0 16 2-15,0-16-22 0,-33 8-34 0,33-8-18 16,-31 11-20-16,12-6-34 0,1 0-37 16,-1-3-52-16,2-1-73 0,5 1-49 0,12-2 90 15</inkml:trace>
  <inkml:trace contextRef="#ctx0" brushRef="#br0" timeOffset="82825.48">14507 5205 2423 0,'-6'0'-1'0,"0"0"-3"16,4 0 4-16,0 0-3 0,2 0-3 0,0 0 13 15,0 0 10-15,0 0 12 0,0 0 24 0,0 0 7 16,-25 0 13-16,25 0 11 0,0 20-8 0,-19-20-3 16,19 0-18-16,0 0-9 0,-18 0-6 15,18 13-7-15,0-13 3 0,-11 0-3 0,11 0 6 16,0 10 4-16,0-10 1 0,0 0 6 0,0 0-1 0,0 0 4 15,0 0 4-15,0 5 2 0,0-5 13 16,0 0 4-16,0 0 8 0,0 0-3 0,0 0-9 16,0 1-14-16,25-1-18 0,-25 0-12 0,33 0-7 15,-8 0 2-15,8 0-5 0,4 0 2 0,9 0-3 16,7 0-3-16,7 0-5 0,9 0-3 0,5 0-5 16,7 0 1-16,12-18 1 0,8 18-1 0,2 0-5 15,13 0-4-15,8-11 2 0,10 11 2 0,11 0 4 16,8 0-1-16,10 0-2 0,9-8-1 0,4 8 0 15,6 0 0-15,1 0-4 0,10 0 0 0,7 0 1 16,1 0 2-16,1 0 2 0,3 0-1 0,4 0-5 16,2 22 3-16,4-22 1 0,-3 0-2 15,-3 0 4-15,-10 14-2 0,-1-14 0 0,-12 0 2 16,-6 0 2-16,-6 0 0 0,-13 0-2 0,-6-27 1 16,-14 27-3-16,-1-21 2 0,-8 21 2 0,-12-25 4 15,-8 25 7-15,-15-26 24 0,-12 14 8 0,-15-1 2 16,-10 2 3-16,-14-1-13 0,-9 3 6 0,-8 0 3 15,-7 2-3-15,-7 0-10 0,-5 1-9 0,-6 2-7 16,0 0-6-16,-1 1-2 0,-3 1-4 0,0 1-2 16,0-1 1-16,0 2-1 0,0 0 2 0,0-3-4 15,0 3 1-15,0-1 2 0,0 1-3 0,0 0 1 16,0 0-5-16,0 0 1 0,0 0 0 16,0 0 0-16,0 0 0 0,0 0-3 0,0 0-4 15,0 0 4-15,0 0 0 0,0 0 0 0,0 16 3 16,0-16 4-16,0 28-3 0,0-6-1 0,0 8 8 15,0 6-4-15,0 7-1 0,0 7 3 0,0 6-1 16,-23 3-1-16,23 7 0 0,-27 3 2 0,27 3 5 16,-39 3 5-16,18 9 0 0,-8 5-1 0,2 7-11 15,0 6-10-15,2 1 9 0,-1 0-2 0,-1-2 3 16,0 1 6-16,-2-12-5 0,2-3 7 0,0-10-4 16,-4-9-1-16,0-5 0 0,2-3-5 15,-2-9 10-15,4-1-1 0,3-6-5 0,1-6-88 16,4-3-56-16,1-6-67 0,-1-5-63 0,7-5 0 15,-1-2-46-15,3-7-27 0,2-2-37 0,-3-4-97 16,1-4-191-16,-2 0 92 0</inkml:trace>
  <inkml:trace contextRef="#ctx0" brushRef="#br0" timeOffset="83870.67">14397 5167 2506 0,'7'-8'26'0,"-3"-1"24"16,0 0 19-16,0 4 18 0,0 0-19 0,-2 1-11 16,0 0-11-16,-2 4-5 0,0 0 9 0,0 0 2 15,2 0-7-15,-2 0-7 0,0 0-18 0,0 0 0 16,0 24 41-16,0-24 29 0,0 35 6 15,0-9 7-15,0 7-30 0,0 5-20 0,0 8 11 16,0 7 13-16,0 3 4 0,0 7 9 0,0 3 2 16,0 7-2-16,0 6-13 0,0 6-17 0,0 4-16 15,0 3-14-15,0 0 4 0,0-2 14 0,-24-1 5 16,24-5-9-16,0-7-9 0,-23-9-18 0,23-4-2 16,-21-9-2-16,21-5-1 0,-23-7 3 0,23-4-4 15,-22-5 0-15,11-6 0 0,1-2-3 0,4-7-6 16,-2 0 5-16,8-5 16 0,-7-3 2 0,3-5 12 15,4 1-3-15,-4-2-17 0,4-3-5 16,-2 1-8-16,0-3-4 0,2 0 1 0,0 1 2 16,0-1 0-16,-2 0 1 0,2 0-2 0,0 0-1 15,0 0 1-15,0 0 5 0,-2 0 7 0,2 0 19 16,0 0 17-16,0 0 8 0,0 0 12 0,0 0-8 16,0 0-8-16,0 0-4 0,0 0-19 0,0 0-7 15,0 0-6-15,0 0-13 0,0 0-1 0,0 0-8 16,0 0 1-16,0 0 6 0,0 0-7 0,0 0 0 15,0 0-4-15,0 0 4 0,0 0 4 0,0 0 4 16,0 0-4-16,0 0-4 0,0 0 4 0,0 0-3 16,0 0 6-16,0 0-3 0,0 0 4 15,0 0 0-15,0 0 0 0,0 0 4 0,0 0 5 16,0 0 14-16,0 0 20 0,0 0 14 0,0 0-9 16,23 0-4-16,-23 0-19 0,29 0-8 0,-9 0 4 15,9 0-12-15,4 0-4 0,13 22-9 0,7-22-4 16,9 0 8-16,19 0-8 0,16 11 3 0,23-11-3 15,17 0-10-15,20 16 14 0,18-16-5 0,26 8-7 16,20-4 7-16,15 3-8 0,6-3 0 0,6 2 8 16,12-3-4-16,15 2 0 0,2-1-8 0,0 1 8 15,0-1-8-15,2 0 9 0,8-3 12 0,-5 1-8 16,-10-2 43-16,-9 0 23 0,-9 0 27 0,-2 0 30 16,-10-25-3-16,-12 25 5 0,-26-20 18 0,-11 20-2 15,-20-23-19-15,-14 23-21 0,-18-22-29 16,-23 22-25-16,-19-17-3 0,-16 17-8 0,-15-11-9 15,-12 11 2-15,-15-9-12 0,-12 9-11 0,-10-3-15 16,-9-1-51-16,-6 4-75 0,-4 0-68 0,0 0-67 16,0 0-42-16,-27 0-30 0,27 0-38 0,-39 0-52 15,12 24-61-15,-6-24-75 0,-2 18-125 0,-11-18-287 16,1 23 153-16</inkml:trace>
  <inkml:trace contextRef="#ctx0" brushRef="#br0" timeOffset="100609.81">24865 16488 2423 0,'27'0'20'0,"-27"0"13"0,0 0 16 0,0 0 9 15,0 0-8-15,0 0-7 0,0 0 10 16,0-16 11-16,0 16 15 0,0 0 18 0,0 0-3 16,-35 0 2-16,35-12-12 0,-23 12-16 0,23 0-20 15,-18 0-14-15,18 0-15 0,-19 0-10 0,19 0 0 16,-12 0-9-16,12 0 0 0,-6 0 0 0,6 0-4 16,0 0 4-16,0 0 1 0,0 0-1 0,0 0 0 15,0 0 10-15,0 0 21 0,0 0 11 0,22 0 8 16,-22 0-6-16,42 0-23 0,-11 0-8 15,6 13-3-15,15-13 5 0,16 0 9 0,8 0 0 16,19 0-6-16,13 0-11 0,22 0-10 0,19-24 1 16,16 24-6-16,15-19 2 0,19 19 7 0,20-24 10 15,10 24 14-15,13-23 1 0,6 10-4 0,-2 0-10 16,19 3-10-16,1-1-1 0,-1 2 0 0,-1 2 14 16,-3 0 13-16,-5 5 12 0,1 2 10 0,-1 0-3 15,-14 0 0-15,-13 0-7 0,-12 0-7 0,-12 0-6 16,-17 22-11-16,-16-22 0 0,-24 0-7 0,-19 16-2 15,-22-16 0-15,-20 0-4 0,-21 0-5 0,-16 12-39 16,-17-12-72-16,-19 0-55 0,-14 0-50 0,0 0-35 16,-54 9-19-16,5-9-52 0,-15 14-105 0,-19-3-170 15,-18 0-67-15,-15 0 105 0</inkml:trace>
  <inkml:trace contextRef="#ctx0" brushRef="#br0" timeOffset="101235.09">24582 18111 2966 0,'-8'0'6'0,"4"0"1"16,2 0 3-16,2 0 24 0,0 0 5 0,0 0 14 15,0 0 15-15,0 0-7 0,0 0 1 0,0 0 10 16,0 0 1-16,0 0 2 0,0 0-9 0,0 0-14 16,0 0-21-16,0 0-21 0,0 0-3 0,0 0-10 15,0 0 7-15,0 0 6 0,22 0 11 0,-22 0 9 16,36 17-2-16,-3-17-5 0,10 22-7 0,11-11-3 15,18-2 17-15,9-9 19 0,22 6 11 0,15-6 13 16,20 0-7-16,20-24 2 0,17 24-4 0,28-41 0 16,16 16 0-16,21 3 4 0,20 3 14 0,17 2-1 15,6 17 13-15,15-24-1 0,6 24-12 16,6 0 12-16,-4 0 0 0,-4 0 7 0,-7 0 5 0,-7 0-8 16,-9 0 23-16,-23 0 22 0,-22 20 44 15,-24-20 23-15,-26 18-15 0,-24-18-35 0,-30 0-53 16,-29 16-35-16,-29-16-29 0,-14 0-21 0,-22 0-12 15,-12 0-52-15,-11 0-95 0,-9 0-131 0,-4 0-119 16,0 0-44-16,0 0 23 0,-31 0 45 0,4 0 10 16,-4 0-56-16,-8 0-79 0,-11 0-129 0,-10 0-291 15,-6 0 139-15,-6 21 152 0</inkml:trace>
  <inkml:trace contextRef="#ctx0" brushRef="#br0" timeOffset="108698.03">32288 8663 2263 0,'13'-13'28'0,"-3"0"42"0,0 0 59 16,-1 2 58-16,-3-2 26 0,-2 1 17 0,0 3 0 15,-2 2-3-15,-2 1 5 0,2 1-10 0,-2 0-22 16,2 2-16-16,-2 1-22 0,0-1-10 0,0 2 1 15,0 0 9-15,3 1 17 0,-3 0 38 16,0 0 15-16,4 0 9 0,-4 0-15 0,0 0-44 16,2 0-26-16,-2 0-32 0,0 0-20 0,0 0-11 15,0 0-11-15,0 0-7 0,0 0-5 0,0 0-14 16,0 0-14-16,0 0-15 0,0 0-12 0,0 0-5 16,0 0 1-16,0 0-2 0,-27 0-4 0,27 0 0 15,-31 0-3-15,12 26 2 0,-4-26-2 0,1 28-2 16,-7-9-3-16,2 4-2 0,0 4 2 0,0 6 2 15,-2 4 0-15,2 3 2 0,-2 2-1 0,3 6-2 16,-1-2 2-16,0 3 0 0,0 2-4 0,2-1 1 16,2 1 1-16,3 1-4 0,3-2 3 0,1 1 2 15,5-2-12-15,3-2 7 0,6-4-6 0,2-3-2 16,0-1 14-16,0-7-2 0,0-2 5 16,0-7 2-16,29-1 0 0,-29-6 1 0,0-4-2 15,27-2-25-15,-27-3-39 0,20-4-59 0,-20-3-90 16,23 0-112-16,-12 0-120 0,1 0-71 0,2-25-38 15,-1 25-46-15,3-30-46 0,-3 30-149 0,-1-32-239 16,3 11 180-16</inkml:trace>
  <inkml:trace contextRef="#ctx0" brushRef="#br0" timeOffset="109101.58">32421 8945 3559 0,'14'0'70'0,"1"0"56"0,-3 0 63 0,-2-23 58 15,-1 23-7-15,-1 0-2 0,-2-21-7 0,-4 21-20 16,-2 0-26-16,2 0-28 0,-2 0-40 0,2 0-39 16,-2 0-41-16,0 0-30 0,0 0-20 0,0 0-8 15,0 0 0-15,0 0-3 0,0 0 7 0,0 0 7 16,0 0 3-16,0 25 7 0,0-25 0 15,-27 32 1-15,27-11-5 0,-22 4 4 0,22 5-7 16,-29-1 7-16,14 5 2 0,-1-1-3 0,-1 2 6 16,-1 1-6-16,3 1-5 0,1-3 3 0,-3 4 4 15,3-3-3-15,-1-1 14 0,5-2-7 0,0-4-10 16,3-3 3-16,3-6-6 0,0-2 12 0,2-6 12 16,2-3 83-16,-2-3 49 0,2-4 3 0,0-1-1 15,0 0-83-15,0 0-54 0,33 0-8 0,-33 0-4 16,31-25-3-16,-10 25-3 0,1-17-22 0,5 17-68 15,-2-17-74-15,0 17-75 0,0-17-66 0,4 17-8 16,-5-14-11-16,-3 5-24 0,2 9-45 0,-7-10-52 16,3 5-75-16,-7 0-155 0,3 2-142 0,-5-3 129 15</inkml:trace>
  <inkml:trace contextRef="#ctx0" brushRef="#br0" timeOffset="109525.33">32853 9054 3044 0,'14'-11'55'0,"-1"-1"57"0,-3 2 64 0,0 1 58 16,1 0-8-16,-7 0-24 0,2 4-36 15,-4 1-37-15,0 3-38 0,-2-1-30 0,2 2-25 16,-2 0-22-16,0 0-14 0,0 0-3 0,2 0-12 15,0 0 2-15,0 0 4 0,-2 0 7 0,2 22 7 16,0-22-1-16,1 27-3 0,1-9-10 0,-2 4 2 16,0 1 3-16,0 4 3 0,-2 0 5 0,2 1-1 15,0 1-3-15,-2-3 3 0,0 1-2 0,0-2 2 16,0 2-4-16,-25-5-2 0,25 1 2 0,-20-2-11 16,20-3-25-16,-34-2-23 0,18-2-20 0,-3-5-6 15,1-3 19-15,-5-3 16 0,4-3 12 0,-3 0 8 16,1 0 8-16,0-26 7 0,1 26 3 0,3-35 6 15,1 15 2-15,3-4-2 0,5-1 6 16,2 0 3-16,6-1 0 0,0 1 1 0,0 0 1 16,0 2 2-16,27 0 4 0,-27 1-3 0,33 4 0 15,-33 0-6-15,37 4-4 0,-16 0-2 0,-1 3-27 16,-1 3-50-16,-1 3-76 0,-3 2-91 0,-1 1-87 16,-1 2-70-16,-3 0-75 0,-4 0-135 0,0 0-18 15,1 22 119-15</inkml:trace>
  <inkml:trace contextRef="#ctx0" brushRef="#br0" timeOffset="109965.84">33124 9018 3379 0,'18'0'41'0,"-1"-29"74"15,1 29 65-15,-3 0 59 0,-5-29 5 0,0 29-38 16,-5 0-46-16,-1-13-43 0,-2 13-45 0,-2 0-39 15,2 0-23-15,-2 0-22 0,0 0-3 0,0 0 2 16,0 0-1-16,0 0 6 0,0 0 0 0,0 0 5 16,-23 25 1-16,23-25 2 0,-19 23 0 0,19-6-1 15,-20-2 3-15,20 2-2 0,-23 2-2 0,23-1 1 16,-14 0 0-16,14-1-1 0,-11 0 7 0,11-3-5 16,-6 0 2-16,6-1 2 0,0-3 21 0,0 0 36 15,0-1 40-15,0-1 47 0,0-1 23 16,25-1 17-16,-25 1-2 0,18-2 3 0,-18-2-8 0,17 0-10 15,-17-1-10-15,0-1-23 0,14 0-16 16,-14 0-29-16,0-1-25 0,0 0-22 0,0 0-26 16,0 2-13-16,0-2-5 0,0 0-5 0,0 0-1 15,0 1-3-15,0-1-7 0,0 1-1 0,0 2 13 16,0 1 0-16,0 2 7 0,0 2 4 0,0 2-10 16,0 3 0-16,0 2 2 0,0 3 0 0,0 2-11 15,-18-1-54-15,18 3-78 0,0 0-99 0,-19 1-90 16,19-1-33-16,-12-2-5 0,4 1 9 0,-1-2 15 15,-1 1-2-15,2-5-30 0,-1-1 1 16,1-3-8-16,-2 0-13 0,0-3-75 0,-1-8-171 0,3 0 17 16,0 0 110-16</inkml:trace>
  <inkml:trace contextRef="#ctx0" brushRef="#br0" timeOffset="110386.11">33237 9049 2765 0,'25'-18'57'16,"-8"2"48"-16,1 4 63 0,-3 1 60 0,-1 0-6 15,-6 1-11-15,1 2-32 0,-3 5-42 0,-2 1-46 16,-4 0-43-16,4 2-32 0,-4 0-25 0,0 0-5 16,2 0 4-16,-2 0-1 0,0 0 6 15,0 0 4-15,0 21 0 0,0-21 2 0,0 23 0 16,0-23-3-16,0 27-3 0,-18-27 4 0,18 30 1 0,0-15 1 16,0-2 3-16,-19 1-1 0,19-1-3 15,0-1 0-15,-10-3 0 0,10 0 0 0,-9-3 1 16,9 1 3-16,0-4 30 0,-2 0 26 0,2-1 33 15,0-1 25-15,0-1 3 0,0 0 7 0,0 1 6 16,0-1 13-16,0 1 15 0,0 2 21 0,23-1 18 16,-23 1 19-16,0-1-7 0,23 1-14 0,-23 0-25 15,0-1-42-15,16 1-23 0,-16-3-23 0,0 1-30 16,9-1-14-16,-9 0-11 0,0 1-24 0,4 0-8 16,-4-1-5-16,0 2-16 0,0-1 16 0,0 3 14 15,0 2-4-15,0 2 9 0,0 3-5 16,0 0-10-16,0 3 2 0,0 3 2 0,0 2-1 15,0 1-3-15,0 1 2 0,0 0 0 0,0 2 1 16,-21 2-49-16,21-1-88 0,0 1-93 0,-23-4-107 16,23-2-46-16,-16-1 10 0,16-2 14 0,-15-1 29 15,15-4 22-15,-14-2 7 0,14-2 14 0,-13-3 5 16,9-2-53-16,0-2-113 0,-2 0-231 0,4-22-86 16,-2 22 128-16</inkml:trace>
  <inkml:trace contextRef="#ctx0" brushRef="#br0" timeOffset="110663">33467 8713 3042 0,'29'-21'63'0,"-3"1"56"0,-1 6 72 15,0 3 61-15,0 1-18 0,-2 1-13 0,-5 3-40 16,1 5-31-16,-5 1-18 0,3 0-16 0,-1 0-4 16,-1 26 12-16,-3-26-1 0,5 33 17 0,-5-10 14 15,3 3-4-15,-3 3 3 0,0 5 22 0,-1 0 9 16,-3 5-3-16,0 2 23 0,1 2-43 0,-3 0-33 15,-2 2-19-15,0 2-29 0,-4 2-6 0,0 0-11 16,0 0-20-16,0 2-21 0,0 3-11 0,-29 0-6 16,29 4 1-16,-29 4 4 0,29-3-7 0,-35 4 4 15,14-1-2-15,-1-3 0 0,-1 0-50 0,-4-6-93 16,-2-5-109-16,0-3-158 0,-2-8-86 16,-2-6-23-16,-2-4-10 0,-4-4-6 0,-1-5-38 15,-5-2-92-15,-3-3-197 0,1-7 6 0,-3 1 174 16</inkml:trace>
  <inkml:trace contextRef="#ctx0" brushRef="#br0" timeOffset="114505.16">27114 9625 1533 0,'0'-15'49'0,"0"0"37"0,0 5 31 0,0-1 25 15,0 1-35-15,0 4-21 0,0 4-15 0,0 0-7 16,0 2 1-16,0 0-10 0,0 0-11 0,0 0-18 16,15 0-12-16,-15 0-8 0,0 0-5 0,12 0 4 15,-12 0-6-15,19 0 5 0,-5 0 15 0,-1 0 13 16,10 0 14-16,-5 0 2 0,13 0-3 16,-4 0 4-16,4 0 0 0,6 0 0 0,-2 0-2 15,7 0-20-15,-7 0-7 0,4 0-8 0,-2 0-14 16,-2 0-1-16,-4 0-5 0,-4 0 6 0,-4 22 1 15,-4-22 3-15,-1 0-3 0,-5 24-2 0,-5-24 2 16,-6 22-3-16,-2-9 7 0,0-1-4 0,0-1 4 16,-29 3 1-16,4-1-3 0,-8 0 0 0,-2-3-6 15,-10 0-5-15,-5-2 1 0,-8 0-3 0,0-2 1 16,-2-2 4-16,2 0-1 0,9-1 3 0,5-2 4 16,7 2 9-16,14-2 11 0,3 0 19 0,14-1 1 15,6 0-7-15,0 0-7 0,33 0-8 16,-7 0 11-16,10 0 9 0,13-21 9 0,9 21 1 15,2 0-7-15,10 0-4 0,-1 0-10 0,3 0-8 16,-6 0-4-16,-2 0-6 0,-2 0 0 0,-12 0-6 16,-1 25-3-16,-13-25-2 0,-5 18-7 0,-9-18 0 15,-7 16 0-15,-7-16 2 0,-8 18 1 0,0-18-14 16,-39 20-11-16,10-11-10 0,-10-1-6 0,-15-1 8 16,-6-2 1-16,-19-2-1 0,1-3 4 0,-7 0 10 15,0 0 11-15,9 0 10 0,-1 0 8 0,19 0 31 16,9-20 46-16,18 20 11 0,12 0-3 0,15-17-30 15,4 17-46-15,27-18 1 0,8 18 13 0,2-21 7 16,13 10 2-16,12-2-8 0,0 3-9 16,6 2-9-16,0 4-6 0,5 0-3 0,-11 4-3 15,-4 0-32-15,-13 0-82 0,-10 0-112 0,-8 0-91 16,-12 0-116-16,-15 28-158 0,0-28-40 0,0 19 90 16</inkml:trace>
  <inkml:trace contextRef="#ctx0" brushRef="#br0" timeOffset="115793.7">29556 9461 2593 0,'-2'0'7'0,"-3"-3"4"16,1 0 18-16,4 3 38 0,-4-4 44 15,0 1 45-15,2 2 33 0,-4-2 7 0,-5 1-16 16,3 0-16-16,2 1-23 0,-11-1-12 0,9 0-8 16,-6 2-9-16,3 0-9 0,-1 0-4 0,2 0 1 15,-3 0 8-15,1 0 21 0,4 0 15 0,-3 0 3 16,3 0 4-16,2 18 1 0,2-18 6 0,-5 0 4 15,5 0-9-15,0 0-6 0,2 0-10 0,0 0 0 16,2 0 5-16,-4 0-1 0,4 0-13 0,0 0-12 16,0 0-9-16,0 0-14 0,0 0-4 0,0 0-1 15,0 0 0-15,0 0 6 0,0 0-2 0,0 0-20 16,0 0-26-16,33 0-26 0,-10 0-21 0,10 0-4 16,18 0 4-16,9 0 0 0,17 0 11 15,16 0 18-15,10 0 14 0,7 0 31 0,6 0 16 16,1 0 7-16,-1 0 7 0,0 0-14 0,-11 0-26 15,-1 0-23-15,-7 0-23 0,-10 0-17 0,-1 0 0 16,-7 0 0-16,-5 0 0 0,-7 0 0 0,-12 0 0 16,-7 0 0-16,-9 0 0 0,-10 0 0 0,-8 0 0 15,-9 0 0-15,-6 0 0 0,-4 0 0 0,-2 0 0 16,0 0-68-16,0 0-112 0,0 0-109 0,0 0-105 16,0 0-107-16,-28 22-97 0,28-22-52 15,-40 0-68-15,13 25-31 0,-6-25-5 0,-10 28-182 16,-5-28 1-16,-5 18 205 0</inkml:trace>
  <inkml:trace contextRef="#ctx0" brushRef="#br0" timeOffset="116202.69">29545 9300 3301 0,'19'-10'30'0,"4"-1"46"15,-5-1 69-15,-1 1 57 0,6-1 21 16,-9 1 12-16,-2 2-17 0,1 3 1 0,-7-1 7 0,-2 3-2 16,0 2-12-16,0 0-22 0,1-1-38 15,-3 3-41-15,-2 0-47 0,2 0-33 0,0 0-27 16,-2 0-15-16,0 0 3 0,0 0-11 0,0 0 3 16,0 0-3-16,0 0 7 0,0 16 13 0,0-16 26 15,-27 15 30-15,27-15 4 0,-37 21 12 0,16-5-30 16,-6-1-25-16,-6 2 3 0,0 1-22 0,0 0 8 15,-4 1 3-15,-3 1-11 0,-1-1 9 0,2-1-5 16,-2 1-7-16,3-1 4 0,3 1-1 0,4-4 3 16,0-3-1-16,6-1-4 0,5-1 2 0,1-2-3 15,9-4 7-15,1 1 4 0,5-4 36 16,0 2 65-16,4 2 48 0,0 3 38 0,0 0-23 16,39 3-42-16,-16 2-50 0,8 0-36 0,11 4-19 15,3 1-15-15,9 0-2 0,8 1-5 0,2 0-2 16,2 1-100-16,-2-1-125 0,-2-1-189 0,-4 0-177 15,-8-1-62-15,-5-1-90 0,-8 1-38 0,-8 3-219 16,-4-4-14-16,-2 1 213 0</inkml:trace>
  <inkml:trace contextRef="#ctx0" brushRef="#br0" timeOffset="117741.59">24295 14715 2219 0,'0'21'-1'15,"0"-21"-1"-15,-15 0-2 0,15 0 5 0,0 12 24 16,0-12 28-16,-4 0 16 0,4 14 24 15,-8-14-3-15,4 8-7 0,0-2-1 0,2-1-11 16,2-2-10-16,-4 0-1 0,4-1-6 0,0 1-6 16,0-3 2-16,0 1 2 0,0-1 14 0,0 1 15 15,0-1 13-15,0 2 25 0,0-1 10 0,0 0-4 16,33 6-23-16,-13-3-29 0,11 2-34 0,15 1-19 16,7 0-1-16,16 0-14 0,15-2-2 0,16 1 0 15,11-1-4-15,20-2-4 0,17 1 2 0,14-1 0 16,22-1 3-16,10 2 0 0,13-1-3 0,12 1-4 15,14 0-2-15,15-1 1 0,5 2-2 0,7-1 0 16,0 0 3-16,9 3-1 0,14-1 3 16,-4-1 2-16,5 2 10 0,-7-1 12 0,2 0 26 15,0-1 11-15,0 3 0 0,-13-5 3 0,-13-1-16 16,-9 0 13-16,-11-2 1 0,-5 0-10 0,-18 0 20 16,-24 0-1-16,-14-26 9 0,-17 26 5 0,-19-25-9 15,-14 25-14-15,-20-33-2 0,-18 15 26 0,-19 1 4 16,-12 0 17-16,-11-1 0 0,-11 4-25 0,-9 3-26 15,-7 1-32-15,-9 2-20 0,-2 1-16 0,-4 7 4 16,0-1 9-16,0 1-2 0,0 0 6 0,-35 0-2 16,35 26 0-16,-45-26 7 0,16 43-6 15,-2-12 1-15,-7 8-1 0,1 5 5 0,-2 5-1 16,0 8 6-16,1 2-8 0,5 7-9 0,-2 11 18 16,0 6-7-16,0 18 10 0,-2 9 11 0,0 12-6 15,1 12 30-15,-5 7 16 0,0 7-2 0,4 5 6 16,-3 10-24-16,-1 1-9 0,2 2-5 0,-3-2-14 15,1-3-1-15,0-1 0 0,-5-5 2 0,-1-2 13 16,1-13-101-16,-6-9-63 0,1-10-71 0,1-9-92 16,-2-6 20-16,3-9-52 0,-3-9-84 0,5-12-79 15,-3-8-128-15,2-12-275 0,1-16 59 0,1-14 159 16</inkml:trace>
  <inkml:trace contextRef="#ctx0" brushRef="#br0" timeOffset="118381.84">23867 15289 3383 0,'19'-39'39'0,"-5"3"19"16,-2 5 61-16,-3 4 18 0,-5 5-33 0,6 3-21 15,-6 6-68-15,-4 4-21 0,4 5-10 0,-4 4 6 16,0 0 104-16,0 0 56 0,0 34 51 0,0-12 45 15,5 8-57-15,-1 8-14 0,2 8-17 0,6 13-4 16,1 6-15-16,1 11 23 0,9 8 45 0,0 9-17 16,4 5 17-16,-1 5-22 0,1 3-56 0,0 0-20 15,0 1-37-15,0-4-24 0,-8-1-17 16,-5-5 1-16,3 4 2 0,-7 2-14 0,-2 3 4 16,-4-1-6-16,-4 4-4 0,0-3 0 0,0-1-6 15,0-1-4-15,0-9 0 0,-31-5 3 0,31-7-5 16,-29-7 4-16,29-7-2 0,-31-2 0 0,31-10 2 15,-29-11-1-15,29-6-8 0,-20-5-4 0,20-11 8 16,-9-4 5-16,9-6 7 0,0-10 0 0,46-1-2 16,-3-3-5-16,17 0-7 0,25 0-3 0,23 0 1 15,24-29-4-15,25 29 3 0,27-41 1 0,27 19-6 16,26-3 2-16,16 1 0 0,24-3 2 0,10 5 4 16,19 2-4-16,0 3 7 0,4 4 33 0,-4 1 19 15,-6 3 28-15,-9 1 17 0,-20 3-18 16,-15 0-15-16,-22 1-18 0,-15 0-21 0,-17 0-17 15,-22 1-5-15,-19-1-6 0,-18 0-2 0,-15 1 2 16,-16-1 0-16,-13 1 1 0,-22-1-2 0,-7 0-7 16,-20 1-54-16,-13 0-101 0,-10 1-153 0,-13 1-195 15,-4-2-125-15,-10 3-44 0,0 0-6 0,0 0 30 16,-41 0-46-16,8 0-294 0,-2 0 142 0,-15 0 171 16</inkml:trace>
  <inkml:trace contextRef="#ctx0" brushRef="#br0" timeOffset="119582.24">29618 9544 2411 0,'0'0'4'0,"0"0"-3"16,0 0 0-16,0 0-1 0,0 0 0 0,0 0 19 16,0 0 24-16,0 0 37 0,0 0 34 0,0 0 26 15,0 0-1-15,0 16-11 0,0-16-22 0,0 0-20 16,0 0-10-16,-19 0-9 0,19 0-4 0,0 0-14 16,0 0 12-16,-14 8 3 0,14-8 4 0,0 0 16 15,0 0-3-15,0 4-6 0,0-4 1 0,0 0-9 16,0 0-15-16,0 2-8 0,0 0-11 0,33 1-2 15,-6 1 13-15,4 2 22 0,14 0 20 0,9 2 11 16,8-1 7-16,10 1-4 0,11 0 5 16,-3 1 14-16,9-1 18 0,2-1 17 0,0 1 30 15,0 0 21-15,-4-2 13 0,-6 1 15 0,-9-3-11 16,-4-1-27-16,-8-1-33 0,-12-1-46 0,-9-1-36 16,-8 0-32-16,-8 0-22 0,-9 0-7 0,-6 0-17 15,-3 0 0-15,-1 0-12 0,-4 0-53 0,0 0-62 16,0 0-115-16,0-14-132 0,0 14-81 0,0 0-51 15,-31 0-12-15,31-10-22 0,-44 10-34 0,11 0-77 16,-2-7-213-16,-10 2 36 0,-1 0 164 0</inkml:trace>
  <inkml:trace contextRef="#ctx0" brushRef="#br0" timeOffset="136822.18">3686 5899 1287 0,'0'0'44'0,"0"0"28"0,0 0 18 0,0 0 12 16,0 0-38-16,0 0-9 0,0 0-5 0,0 0 15 15,0 0 1-15,0 0 6 0,0 0-2 0,0 0-6 16,0 0 5-16,0 0-10 0,0 0-3 0,0 0-12 16,0 0-4-16,0 0-2 0,0 0 1 0,0 0 7 15,0 0-3-15,0 0 2 0,0 0 2 0,0 0-7 16,0 0-1-16,0 0-12 0,0 0-4 0,0 0 5 16,0 0 9-16,0 0 20 0,0 0 22 0,0 0 11 15,0 0 7-15,18 0 3 0,-18 0-17 16,25 0-18-16,-6 0-14 0,12 32-10 0,2-32-3 0,6 39 4 15,4-15-6-15,7 3-10 0,4 2-8 16,0-1-5-16,1 3-1 0,3-1-2 0,-2-1-1 16,0 2-6-16,-2-3-2 0,-3 2-3 0,-1-3 1 15,-3 0 2-15,-5-2-3 0,-3-1 3 0,-4-5 1 16,-6 2-2-16,-2-4 1 0,-6-3-5 0,-5-3-2 16,-3-3 5-16,-5-1-1 0,-2-4 3 0,-4 0-3 15,-2-3 0-15,0 0 0 0,0 0 4 0,0 0 2 16,0 0 2-16,-27 0 4 0,27 0-3 0,-41-27 1 15,12 27-6-15,-8-28-5 0,-2 8-3 16,-9-2 7-16,0-3 1 0,-5-2-1 0,3-3 2 0,-4 3-6 16,5-3 3-16,-1 2-1 0,5-1 4 15,-1 2 0-15,3 1-7 0,8 1 5 0,-3 3-1 16,3 2 2-16,8 2 1 0,5 4-1 0,5 2-6 16,3 5-2-16,7 1 0 0,1 2-2 0,6 4 3 15,0 0-4-15,0 0 2 0,0 0 2 0,0 22 3 16,37-22 1-16,-37 28 2 0,48-7 4 0,-17 2 7 15,8 4 11-15,5 4 13 0,3 0 8 0,7 3 2 16,0-1-2-16,-1-1-7 0,1-1-9 0,-4-4-8 16,4 0-5-16,-7-2-8 0,-1-3 0 0,-9-2-5 15,-4-4-3-15,-4-2 2 0,-6-3-2 0,-7-4-1 16,-6-1 5-16,-5-4-2 0,-3 0-2 16,-2-2 3-16,0 0 1 0,0 0 0 0,-31 0 4 15,31 0-1-15,-50-24-2 0,13 24 1 0,-5-29-1 16,-9 11 3-16,-5-1-1 0,-2-4-2 0,0-2-3 15,2 3-7-15,3 0 3 0,5 2 0 0,3 0 1 16,12 3 1-16,-1 2 1 0,10 4 2 0,3 2 4 16,7 2 11-16,3 1 17 0,7 3 15 0,2 3 19 15,2 0 4-15,0 0-22 0,0 0-11 0,27 0-24 16,-27 0-7-16,43 0 10 0,-14 21-1 0,8-21 14 16,5 21-1-16,5-21 4 0,1 32 1 0,1-16-7 15,5 3-6-15,0 2-13 0,-9-1-3 16,1-1-5-16,-5 0-2 0,-6 2 3 0,-2-4-9 15,-8-2-4-15,-6-2 0 0,-7 0-18 0,-3-3-4 16,-5 0 1-16,-4-2 5 0,0 0 13 0,-27-2 2 16,27 2-8-16,-42-4-1 0,11-1-1 0,-2-3 1 15,-8 0 10-15,0 0-2 0,-5 0-1 0,3-24 13 16,-3 24-1-16,7-24-1 0,2 24 10 0,6-29-7 16,6 29 13-16,4-26 37 0,5 26 16 0,6-21 18 15,5 21 10-15,1-16-34 0,4 16-21 0,0-15-10 16,0 11-4-16,25-4 8 0,-25 2 2 0,31 0-3 15,-10 3-16-15,6-1-6 0,-1 4-1 0,5 0-5 16,3 0 0-16,1 0-2 0,4 27-2 16,-2-27-2-16,2 25 2 0,1-25-2 0,-3 33-3 15,-4-16 2-15,-4-2-3 0,-2 2-23 0,-13-4-20 16,3-1-5-16,-9-3 0 0,-6 2 22 0,-2-4 24 16,0 0 2-16,0-2 4 0,-35 1 2 0,35-3-3 15,-45 0-4-15,14-3-4 0,-5 0-2 0,-5 0-1 16,0 0 1-16,-3-28 3 0,-1 28 6 0,3-28 3 15,3 28 3-15,6-30 1 0,6 30-2 0,5-27 2 16,7 27 2-16,3-20 0 0,5 20 0 0,1-15 7 16,6 15-2-16,0-7 1 0,0 7-3 0,0-7-8 15,25 7-6-15,-25-5 0 0,27 3-1 0,-27 0 3 16,41 2-1-16,-14 0-1 0,2 0 2 16,2 0-1-16,2 25 5 0,0-25-3 0,-2 22 0 15,0-22-2-15,-2 23-6 0,-8-23-6 0,-3 19-18 16,-7-19-10-16,-3 11 5 0,-6-11 8 0,-2 0 18 15,0 9 9-15,-27-9-1 0,27 0-4 0,-47 0-6 16,16 0-8-16,-9 0-13 0,-5 0-1 0,-5-34 1 16,1 34 5-16,-5-37 16 0,4 16 11 0,5-1 6 15,6 0 4-15,3-1 0 0,12 4 2 0,1 1 21 16,11 2 6-16,1-1 0 0,7 4 0 0,4 0-20 16,0 2-12-16,0 2-3 0,0-2-6 15,27 1-4-15,-27 4 8 0,29-2-8 0,-29 4-41 16,35 0-41-16,-14 4-79 0,1 0-89 0,-1 0-65 15,2 0-81-15,-5 0-98 0,3 35-215 0,-6-35 15 16,-3 33 124-16</inkml:trace>
  <inkml:trace contextRef="#ctx0" brushRef="#br0" timeOffset="138014.43">3043 7126 3055 0,'-8'-6'14'0,"1"0"17"0,3 3 30 16,0 1 31-16,4-3 13 0,-4 4 20 0,4 1 1 16,0 0 3-16,0 0-4 0,-2 0-19 0,2 0-23 15,0 0-31-15,0 0-27 0,0 0-20 0,0 0-9 16,0 0-5-16,0 0 1 0,0 0 10 0,0 0 21 15,33 0 30-15,-12 30 13 0,3-12 23 0,16 5 2 16,9 5-7-16,5 5 14 0,8 0-9 0,2 8-16 16,6-3-9-16,3 0-9 0,-5-2-14 15,-2-3-6-15,-10-2-5 0,-6-3-20 0,-5-6-1 16,-10-3-9-16,-8-6-10 0,-8-3 2 0,-7-4-8 16,-6-1 9-16,-6-2 7 0,0-1 4 0,-29 1 4 15,5-2-11-15,-7-1-40 0,-13 0-17 0,-6 0-19 16,-9-28-7-16,-8 28 28 0,-9-44 8 0,-3 14 11 15,-3-2 13-15,5-2 10 0,3-1 6 0,1-1 11 16,11 5 4-16,13-1 0 0,7 3 37 0,11 2 21 16,9 2 11-16,9 4 29 0,7-1-16 0,2 7-5 15,4 1-6-15,0 2-18 0,27 4-11 16,-27 0-12-16,45 3 13 0,-7 4-7 0,1 1 0 16,10 0-4-16,5 0-16 0,8 25 11 0,0-25 0 15,2 34 8-15,7-8-1 0,-12 2-19 0,6 3-4 16,-10 2-18-16,-5-1 0 0,-9 0 0 0,-1-1-12 15,-11-4 15-15,-11-1-7 0,-5-2 3 0,-9-2 4 16,-4-2-4-16,0-4 7 0,-35-2-7 0,6-4-11 16,-11-2-14-16,-3-4-16 0,-11-4 0 0,-10 0 6 15,0 0-6-15,-6-34 14 0,2 34 6 0,1-38 7 16,7 18 16-16,3-3 9 0,13 5 1 0,7-1 34 16,14 2 39-16,7 2 36 0,5 1 30 0,7 1 5 15,4 2-46-15,0 2-46 0,0-1-33 16,44 2-38-16,-20 3 6 0,7 1 0 0,15 4 3 0,8 0 4 15,4 0-1-15,10 34-3 0,2-13 4 16,2 5-11-16,5 3-1 0,-5 1 4 0,-10 1-6 16,-4 0-39-16,-8-5-7 0,-11 0-7 0,-10-4 1 15,-6-3 40-15,-11-4 5 0,-8 1 14 0,-4-5 4 16,0 0 4-16,-39-3 3 0,12-3-17 0,-10-1-32 16,-9-4-23-16,-3 0-18 0,-9 0-1 0,-4-25 16 15,0 25 18-15,-2-31 13 0,2 31 8 0,8-37 22 16,4 20 3-16,9-1 10 0,6 4 15 15,12 0 25-15,7 2 23 0,5 1 5 0,7-1 8 16,4 2-34-16,0 1-9 0,0-3-18 0,37 4-22 16,-37-2-13-16,48 3-11 0,-15 2 3 0,4 2-20 15,5 3-55-15,-5 0-66 0,6 0-72 0,-6 0-70 16,1 26-49-16,-9-26-89 0,-3 33-99 0,-5-13-184 16,-4 4-211-16,-3 0 153 0</inkml:trace>
  <inkml:trace contextRef="#ctx0" brushRef="#br0" timeOffset="141017.59">32038 9954 1705 0,'-16'0'46'0,"1"-19"22"0,3 19 31 16,4-12 24-16,3 12-9 0,3 0 8 0,0-10-3 16,2 10-2-16,0 0-20 0,0 0-15 0,0 0-13 15,0 0-16-15,0 0-8 0,0 0-12 0,0 0-8 16,0 0-8-16,21 0-4 0,-21 0 5 0,31 19 11 16,-8-19 20-16,8 0 15 0,8 25 10 0,4-25-5 15,9 21-3-15,6-21-5 0,4 19-3 16,8-11-2-16,5 0-12 0,3-2-11 0,7-1-5 15,0-1 4-15,-5-2 2 0,-1-2 2 0,0 0-9 16,-9 0-4-16,-4 0 3 0,-6 0 8 0,-11 0 4 16,-9 0-5-16,-3 0-8 0,-10 0-14 0,-6 0-9 15,-7 0-9-15,-8 0-2 0,-4 0 3 0,-2 0 4 16,0 0 7-16,-43 0 0 0,10 0-1 0,-9 0-25 16,-13 0-21-16,-22 0-12 0,-12 0-19 0,-14 0 13 15,-11-33-2-15,-4 33-2 0,-4-37-7 0,-6 17-7 16,8-1 10-16,11-1 6 0,12 4 20 0,10 1 15 15,12 2 12-15,20 15 11 0,9-16 1 16,13 16 21-16,12 0 29 0,11 0 14 0,10 0 11 16,0 0-7-16,35 0-15 0,-2 0-2 0,11 0 9 15,9 25 6-15,16-25 10 0,7 23 1 0,13-23 4 16,8 29-7-16,9-11-6 0,3-1-6 0,7-2-17 16,-4 2-8-16,-5-3-16 0,-2 0-6 0,-5-4-5 15,-11 1-1-15,-11-2-1 0,-10-2-2 0,-12-1 5 16,-10-1-4-16,-13-2-5 0,-6-1-2 0,-13-1-8 15,-6-1 0-15,-8 0 9 0,0 0 2 0,-39 0 6 16,4 0 0-16,-13 0-4 0,-12-27-16 0,-20 27-9 16,-19-29-12-16,-15 10-9 0,-6-5 0 0,-10 1-4 15,-1-4-3-15,1 1-3 0,4 4 2 0,15 1 9 16,18 3 13-16,16 3 14 0,19 6 12 16,17 4 38-16,12 0 27 0,16 4 3 0,13 1-3 15,0 0-27-15,44 0-26 0,-5 0 5 0,11 0 15 16,16 24 9-16,17-24 12 0,12 27 6 0,12-7-6 15,11 4 1-15,6 0-6 0,0 1 2 0,-2 2-5 16,-4-1-11-16,-9-1-5 0,-7 1-15 0,-11-2-8 16,-17-2-1-16,-8-1-7 0,-12-3-1 0,-13-4 1 15,-10-4-2-15,-10 1 0 0,-13-4 7 0,-8-1 3 16,-27-1 5-16,-8-4 5 0,-16-1-6 0,-20 0-1 16,-16 0-3-16,-24-37-6 0,-19 11-5 0,-11-5 2 15,-10-5-6-15,-2-4-8 0,4 2-3 16,7 1-2-16,14 6 3 0,24 3 9 0,22 6 15 15,19 7 22-15,20 6 42 0,16 9 21 0,17-10-8 16,10 10-20-16,0 0-40 0,49 0-26 0,-5 0 3 16,12 24-3-16,16-24 9 0,19 33 4 0,16-8-1 15,13 6 10-15,9 3-1 0,3 3 5 0,0 1 3 16,-8 0-6-16,-6-4-6 0,-13 1-7 0,-16-5-6 16,-16-3 0-16,-15-4-5 0,-15-6 0 0,-12-6-7 15,-10-1 1-15,-13-6 9 0,-8 0 4 0,0-4 12 16,-54 0-2-16,9 0 0 0,-13-26-10 15,-12 26-23-15,-19-43-4 0,-11 12-24 0,-5-4 1 16,2-1 12-16,3 0-2 0,14 1 27 0,11 7 3 16,13 5 12-16,21 5 1 0,16 4-11 0,17 6-32 15,8 8-44-15,0-7-46 0,56 7-52 0,-15 0-26 16,15 0-31-16,8 30-40 0,6-10-34 0,2 8-71 16,3 5-126-16,-3 4-182 0,-4 2 94 0</inkml:trace>
  <inkml:trace contextRef="#ctx0" brushRef="#br0" timeOffset="143137.84">5364 4069 2392 0,'-25'0'0'16,"9"0"2"-16,1 0 10 0,9 0 13 0,2 0 16 15,2 0 20-15,2 0 16 0,0 0 24 0,0 0 21 16,0 0 20-16,0 0 8 0,0 0-6 0,0 0-23 15,0 0-35-15,0 0-36 0,23 0-30 0,-23 0-16 16,29 0-6-16,-9 0 5 0,11-21 20 0,7 21 16 16,7 0 8-16,7-17-3 0,6 17-23 0,12 0-3 15,2-17-2-15,7 17 5 0,1 0 10 0,-1-14-4 16,-1 14-2-16,-5 0-2 0,-5-5-6 16,-6 5-9-16,-8 0-6 0,-9 0-3 0,-10 0-2 0,-2 0-6 15,-12 0-18-15,-4 0-19 0,-9 0-1 16,-8 21 8-16,0-21 22 0,-35 15 22 0,2-15 3 15,-4 22-1-15,-15-11-4 0,-12 2-1 0,-13-1-1 16,-10-3 0-16,-8-4 6 0,-8 0-3 0,-4-5-3 16,-7 0-1-16,6 0 0 0,7 0 1 0,6 0-1 15,14 0 3-15,15 0-1 0,15-21 6 0,13 21 24 16,14 0 35-16,11 0 23 0,9 0 1 0,4 0-26 16,0-13-38-16,52 13-26 0,-15 0-9 0,15-11 2 15,12 11 2-15,16-7 5 0,13 7-3 0,13 0 9 16,3 0 12-16,3 0-1 0,-5 0 10 15,-7 0-7-15,-7 0-16 0,-15 21 1 0,-10-21-11 16,-18 0 4-16,-11 0 4 0,-16 0-12 0,-4 0 2 16,-11 13-4-16,-8-13 2 0,0 0 6 0,-39 0 5 15,6 0 2-15,-15 0 1 0,-14 0 1 0,-17 0-2 16,-14-21-1-16,-10 21-6 0,-7-20 1 0,-1 20-1 16,1-23 3-16,9 23 1 0,12-23 1 0,19 23-3 15,14-17-2-15,13 17 4 0,14-9 6 0,12 9 4 16,9-6-2-16,8 6-6 0,0-2-8 0,25 0-3 15,-25-2-2-15,53 2 2 0,-13-2 2 0,9 2 5 16,11 0 1-16,4-1-2 0,5 3-1 0,-3 0-1 16,0 0-2-16,-4 0-33 0,-6 0-37 15,-11 0-53-15,-6 0-67 0,-12 21-47 0,-8-21-54 0,-3 0-36 16,-9 0-9-16,-7 0-53 0,0 14-98 16,0-14-93-16,-42 10 79 0</inkml:trace>
  <inkml:trace contextRef="#ctx0" brushRef="#br0" timeOffset="148297.73">31724 11651 540 0,'0'0'2'0,"19"17"0"16,-19-17-2-16,20 0 2 0,-7 0-10 0,-1 0 2 15,3 14-1-15,-3-14-8 0,3 0 4 0,1 11-7 16,-1-5 2-16,1 0 10 0,1-1 1 0,-1-1 4 16,1-1 5-16,-1 3 9 0,-1-3 26 0,-1 0 30 15,-1 0 15-15,-1-3 14 0,-2 3 6 0,1-3 0 16,-5 1 19-16,2-1 24 0,-4 0 1 0,2 0 11 15,-3 0-7-15,-1 0-20 0,0 0-1 0,-2 0-12 16,2 0 1-16,0 0-11 0,-2 0 0 0,0 0-8 16,0 0-13-16,0 0 1 0,0 0-8 15,0 0-5-15,0 0 2 0,0 0-8 0,0 0-6 16,0 0-2-16,0 0-15 0,0 0-7 0,0 0-7 16,0 0-11-16,0 0-4 0,0 0-7 0,0 0-3 15,0 0-2-15,0 0 1 0,0 0 11 0,0 0 13 16,-37 0 23-16,14 0 7 0,-6 0 6 0,-8-22 0 15,-11 22-7-15,-8 0 1 0,-20-22-3 0,-13 22-12 16,-14-21-6-16,-17 9-5 0,-13-3-7 0,-9-3-4 16,-17-1 1-16,-9-3 11 0,-14-4 15 15,-10-1 17-15,-11-1 5 0,-3-2-11 0,-7 0-15 0,-6 1-12 16,-11 1-6-16,7 2 5 0,-2 3 15 16,12 2 3-16,2 3-5 0,10 2-5 0,3 3-18 15,10 1-8-15,8 1 21 0,8 0-1 0,7 1-1 16,12 0 4-16,0-2-23 0,11-1 2 0,9-2-2 15,9-1 2-15,11 0-1 0,5-2-9 0,5-1 2 16,10-1-9-16,6 1 1 0,6 0-3 0,13 2-1 16,6 1 1-16,8 1-1 0,13 5 2 0,10 2 2 15,8 0-1-15,7 4-1 0,5 2 0 0,7 0-8 16,4 2-16-16,0 0-33 0,0 0-35 0,0 0-48 16,0 0-50-16,0 0-40 0,0 0-44 0,0 0-23 15,0 20-19-15,0-20-27 0,19 17-57 16,-19-17-124-16,22 21-174 0,-9-9 103 0</inkml:trace>
  <inkml:trace contextRef="#ctx0" brushRef="#br0" timeOffset="148654.96">26060 10558 3504 0,'54'0'24'0,"0"0"13"15,-5 0 27-15,-5 0 45 0,-7 0 16 0,-2 0 25 0,-12-18 2 16,-5 18-8-16,-9 0-16 0,1 0-22 16,-6 0-17-16,-4 0-35 0,0 0-20 0,0 0-8 15,0 0 37-15,0 0 39 0,-33 0 29 0,6 27 21 16,-12-27-24-16,-11 24-23 0,-12-8-13 0,-14 0-21 16,-11 2-9-16,-16 2-6 0,1-2-20 0,-3 1-9 15,-3 4-9-15,9 2-9 0,0 2-1 0,14-1 1 16,0 3 8-16,17-2 8 0,2 6 1 0,12-4 3 15,5 0-22-15,7-4-12 0,7 0 4 0,8-2-12 16,9-4 13-16,5 0 11 0,11 0 0 0,2 1 51 16,0 1 31-16,42 0-3 0,-15 3 1 0,14 0-35 15,8 4-33-15,14 2-9 0,5 0-1 16,2 0-10-16,9 1-83 0,-1 1-135 0,5-2-138 16,-11 1-138-16,-6 0-104 0,-6 1-88 0,-8-2-159 15,-11 3-258-15,-10-2 183 0</inkml:trace>
  <inkml:trace contextRef="#ctx0" brushRef="#br0" timeOffset="151793.79">22604 10786 1654 0,'0'-17'24'0,"23"5"-1"0,-23 1 31 15,0 6 16-15,0 0-5 0,18 1 24 0,-18 2-18 16,0 1-9-16,0 1-15 0,0-1-18 0,0 1-13 16,0 0-9-16,0 0-10 0,0 0-1 0,0 0-1 15,0 0 23-15,0 0 35 0,0 0 27 16,0 0 18-16,0 0-9 0,0 0-17 0,0 23-18 15,-27-23-15-15,27 19 0 0,-22-6 11 0,22 1 0 16,-27 1 10-16,12-1 3 0,-1 3-9 0,1-2 11 16,-5 2 7-16,1-1-5 0,-2 0-2 0,-1 0 6 15,-3 1-11-15,-2 1-5 0,-4 0 1 0,-4 2-14 16,-2-1 7-16,-3 1 11 0,-5 0 11 0,-1 1 3 16,-7 0 2-16,-1 0-11 0,-4-1-16 0,0 2-12 15,-2-2-5-15,-6 1 3 0,2 0 1 0,-2-2 14 16,-4 1 4-16,-3-2 1 0,-1-1 6 15,-7-2 7-15,-2-1-3 0,1-1-3 0,-7-3-5 0,0 1-24 16,-4-3-2-16,-4-2 0 0,-2-3 10 16,1 0 8-16,-3-2-4 0,0-1 7 0,0 0-6 15,-1 0-7-15,3 0 1 0,0-28-11 0,2 28-5 16,0-24 3-16,1 24-3 0,-3-29-1 0,0 13-2 16,0-2 1-16,-5 0-2 0,5-3-1 0,-6 2-10 15,4-3-2-15,-1-1-1 0,1-2 4 0,2 2-2 16,-3-5-3-16,5-2-1 0,-4-1-8 0,0 0 7 15,-3-1 8-15,-3-2-8 0,-3-3 10 0,1 0-4 16,-5 3-6-16,0 0 7 0,1 0-3 0,1 1 3 16,0 1-11-16,7-1 3 0,2 2-4 15,-1-1 0-15,5-1 5 0,4-1-3 0,0 0 3 16,2 2-1-16,0-1 0 0,2 1 0 0,4 0-8 16,2 0 4-16,3-1 2 0,3 0 0 0,7 1 10 15,4-2-7-15,3 0 3 0,8-1-4 0,1 0-3 16,4 0 7-16,7 0 4 0,5 1 23 0,3 2 16 15,4 1 9-15,2 0 5 0,4 1-15 0,4 4-2 16,5 2-12-16,1 1-7 0,-1 1 0 0,3 4-12 16,5 0-1-16,-3 3-10 0,5 4-4 0,0 1-4 15,2-2 8-15,0 5 5 0,1 0-4 0,-3 2-5 16,6 0-45-16,-4 1-56 0,0 1-55 0,4 0-67 16,-5 1-37-16,3-1-30 0,0 0-49 15,-4-1-56-15,0 0-66 0,1-1-46 0,-3-1-111 16,2-4-215-16,-5-5 140 0</inkml:trace>
  <inkml:trace contextRef="#ctx0" brushRef="#br0" timeOffset="152143.22">15377 9278 3952 0,'15'0'18'0,"-7"0"39"0,2 0 64 0,-3 0 57 15,3-20 55-15,-2 20 33 0,-2 0-6 0,1 0 29 16,1-16 25-16,-2 16 3 0,0 0 7 0,0 0-47 15,-3 0-75-15,1 0-69 0,-4 0-60 16,4 0-36-16,-4 0-28 0,0 0-10 0,0 0-10 16,0 0-4-16,0 0 3 0,0 0 4 0,0 0 4 15,-25 0 6-15,4 0 1 0,-3 22 2 0,-10-22 0 16,-11 26-1-16,-9-9 6 0,-6 1-5 0,-6 1-2 16,-2 0 4-16,-2 1-8 0,1 0 2 0,5-2 3 15,2-1-6-15,13-3 0 0,3-1-5 0,9 0 2 16,10-4 0-16,6-2-2 0,9-1 1 0,4-1 0 15,6-3-1-15,2 1 5 0,0 0 64 0,0 3 44 16,0 6 13-16,45 4 4 0,-18 7-58 0,8 4-48 16,7 7-10-16,3 5-4 0,9 4-10 0,0 2-1 15,-3 3-101-15,-3-3-115 0,-5 1-194 0,-6 1-224 16,-8-1-80-16,-4 4-118 0,-10-2-63 16,-5 1-297-16,-10-5 153 0,0 1 234 0</inkml:trace>
  <inkml:trace contextRef="#ctx0" brushRef="#br0" timeOffset="155855.7">27228 13982 1628 0,'-10'0'10'0,"6"0"4"0,-5 0 11 15,5 0 24-15,0 0 21 0,4 0 33 0,0 0 19 16,0 0 8-16,0 0-1 0,0 0-6 0,0 0-11 16,0 0-17-16,0 0-16 0,0 0-20 0,0 0-2 15,0 0-6-15,0 0-7 0,17 0-11 0,-17 0-19 16,18 0-10-16,1 0-7 0,-3 0-1 0,11 0 4 15,6 0 5-15,7 0 17 0,1 0 10 0,9 0 5 16,-1 0 7-16,-1 0-5 0,1 0 3 16,1 0 0-16,0 0 2 0,-5 16 7 0,1-16 1 15,-3 0 2-15,-2 12-6 0,-1-12-13 0,-7 0-15 16,-7 10-9-16,-3-10-7 0,-10 5-4 0,-1-5-4 16,-6 2-2-16,-2-2 3 0,-4 3-1 0,0-1 6 15,0 0 3-15,-31 0 1 0,4 1 2 0,-1-3-1 16,-16 1-1-16,-1-1 2 0,-9 0-4 0,-10 0-3 15,-6 0 3-15,-3-24-4 0,1 24-2 0,2-18-2 16,1 18-9-16,1-16-8 0,10 16-6 0,9 0-8 16,14-17 2-16,3 17 8 0,14 0 10 0,3 0 10 15,7 0 7-15,4 0 1 0,4 0 3 16,0 0-3-16,31 0 4 0,-31 0 11 0,54 0 14 16,-17 0 16-16,6 0 6 0,7 18-1 0,4-18-7 15,10 0-10-15,-6 20-7 0,-5-20-8 0,9 15-5 16,-8-15 0-16,-4 12 0 0,-5-3-5 0,-3-4-4 15,-7 1-5-15,-4-2-6 0,-4 1 0 0,-9-1-2 16,-5-1-2-16,-7-1 4 0,-6 1 4 0,0-2 2 16,0 4 6-16,-37-2-2 0,10 1-6 0,-8-2-3 15,-3 1-17-15,-11-2-16 0,-13-1-13 0,4 0-14 16,-4 0-5-16,-2 0-1 0,6 0 4 0,0-25 15 16,8 25 7-16,13 0 13 0,6 0 14 0,13 0 8 15,1 0 19-15,13 0 10 0,4 0 1 16,0 0-6-16,31 0-11 0,-31 0-8 0,45 0-1 15,-14 0 2-15,9 0 2 0,5 0 0 0,1 0-3 16,3 0-35-16,-5 0-51 0,-7 0-63 0,2 0-63 16,-12 0-83-16,-4 0-119 0,0 0-175 0,-9 0-25 15,-6 0 117-15</inkml:trace>
  <inkml:trace contextRef="#ctx0" brushRef="#br0" timeOffset="156341.69">27398 12693 2041 0,'0'0'25'16,"-19"0"-1"-16,19 0 2 0,0 0 3 0,0 0-19 16,0 0 7-16,0 0 15 0,0 0 19 0,0 0-4 15,0 0-7-15,0 0-19 0,0 0-21 0,29 0-1 16,-6 0 1-16,4 0 5 0,8 0 10 0,0 0 13 16,6 21 13-16,3-21 9 0,-3 0 7 0,4 18-8 15,-1-18-3-15,-3 16-5 0,-4-16-11 16,-1 11-7-16,-5-11-6 0,-5 10-7 0,-3-10-6 15,-8 6-4-15,-3-4-7 0,-8 0-6 0,-4-1-10 16,0 3-46-16,0-3-61 0,-31 4-125 0,31-1-262 16,-49 0-107-16,9-2 67 0</inkml:trace>
  <inkml:trace contextRef="#ctx0" brushRef="#br0" timeOffset="158071.76">7650 8674 993 0,'0'0'47'0,"0"0"31"15,0 0 8-15,0 0 8 0,0 0-36 0,0 0-15 0,0 0 7 16,0 0 7-16,0 0 10 0,0-2 10 0,0 2 3 16,0 0 5-16,0 0-12 0,0 0-6 15,0 0-7-15,0 0-8 0,0 0-2 0,0 0-8 16,0 0-1-16,0 0-8 0,0 0 0 0,0 0 0 16,0 0-5-16,0 0 4 0,0 0-7 0,0 0-10 15,0 0-2-15,0 0-7 0,0 0-5 0,17 0 2 16,-17 15 0-16,29-15 5 0,-11 0 9 0,1 10 12 15,2-10 6-15,2 0 5 0,-1 11 5 0,1-11-3 16,0 7-2-16,-1-1-1 0,-1-5-5 0,0 4-1 16,-5-2-5-16,-1 1-2 0,-3-2-7 0,-4-1-9 15,-1 1-5-15,-3-2-8 0,0 3-4 16,-4-3 4-16,0 1-2 0,0 1 6 0,0 0 6 16,0 1-3-16,0 0 5 0,-27 2-4 0,27 3-3 15,-29-2 1-15,6 3-1 0,-1-2 1 0,-3-1 0 16,-4 1 1-16,-2-1-3 0,0 0-1 0,-3 0 0 15,-1-1 1-15,4-1-2 0,2 1 3 0,6 0-4 16,5-1-3-16,1 0 4 0,5 0-1 0,5-1 2 16,3 0-1-16,4-1-2 0,2 0-1 0,0-1 5 15,0 1 3-15,0 0 10 0,0-1 1 0,0 2 2 16,0-1 6-16,0 2-9 0,25 0 4 0,-25 4-6 16,29-3-6-16,-11 4-1 0,5 0-3 0,0-1 0 15,0 1-3-15,-3 1 0 0,1-1 0 16,-5 1-21-16,1 1-36 0,-2-2-52 0,-5 2-65 15,0 1-75-15,-4-1-103 0,-4 0-177 0,-2-3-49 16,0-1 95-16</inkml:trace>
  <inkml:trace contextRef="#ctx0" brushRef="#br0" timeOffset="172417.7">26459 12003 1248 0,'4'0'30'0,"0"0"10"16,-4 0 8-16,7 0 17 0,-7 0-19 0,0 0 12 15,4 0 7-15,-4 0-1 0,0 0-1 0,0 0-8 16,0 0-5-16,0 0-9 0,0 0-7 0,0 0-8 16,0 0 1-16,0 0 0 0,0 0 9 15,0 0 3-15,0 0 0 0,0 0 15 0,0 0-4 0,0 0 17 16,0 0 14-16,0 0 0 0,0 0 21 15,0 0-2-15,0 0 8 0,0 0 4 0,0 0-3 16,0 0 1-16,0 0-15 0,0 0 7 0,0 0-7 16,0 0-4-16,0 0-2 0,0 0-15 0,0 0-10 15,0 0-5-15,0-18-7 0,0 18-6 0,0 0-3 16,-27-14-8-16,27 14-9 0,-27-11-6 0,8 11-6 16,7-10 0-16,-7 10 2 0,1-10 4 0,-1 10 7 15,-6-7 1-15,7 3 9 0,-9-2-5 0,0 0-4 16,-6 1-8-16,-2 1-2 0,-7-1 0 0,-1 1 6 15,-2-1 13-15,-9 4 7 0,-4 0 15 16,-10 0-1-16,-3 1 5 0,-7 0 3 0,-7 0-13 16,-4 0-7-16,-6 0-6 0,-4 28-13 0,-4-28-1 15,-1 25 1-15,-12-8-8 0,3 2 0 0,-7 3 6 16,-2 5 48-16,-4 2 45 0,-9 3 17 0,1 4 15 16,-2 0-44-16,-3 1-37 0,-12 3-19 0,-4 0-2 15,-6 1 10-15,-4 0 4 0,-3 2 0 0,3-1-16 16,-5 1-14-16,11-2-12 0,6 2 4 0,9-2 0 15,11-4-3-15,11-1-1 0,11 0-8 0,9-5 10 16,11-1 11-16,13-6-1 0,10-2-3 0,14-2-13 16,10-4-12-16,11-4-3 0,11-3-2 15,3-3 5-15,11-2 8 0,2 0-1 0,6-3 8 0,0 0-8 16,0-1 0-16,0 0 0 0,0 0-42 16,0 0-128-16,0 0-144 0,0 0-146 0,0 0-132 15,0 0-50-15,24 0-34 0,-24-20-100 0,19 20-173 16,-19-21 176-16</inkml:trace>
  <inkml:trace contextRef="#ctx0" brushRef="#br0" timeOffset="172735.57">21672 12494 4186 0,'27'0'7'0,"2"0"3"0,-3 0 40 0,1-28 76 15,-6 28 62-15,0-31 57 0,-3 31 28 0,-5-16 0 16,-13 16-8-16,14 0-19 0,-14 0-48 0,4 0-70 15,-4 0-71-15,4 0-53 0,-4 0-27 16,0 0 5-16,0 0 12 0,0 25 11 0,0-7 14 16,-31 7-14-16,31 5-2 0,-45 4 4 0,14 7-10 15,-8 1 11-15,-7 3 1 0,-4 0-9 0,-1-2 8 16,1 2-13-16,1-2 1 0,1-1 3 0,9-2-11 16,4-4 0-16,10-3 5 0,2-3 1 0,13-4 13 15,4-4 8-15,6-3-2 0,0-4 5 0,26 0-12 16,3 0 1-16,13-1-4 0,7 2-3 0,15 1 7 15,9 0-6-15,5 3-5 0,5-1-89 0,0 2-69 16,-5-2-103-16,-3 1-102 0,-11-2-10 16,-11-3-65-16,-9-2-55 0,-11-1-72 0,-10-1-109 15,-7 0-275-15,-5-2 141 0,-9 0 178 0</inkml:trace>
  <inkml:trace contextRef="#ctx0" brushRef="#br0" timeOffset="174901.09">20694 13050 1602 0,'0'-3'27'0,"0"2"0"0,0-3 34 0,0 2 22 16,0-2 11-16,21 2 26 0,-21-2-3 0,0 2-1 15,0 1-15-15,0-2-8 0,0 2-15 0,0 0 2 16,12 1-3-16,-12 0-4 0,0 0 0 0,0-1-7 16,0 1-5-16,0 0-4 0,0 0-5 0,0 0-5 15,0-2-9-15,0 1 3 0,0 1-3 0,0 0-5 16,0-1 0-16,0 1-1 0,0 0-7 16,0 0 1-16,0 0-8 0,0 0-12 0,0-3 2 0,0 1-4 15,-23-2 4-15,23-2 9 0,-31 0 6 16,9-3 7-16,-3 0-4 0,-6 0-4 0,-2-3-10 15,-2 3 5-15,-7-1 13 0,1 1 6 0,-3-1 7 16,-5-1-2-16,-3 1-1 0,-8-1-1 0,0-2-3 16,-10 0-4-16,-2 0-6 0,-5-1-5 0,-6 0 0 15,-3-1 10-15,-7 0 7 0,-5 2-2 0,-5-2-6 16,-2 3-10-16,-7-1-10 0,-2 2 2 0,-3 0 3 16,-3 1 4-16,-2 1 11 0,4 0 1 0,0 4-1 15,-4 0-1-15,0-1-13 0,-6 1 3 0,-2 3 11 16,-7-1 5-16,1 3 3 0,-5 0-4 15,-3 0-15-15,1 0-6 0,0 0-5 0,1 0-2 16,-3 21-1-16,6-21-2 0,-1 0 5 0,3 23 4 16,5-23 4-16,2 21-7 0,4-21 4 0,6 18 3 15,10-7 7-15,5 0 8 0,4 0 1 0,4 1-8 16,4-1-9-16,2 0 5 0,2 0-8 0,4-1 1 16,-2 1-4-16,0-1-11 0,7-1 7 0,1 0 2 15,3-1-2-15,7 0 1 0,3-2-10 0,6 1 0 16,7 0 7-16,7-3-4 0,5 0 8 0,6 1-5 15,6-1-3-15,8-3 5 0,4 2-4 0,7-2 0 16,2-1 1-16,6 0-3 0,0 0 2 0,0 0 0 16,2 0 3-16,0 0-9 0,0 0-38 0,0 0-34 15,0 0-49-15,0 0-61 0,0 0-57 16,24 0-57-16,-24 0-48 0,29 0-16 0,-8 0 13 16,2 0-25-16,4 0-59 0,0-15-177 0,-1 15 64 15,-3 0 117-15</inkml:trace>
  <inkml:trace contextRef="#ctx0" brushRef="#br0" timeOffset="175224.6">14612 12530 3367 0,'27'-12'10'0,"2"-1"34"0,-2 0 52 0,2 0 62 16,-4-5 38-16,-4 4 17 0,-3 3-9 15,-1 3-20-15,-7 3-19 0,-2 1-19 0,-1 2-22 16,-3 1-26-16,-4 1-31 0,4 0-34 0,-4 0-27 15,0 0-17-15,0 0-1 0,0 0 3 0,0 0 9 16,0 28 3-16,-31-28 4 0,31 40-2 0,-42-13-1 16,16 2-2-16,-12 8-1 0,-3 0 7 0,-4 0 1 15,-5 3-5-15,0-1 5 0,-3 0-8 0,3-1-9 16,4-2 13-16,5-1-10 0,6-4 0 0,6-2 7 16,4-3-7-16,11-3 1 0,3-4 4 0,7-2 0 15,4-1-1-15,0-2 2 0,0-1 7 0,33-1-1 16,-6 1 1-16,6 3-1 0,9-3-5 0,7 2-2 15,9 1 4-15,6 4-68 0,4-2-64 0,-3 2-62 16,1 1-98-16,-6 2-49 0,-5 1-85 16,-7 0-116-16,-5 1-219 0,-3-3-127 0,-5 3 147 15</inkml:trace>
  <inkml:trace contextRef="#ctx0" brushRef="#br0" timeOffset="191700.74">25773 11568 1947 0,'-72'-33'-381'0,"14"-8"-106"16,20 1 1-16</inkml:trace>
  <inkml:trace contextRef="#ctx0" brushRef="#br0" timeOffset="192520.88">24599 12709 3894 0,'0'0'46'0,"22"0"33"0,-22 0 26 16,23 0 19-16,-23-27-24 0,15 27-19 0,-15 0 22 15,0 0 22-15,0 0 16 0,0 0 17 0,0 0-25 16,0 23-19-16,0-23-47 0,-23 41-31 0,23-14-20 15,0 7-23-15,0 3 4 0,0 6 4 0,0 9 4 16,0 5-2-16,0 7 9 0,0 8-5 0,27 7 4 16,-27 3 4-16,35 3-8 0,-16 3-2 0,3-4-95 15,-1-4-76-15,2-6-80 0,-3-10-99 0,1-11-33 16,-6-13-21-16,-3-10 18 0,-8-10-4 0,-4-11-86 16,0-9-246-16,0 0 1 0,0-43 104 0</inkml:trace>
  <inkml:trace contextRef="#ctx0" brushRef="#br0" timeOffset="192696.89">24694 13004 3748 0,'23'-50'80'0,"3"3"58"0,5 6 86 16,3 7 65-16,-6 2-11 0,6 3 3 0,-8 6-5 15,-3 5-22-15,-8 5-57 0,-3 5-65 0,-12 3-98 16,14 1-50-16,-14 4-22 0,0 0 4 0,0 0 21 16,0 30 10-16,0-7 21 0,0 8-31 0,0 5-62 15,9 10-59-15,-9 9-55 0,0 8-34 0,4 6-28 16,0 5-28-16,0 6-73 0,0 4-67 0,-2 3-80 15,2 1-126-15,1-3-293 0,3-9 120 16,-4-7 163-16</inkml:trace>
  <inkml:trace contextRef="#ctx0" brushRef="#br0" timeOffset="193092.61">24361 12679 4691 0,'0'-50'59'0,"29"4"99"0,-29 2 138 15,35 7 137-15,-35 1 18 0,39 5-36 0,-39 6-125 16,23 9-134-16,-23 8-83 0,0 1-72 0,0 5-30 16,0 2-3-16,0 0 6 0,0 0 10 0,0 35 19 15,0-10 0-15,-41 7-1 0,20 6 3 16,-2 8-1-16,-4 3-4 0,1 4-1 0,-3 0-1 16,4-1-3-16,2 0 8 0,5-2-1 0,-1-1 4 15,7-7 0-15,-5-4-6 0,11-7 6 0,-2-6 1 16,3-6 11-16,3-7 19 0,-2-5 84 0,4-5-6 15,0-2-11-15,0 0-18 0,0-45-85 0,0 17 0 16,29-7 3-16,-29-7 1 0,21-11-3 0,-21-4 9 16,27-4 9-16,-13-4 16 0,1-3 36 0,5 0 13 15,-1-3 1-15,8 5 3 0,-5 0-25 0,9 6-14 16,0 5-4-16,-2 7-15 0,11 8-16 0,-5 7-6 16,2 6-11-16,2 10-13 0,3 7 4 0,3 9-6 15,3 1 4-15,1 27 9 0,1 3-1 16,0 9 3-16,3 14-4 0,1 7-34 0,2 7-58 0,-4 8-64 15,-3 3-92-15,1 1-109 0,-9 1-164 16,-2-2-131-16,-10 1-87 0,-2-2-102 0,-6-1-100 16,-11 5-231-16,7-6 183 0</inkml:trace>
  <inkml:trace contextRef="#ctx0" brushRef="#br0" timeOffset="206935.98">409 9279 1735 0,'0'0'13'0,"0"0"-2"16,0 0-1-16,0 0 7 0,0 0 8 0,0 0 24 15,0 0 31-15,0 0 18 0,0 0 5 0,0 0-1 16,0 0-15-16,0 0-11 0,0 0-19 0,0 0-12 15,0 0-13-15,0 0-10 0,0 0 1 0,0 0 2 16,0 0 10-16,0 0 11 0,19 0 4 0,-19 0-2 16,18 0-4-16,-5 0-8 0,6 0-13 15,7 0-1-15,5 0 5 0,0 0 5 0,11 15 13 16,-1-15 6-16,-2 0-9 0,7 0-3 0,3 0-15 16,5 0-11-16,4 0 4 0,0 0 2 0,6 0 4 15,2 0 0-15,11 0-3 0,-1 0-10 0,1 0-2 16,9 0-2-16,-1 0-5 0,4 0 1 0,6 0-1 15,4 0-2-15,1 0 1 0,3 0-1 0,7 0 1 16,3 0 3-16,9 0 4 0,4 0 1 0,7 0 7 16,-1 0 8-16,2 0 0 0,3 16 2 0,-5-16-8 15,-6 0-9-15,-8 0-4 0,-2 0-3 16,-5 0 1-16,-3 8-1 0,-3-8-1 0,1 0 0 16,-1 0 2-16,3 0 9 0,1 0 25 0,1 6 6 15,-5-6 7-15,-6 0-8 0,-6 0-19 0,-4 0-8 16,-4 0-5-16,-4 0 0 0,-5 0-5 0,1 0-6 15,-5 0 1-15,6 0-3 0,-1 18 4 0,1-18 5 16,1 0-1-16,-5 15-3 0,1-15 0 0,-3 0-1 16,-2 13-5-16,-5-13 4 0,1 0 1 0,-4 11 1 15,0-11 1-15,-9 7-1 0,-3-3-2 0,0-1 1 16,-1-1 2-16,1 2-1 0,-5 0-3 0,3-1-1 16,-1 1-2-16,7 1 4 0,0-1 0 15,2 3 3-15,2-1 1 0,2 2-4 0,2-3-1 0,2 4 0 16,0-2 3-16,2 0 2 0,-2 1 2 15,4-3-3-15,-4 0-4 0,0-3 0 0,-4 1 3 16,0-3 1-16,-2 0-2 0,-8 0 1 0,-5 0-2 16,-1 0-4-16,-5 0 5 0,-4-24-1 0,4 24-1 15,-4 0 3-15,-4-20-1 0,7 20 2 0,-3 0-2 16,0-12 0-16,2 12 0 0,-4 0 10 0,-2 0 24 16,-2-11 16-16,0 11 17 0,-6 0 11 0,-5-5-2 15,-1 5-4-15,-5-2-2 0,-5 1-17 0,-1 0-12 16,-4 1-9-16,0-1-11 0,-2 1-5 0,0-1-3 15,0 1-2-15,0-2-6 0,0 2-1 0,0 0-4 16,0 0-7-16,0 0-1 0,0 0 5 0,0 0-3 16,0 0 11-16,-21 22 4 0,21-22 24 15,-20 26 21-15,5-8 6 0,-3 9 5 0,-3 4-13 16,-6 8 8-16,-2 10 4 0,-2 7-4 0,-2 7-7 16,-4 9-17-16,0 7-9 0,-3 4 10 0,3 3 13 15,0 2 8-15,0 4 16 0,-3 4 11 0,1 4-11 16,0 10-6-16,2 7-24 0,-1 7 9 0,1 5 56 15,0 2 12-15,6 3 17 0,6-3-20 0,0-1-34 16,5-8 10-16,-1-1 5 0,5 0-11 0,-3-2-24 16,4-4-22-16,-1-2-11 0,-3-4-8 0,5-6-4 15,-5-5-11-15,5-12-9 0,-1-11 7 0,3-12-5 16,-1-8-4-16,3-8 7 0,2-8-88 16,0-9-31-16,1-5-66 0,1-6-62 0,2-6 18 15,0-4-25-15,2-5 0 0,0-3-21 0,0-1-23 16,0 0-106-16,-5 0-122 0,-1 0-153 0,-6 0-333 15,-7-33 152-15,-8 33 191 0</inkml:trace>
  <inkml:trace contextRef="#ctx0" brushRef="#br0" timeOffset="207956.16">343 9331 2053 0,'17'-21'41'0,"-11"1"57"0,6 2 47 0,-3 4 42 15,-3-2-25-15,2 5-47 0,-4 2-47 0,0 5-41 16,-4 2-19-16,0 1-12 0,0 1 48 0,0 0 65 16,0 0 72-16,0 22 44 0,0-22-6 0,-27 35-49 15,27-7-55-15,-22 8-3 0,22 9-26 0,-31 11-6 16,14 8-3-16,-1 13-25 0,3 8 7 0,-8 9 0 16,7 4-2-16,-3 4-1 0,-4 2-8 0,7 0-1 15,-3 1-4-15,1-1 0 0,1 1-5 0,3 7-7 16,-1 4-4-16,3 3-13 0,-3 1-5 15,3 1-5-15,2-2-2 0,-3-2 4 0,1-6 3 16,1-7 36-16,7-7 22 0,0-7 27 0,4-1 17 16,0-1-9-16,0-5-6 0,0 1-7 0,39-4-8 15,-39-6-4-15,34-6 10 0,-34-5-14 0,35-7-11 16,-17-10-6-16,-1-7-31 0,-3-9-4 0,-1-6 0 16,1-6-5-16,-6-4 20 0,-8-4 17 0,15-6 22 15,-15 0 23-15,12-1 8 0,-12-3-6 0,0 0-5 16,4 0-14-16,-4 0-5 0,0 0-4 0,0 0-9 15,0 0-3-15,0 0-9 0,5 0-5 0,-5 0-11 16,0 0-8-16,0 0-9 0,0 0-7 16,2 0-2-16,6 0-9 0,0 0-1 0,15 0 0 15,0 0-1-15,12-13 1 0,10 13 1 0,13 0-4 16,10 0 3-16,9 0 1 0,8 0-3 0,14 0-2 16,12 0-14-16,20 0-16 0,13-8-15 0,18 8-10 15,13 0 7-15,26-4 13 0,16 2 19 0,16 0 17 16,24-3 3-16,7 1 3 0,11 2-3 0,11-2-7 15,11-1 3-15,7 1 0 0,-4 2-5 0,0 0 5 16,-5-1 3-16,1 1 9 0,-13 2 27 0,-16 0 11 16,-15 0 15-16,-10 0 19 0,-17 0 1 0,-16 0 11 15,-23 0 11-15,-19 0-11 0,-20 0 1 0,-23 0 4 16,-19 0-3-16,-26 0-7 0,-21 0-20 16,-19 0-28-16,-14 0-29 0,-11 0-16 0,-7-17-7 15,-7 17-39-15,0 0-45 0,0 0-66 0,0 0-76 16,0 0-38-16,0 0-52 0,-33 0-90 0,33 0-65 15,-38 0-50-15,16 0-42 0,-5 0 2 0,-4 23-28 16,-6-23-114-16,-1 18-248 0,1-18 159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2:41:44.16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509 6104 2599 0,'10'0'-2'0,"-2"0"-5"16,0 0-5-16,3 0 2 0,-3 14 1 0,0-14 3 15,1 10 5-15,-3-2 5 0,2 4 7 0,4 0 8 16,-5 1 2-16,1 0-5 0,-4 3-7 0,2-2-5 15,2 1-1-15,-3 3-1 0,-1 0 4 0,-4 3-3 16,0-2-1-16,4 2-1 0,-4 1-5 0,0-2 4 16,0 1-2-16,0 1 2 0,0-1 4 0,0-5-2 15,0 5 2-15,0-4-4 0,0-1 0 0,-21 0-1 16,21-3 1-16,0-1 3 0,0-4-1 16,0-1 2-16,0-1 11 0,0-4 46 0,0 0 30 0,0-2 30 15,0 0 12-15,0 0-32 0,39-25-12 16,-8 25-10-16,19-36-9 0,14 10 19 0,21-7 2 15,10-2 5-15,21-7 9 0,10-2-4 0,12-2 8 16,11-6 12-16,-6 0 16 0,-3 1 0 0,-1 1 3 16,-9 5-12-16,-12 5-24 0,-11 4-26 0,-9 5-31 15,-20 7-22-15,3 1-19 0,-15 7 2 0,-12 2 0 16,-9 4 4-16,-10-1 4 0,-6 3-7 0,-8 3-5 16,-11 2-8-16,-2 1-21 0,-8 1-56 0,0 1-61 15,0 0-78-15,0 0-91 0,0 0-47 0,0 0-54 16,-18 0-59-16,18 30-151 0,-27-30-188 15,8 24 116-15</inkml:trace>
  <inkml:trace contextRef="#ctx0" brushRef="#br0" timeOffset="5555.1">21112 6715 1795 0,'-5'0'23'16,"3"6"18"-16,2-6 12 0,-2 0 14 0,2 0-6 16,0 0 1-16,0 0 13 0,0 0 11 0,0 0 9 0,0 0-7 15,0 0-23-15,0 0-20 0,0 0-17 16,0 0-4-16,0-15 6 0,0 15 1 0,19 0-9 15,-19-15 3-15,0 15-9 0,0 0 7 0,0-12-3 16,12 12-4-16,-12-9-1 0,6 4-16 0,1 1 2 16,1-1-3-16,0-1-3 0,3 2 2 0,1-2-1 15,2 0 2-15,-1 1 3 0,3 0 0 0,1-2-2 16,1 2-1-16,3-1-1 0,0 0-1 0,4 2 4 16,-3-3 1-16,7 1-4 0,0 1 1 0,4-2-2 15,2 2-3-15,1-1 6 0,3 2 0 0,0-2 0 16,0 4 1-16,5-1-2 0,1 1-2 15,1 2 2-15,1 0-1 0,-3 0 1 0,3 0 0 16,1 0-4-16,-1 0 3 0,1 28-3 0,-5-28 3 16,1 18 3-16,-1-18-5 0,-6 23 1 0,3-8 1 15,-5 0-2-15,0 2 2 0,0 1 6 0,-4 1-3 16,4 2-1-16,0 0 0 0,-2 3 1 0,3-1 6 16,-5 1 7-16,2 2 2 0,-2 2 3 0,4-1-2 15,-6 3-2-15,4 2-3 0,-2 0 0 0,-2-1-8 16,2 3 4-16,0 2 7 0,4 4-1 0,-8 1 3 15,4 2 3-15,0 4-7 0,-2-1-1 16,2 5 10-16,0 0-5 0,-4-1 1 0,-1 2 7 16,3-1-10-16,-4-2 0 0,2-1 5 0,-4-1 3 15,4-1 3-15,-9 0 2 0,5-1 2 0,-4-1-5 16,-1-2 2-16,3 3 18 0,-9-1-4 0,3 0-5 16,-3 1 0-16,-1 1-13 0,-3-1-2 0,0 5 3 15,-2 4 11-15,-2 0-7 0,1 2 5 0,-1 3-3 16,-2 1 1-16,-2 2 2 0,0 2 1 0,0 1 3 15,0-1-12-15,0-2 2 0,0 1-4 0,0 0-3 16,0-1-6-16,-21-1-3 0,21 0 17 0,0 0 3 16,-16-3 3-16,16 1 4 0,0 2-11 15,-17 2 9-15,17 1-8 0,-10 4 2 0,10 2-2 16,-9 1-5-16,9 1 5 0,-4 2-2 0,4 0-2 16,0-4-3-16,0-1-6 0,0-1 1 0,0-1-6 15,0-4 12-15,0 1 1 0,0-2-8 0,25 2 13 16,-25-2-13-16,0 4 4 0,19 1 14 0,-19 4-7 15,0 0 1-15,14 3-2 0,-14 1-13 0,0-2-5 16,0 3-1-16,0-1-3 0,0-4 3 0,0-4-1 16,0-1-2-16,0-4 2 0,0-1 0 0,-18-4-1 15,18-3 8-15,0-2-1 0,-27-1 4 0,27-1 10 16,-19-1-10-16,19-2 4 0,-21 4-9 16,11 1-5-16,0 1 4 0,1-2-1 0,1 2-3 15,-2 1 5-15,2 0-2 0,-5-1-3 0,3-2 7 16,-3-3-4-16,-1 1 13 0,-1-1 4 0,-1-4 0 15,-7-2-2-15,0 1-3 0,-3-5-6 0,-3 0 6 16,0-2 3-16,-4-2-4 0,0-1-1 0,-3-4-3 16,1 0-3-16,0-4-3 0,0 1 2 0,0-4-5 15,0-3 6-15,2-1-2 0,-7-3 8 0,5 1 18 16,2-4 4-16,-6-5 10 0,2 0-6 0,-3-2-4 16,3-3-3-16,-6-2-6 0,1 0-1 0,-1 0-3 15,-2 0-3-15,-3-29-5 0,0 29-3 0,-1-33-3 16,3 14-2-16,-11-1-2 0,5-5-2 15,2 0 4-15,3-2 8 0,-3 0 18 0,3-4 3 16,3 0-8-16,1-1-8 0,3-2-15 0,3-1-4 16,0-2 3-16,0-2 0 0,4-3 4 0,-2-1-5 15,-1-4 8-15,1-2-3 0,0-2 3 0,0-1 5 16,0-2 1-16,0-4 4 0,0 3 2 0,2-1 0 16,-1 0-12-16,3-1 0 0,0 3-13 0,3-1 0 15,1 0 3-15,0 3 6 0,4-4 7 0,0 2 17 16,3 0-4-16,-1-2-4 0,2-1-13 0,3-1-13 15,-1-1-4-15,3-4 1 0,-1-1 4 0,-3-2 1 16,5-4 4-16,1-2 7 0,-3 1-3 0,3 2-5 16,2-3 6-16,-1 5-7 0,-1-1 22 0,2 2 12 15,1 5 2-15,-1 1 8 0,4-1-16 16,0 3 0-16,-1-1-7 0,3 3-2 0,0-4-5 16,4-1-5-16,0-3 0 0,-2 0-6 0,2-4 11 15,0-3-8-15,-2-1 7 0,2 1 0 0,0-1-12 16,-2 2 4-16,0 1-11 0,-2 1-1 0,2 2 9 15,-2 2-5-15,1 2 1 0,-1-1 2 0,0 0 11 16,0 0 26-16,4-1 3 0,-2 0 1 0,0-3-14 16,2 1-21-16,0 0 4 0,0-4 6 0,0 1 8 15,0 2 6-15,0 2 0 0,23 1-7 0,-23 3-6 16,0 0-5-16,29 5-10 0,-29 1-1 0,26 4-7 16,-11-2-5-16,2 0 2 0,1 0 0 15,-1 1 4-15,1-1 1 0,3 0-6 0,-2 0 0 16,-3-1-2-16,1 1 1 0,-1 0 10 0,1 1-9 15,1 2 5-15,-1 2 3 0,-1 3-5 0,3 1 3 16,0 2-2-16,3 3 7 0,-1 1 0 0,-2 6-1 16,-1 3 2-16,-1 3-10 0,-1 3-1 0,-1 2 11 15,-1 2-4-15,-1 0-3 0,-1 3-1 0,-2-1-4 16,1 1 1-16,-1-1 4 0,0 3 0 0,-1 0 0 16,1 1 1-16,-2 0-1 0,0 0-5 0,1 3 1 15,-3 1-4-15,0 0 3 0,-2 4 4 0,5-1-5 16,-7 4 4-16,2-1-4 0,-4 1 1 0,2 2-1 15,0 0-5-15,-2 0-65 0,0 0-65 16,0 0-73-16,0 0-102 0,0 0-27 0,0 0-42 0,0 0-50 16,0 0-54-16,0 0-81 0,0 0-123 15,0 23-275-15,0-23 140 0,-27 0 179 0</inkml:trace>
  <inkml:trace contextRef="#ctx0" brushRef="#br0" timeOffset="7305.82">267 8161 2451 0,'-19'0'33'0,"19"0"19"15,0 0 18-15,0 0 31 0,0 0-1 0,0 0 16 16,0 0 13-16,-8-17 10 0,8 17-1 0,0 0-3 15,-4 0-13-15,4 0-20 0,0 0-23 0,0 0-27 16,0 0-22-16,0 0-23 0,0 0-6 0,0 0-8 16,0 0-3-16,0 0-2 0,0 0-2 0,0 0 3 15,0 0-2-15,0 0 10 0,0 0 0 0,22 25 0 16,-22-25 8-16,0 30 5 0,21-9 20 0,-21 1 8 16,15 1-5-16,-15 5-10 0,18 0-18 0,-14 4-9 15,5 0 7-15,-5-2 4 0,6 0-7 16,-6 4 1-16,4-3-2 0,1-2-2 0,-5-5 5 15,2 0 3-15,-2-9-3 0,0 1 12 0,0-6 23 16,3-2 19-16,-3-5 28 0,4-2 5 0,6-1-7 16,3 0-18-16,10-25-6 0,4 25-1 0,6-40 8 15,13 11 9-15,8-6-4 0,6-4-10 0,6-3-18 16,11-1-16-16,3-2-12 0,7-1 3 0,9 0 20 16,-1 3 31-16,2 6 25 0,-2 0 23 0,-8 3 4 15,-10 4-5-15,-5 5-18 0,-14 3-17 0,-8 4-19 16,-13 4-11-16,-5 1-10 0,-12 3-16 0,-3 4-7 15,-9 1-13-15,-1 0-4 0,-7 4-4 0,0-1-10 16,-2 1-103-16,-2 1-101 0,0 0-105 16,0 0-127-16,0 0-75 0,0 0-52 0,0 0-93 15,-25 19-283-15,25-19 151 0,-16 19 157 0</inkml:trace>
  <inkml:trace contextRef="#ctx0" brushRef="#br0" timeOffset="13132.95">2127 8430 2312 0,'-4'0'-3'0,"-2"0"5"0,2 0-2 16,4 0-3-16,-5 0 11 0,1 0 15 0,2 0 20 16,-4 0 15-16,0 0 6 0,2 0-12 0,-2 0-11 15,1 0-12-15,1 0-17 0,0 0-3 0,4 0-8 16,-4 0 2-16,4 0 7 0,-4 0-7 0,4 0 0 15,0 0-4-15,-4 0-2 0,4 0 0 0,-2 0-1 16,2 12 2-16,0-12 5 0,0 0 31 0,0 8 33 16,0-4 11-16,24 3 10 0,-24 1-19 15,25-1-19-15,-4 2 3 0,6 0-6 0,8-1 0 16,10 0 1-16,7-1-12 0,6-3-3 0,12 1 0 16,9-3-9-16,8 0 3 0,12 0 1 0,4-2-8 15,9 0 5-15,10 0-1 0,2 0 5 0,2 0 1 16,8 0 8-16,1 0 4 0,1 0-13 0,1 0-1 15,1 0-15-15,0 0-9 0,11 0-2 0,0 0-2 16,2 0 7-16,4 24 26 0,-4-24 16 0,4 18 20 16,-6-18 5-16,-9 14-22 0,-13-14-11 0,-8 13-21 15,-15-13-9-15,-11 9-8 0,-15-9 1 0,-12 10 4 16,-10-6-5-16,-12-4 1 0,-11 7 0 16,-8-5-3-16,-7 0 4 0,-7-1 4 0,-5-1-5 15,-6 0 0-15,0 0-8 0,0 0-40 0,0 0-51 16,0 0-64-16,0 0-88 0,0 0-75 0,0 0-81 15,0 0-163-15,-25 0-210 0,25 0 116 0</inkml:trace>
  <inkml:trace contextRef="#ctx0" brushRef="#br0" timeOffset="14765.36">7886 7185 3232 0,'4'-15'28'0,"2"2"7"0,3 1 31 0,-3 2 40 15,-2 0 19-15,2 1 26 0,0 2-12 0,-1 2-11 16,-3 2-20-16,0 1-4 0,-2-1-2 0,0-2-20 16,0 0-29-16,0 2-28 0,0-1-17 0,0 2-10 15,0 2-7-15,0 0-18 0,0 0-5 0,-21 0-10 16,21 0 5-16,-25 0 4 0,25 0-1 0,-35 32-1 16,14-32-5-16,-1 38-8 0,-1-15 3 0,0 4-1 15,3 3-1-15,-1 1 9 0,2 1-7 16,5-2 10-16,-1-2 10 0,5-1 7 0,0-3 8 15,5-5 1-15,1-1 1 0,0-2 2 0,2-4 1 16,2-4 10-16,0-1 5 0,0-5 16 0,0-1 17 16,0-1-4-16,0 0-4 0,0 0 9 0,0 0 1 15,29-25 12-15,-29 25 5 0,23-24-6 0,-23 8-19 16,25-2-3-16,-25-3 5 0,22 1-1 0,-9-3 14 16,-3-2-4-16,3 1-8 0,-3-3-8 0,0 0 1 15,-2 1-5-15,3 1 4 0,-5 3 0 0,0 2-8 16,0 2-1-16,-4 3-7 0,-2 3-8 0,0 3-7 15,0 5-17-15,0 0-14 0,0 1-23 16,0 1-9-16,0 2 9 0,0 0 18 0,0 0 16 0,0 0 14 16,-22 29 3-16,22-29-9 0,0 30-3 15,-27-9 1-15,27 2-15 0,-15 1 0 0,15 4-6 16,0 1-20-16,-8 0-2 0,8-1-9 0,0-1 5 16,0-1 3-16,0-2 4 0,0-1 14 0,27-4 7 15,-27-3 17-15,19-2 11 0,-19-4 4 0,16-5 6 16,-16-3 1-16,25-2 2 0,-11 0 20 0,1 0 10 15,-1-30 17-15,1 30 15 0,1-35-7 0,-1 11 7 16,1-3-9-16,-3-3 4 0,1-1 1 0,1-3-8 16,-3-1 8-16,0 1-4 0,3 1 11 0,-3 2-4 15,-1-1-2-15,-1 1-15 0,0 1-20 16,-1 5 0-16,-3 0-14 0,2 1 6 0,-6 4-12 16,2 5-6-16,-4 0-6 0,4 4-13 0,-4 5-4 15,0 2-38-15,0 2-7 0,0 2 1 0,0 0 7 16,0 0 39-16,0 30 6 0,-28-30-1 0,28 39-10 15,-21-12-14-15,21 2 1 0,-23 2-15 0,23 7-10 16,-21 2-5-16,21 2-27 0,-12 1-8 0,12 0-3 16,0 1-8-16,-8 1 10 0,8-3 12 0,0-5 15 15,0-4 23-15,0-6 23 0,25-6 18 0,-25-2 9 16,0-9 10-16,29-5 23 0,-29-4 2 0,24-1 23 16,-7 0 14-16,-1-26-8 0,3 26 20 15,0-40-8-15,3 11 1 0,-1 0 0 0,2-6-4 0,-5-1-2 16,3-4 1-16,0-2 4 0,-3 2 0 15,1 1 6-15,-3-1 1 0,-1 1 11 0,1 1 8 16,-1 4 6-16,-3 2 4 0,-1 3-12 0,-3-1-21 16,-2 3-22-16,0 3-8 0,-2 4-20 0,-1 5-7 15,-3 3-8-15,0 2-36 0,2 4-11 0,-2 2 0 16,0 4-1-16,0 0 12 0,0 0 4 0,0 28-1 16,-23-28 4-16,23 43-10 0,-23-14-42 0,23 6-19 15,-29 7-37-15,29 5-33 0,-27 7-7 16,27 6-50-16,-20 2-41 0,20 6-46 0,-15-2-57 15,15 6-50-15,-6-4-55 0,6-3-143 0,0-7-200 0,0-6 118 16</inkml:trace>
  <inkml:trace contextRef="#ctx0" brushRef="#br0" timeOffset="15222.32">8998 7317 3418 0,'6'-24'3'0,"5"11"3"0,-5 1 3 0,2 1 3 15,-6 1 5-15,7-2 15 0,-5 5 2 0,-4 3-4 16,0 4-11-16,0-2-19 0,0 2-11 16,0 0 3-16,0 0 0 0,-27 0 4 0,27 0-4 0,-35 34-25 15,14-34-18-15,0 34-18 0,1-11-1 0,-3 2 16 16,2 3 9-16,1 1-3 0,-1 1-17 15,2-1-12-15,5 2-8 0,-1-2-5 0,-1-2 11 16,5 1 18-16,1-5 14 0,4-1 23 0,2-6 18 16,4-1 5-16,0-6 12 0,0 0 13 0,0-5-2 15,31-3 5-15,-31-1-11 0,35 0-7 0,-16 0-7 16,3-27-19-16,1 27-20 0,2-26-52 0,0 26-63 16,-5-32-70-16,5 14-95 0,-2 1-89 0,0-1-128 15,-3-1 85-15</inkml:trace>
  <inkml:trace contextRef="#ctx0" brushRef="#br0" timeOffset="15865.95">9259 7535 2816 0,'14'-20'3'0,"3"-2"3"0,-3 0 4 0,1-4 14 15,-1-2 8-15,-4 2 3 0,-1 6-3 0,-3 2-13 16,-4 1-10-16,-2 3-7 0,0 1-6 0,0 2-13 16,0 3-8-16,0 1-4 0,-33 3-8 0,33 3 3 15,-29 1 4-15,29 0 0 0,-33 0 10 16,16 0 9-16,-1 23 5 0,-1-23 2 0,3 26 0 16,-1-26 0-16,3 31-4 0,1-14-5 0,1 2 2 15,1 0-4-15,3-1 2 0,2-1 5 0,2-3 0 16,0 0 6-16,4-2-1 0,0-1 5 0,0-4-2 15,0-2 0-15,0 0 1 0,22-2 6 0,-22-1 5 16,21-2 16-16,-21 0 13 0,17 0 11 0,-17 0 18 16,24 0-9-16,-24 0-2 0,21-20-15 0,-11 20-22 15,3 0-8-15,-5-20-10 0,-2 20-3 0,0 0-3 16,1-14-3-16,-3 14-5 0,0 0-5 0,-4 0 2 16,4 0 4-16,-4 0 3 0,2 0 9 0,-2 0-4 15,4 23 2-15,-2-23-1 0,3 25-2 16,-1-25 0-16,0 31-2 0,2-16 1 0,-2 1-4 15,2-2-5-15,3 1-10 0,-3-1 2 0,2-3 2 16,0-1 6-16,1-2 7 0,3-3 2 0,0-5 4 16,-1 5 4-16,3-5 1 0,5 0-2 0,-3 0 1 15,3-31-5-15,0 31 9 0,1-36 20 0,1 15 17 16,-3-4 23-16,3-2 25 0,0-2 3 0,-3 0-1 16,1-4 11-16,0-3-4 0,-3 2 2 0,1-4 3 15,-3 1-3-15,1-3-13 0,-5 0-7 0,0 5-7 16,1 2-7-16,-5 1-3 0,-2 3-8 0,0 4-8 15,0 3-16-15,-4 5-13 0,0 0-15 0,2 6-6 16,-2 1-9-16,0 5-2 0,0 1-1 16,0 4-2-16,0 0 1 0,0 0 3 0,0 0-4 15,0 39 8-15,-22-39-1 0,22 47 4 0,0-14 5 16,-23 7-4-16,23 8-4 0,-10 6-38 0,10 5-43 16,0 1-49-16,-11 6-60 0,11 0-39 0,0-3-34 15,0 0-37-15,-6-3-40 0,6-4-81 0,-4-3-155 16,4-6-79-16,0-7 104 0</inkml:trace>
  <inkml:trace contextRef="#ctx0" brushRef="#br0" timeOffset="16177.4">9902 7461 3356 0,'22'-33'7'15,"-1"1"10"-15,0 1 26 0,-7 6 29 0,1-4 9 16,-5 6-6-16,-2 1-22 0,-4 5-31 0,-2 4-13 15,-2 5-7-15,0 4-8 0,0 0-5 0,0 4-6 16,0 0 1-16,-29 0-1 0,29 0-12 0,-31 23-5 16,9-23-7-16,-3 31-2 0,0-10 19 0,-2 1 5 15,2 1 6-15,1 5 2 0,1 3-9 0,2-2-12 16,0 1-9-16,5 2-4 0,1-2-2 16,3 1 2-16,4-3 11 0,4-1 4 0,4-1 13 0,0-4 9 15,0-2 3-15,0-4 5 0,24-3 2 0,-24-3 4 16,31-2 1-16,-10-3-1 0,0-4-1 15,4-1 1-15,-1 0 1 0,5 0 0 0,-2 0-1 16,0-28 0-16,0 28-7 0,-2-25-12 0,-2 25-57 16,-3-28-77-16,-1 13-92 0,-5-2-121 0,-1 3-180 15,1-3-113-15,-4-1 97 0</inkml:trace>
  <inkml:trace contextRef="#ctx0" brushRef="#br0" timeOffset="16342">10216 7620 3126 0,'10'0'12'0,"0"0"3"15,-1 0 0-15,1 0 7 0,-2-29-15 0,-2 29 0 16,-1-17-17-16,-5 17-52 0,0 0-82 0,0-16-118 16,0 16-192-16,0 0-258 0,0 0 54 0,0 0 118 15</inkml:trace>
  <inkml:trace contextRef="#ctx0" brushRef="#br0" timeOffset="16881.61">10662 7051 3583 0,'0'-24'20'0,"0"-1"33"0,0 1 59 16,0 3 57-16,0 3 34 0,0 0 8 0,0 7-4 16,0 3-22-16,0 3-31 0,0 3-33 0,0-1-58 15,0 1-41-15,0 2-29 0,0 0-15 0,0 0 1 16,0 0 3-16,0 0 9 0,0 0 11 0,0 30-6 16,0-30 3-16,0 37-4 0,0-10 3 0,-25 3 10 15,25 7-4-15,-16 3 0 0,16 5-2 0,-13 4-4 16,13 6 4-16,0 1-5 0,-8 4 3 15,8 2-3-15,0-1-2 0,0 0 5 0,0-2-34 16,0-4-20-16,0-6-18 0,0-2-26 0,0-8 0 16,21-2 0-16,-21-7 2 0,0-4 10 0,0-6 27 15,0-7 23-15,12-3 25 0,-12-3 22 0,0-4 3 16,0-3-2-16,9 0-5 0,-9 0-2 0,6-23-5 16,-2 23 5-16,0-33-9 0,2 11-2 0,-2-4 3 15,0-4-2-15,-1-3 13 0,1-3-3 0,-2 0 2 16,2-2-3-16,0 0 0 0,-2 0-4 0,2 0 2 15,2 1 5-15,-1 2 13 0,3 2 11 0,-2 3 8 16,2 2-6-16,1 3-10 0,-1 2-11 16,0 4-9-16,2 2 3 0,1 5-7 0,-1 2 0 15,0 1-10-15,1 7-1 0,-1 2 0 0,3 0 1 16,-1 0 4-16,4 0-4 0,1 37-15 0,0-37-18 16,1 44-12-16,-1-15-25 0,1 3-26 0,-1 1-25 15,-5 4-36-15,-1 2-30 0,-1 2-30 0,-2-1-28 16,-2 2-30-16,-4-2-42 0,0 1-108 0,1-6-201 15,-3-1 34-15,0-2 104 0</inkml:trace>
  <inkml:trace contextRef="#ctx0" brushRef="#br0" timeOffset="17781.02">11189 7452 2538 0,'21'-27'2'0,"-2"2"3"0,-3 1 15 15,-1 4 4-15,-5 0 3 0,-6 2-3 0,-2 7-17 16,0 0-9-16,-2 5-5 0,0 1 2 0,0 3 5 16,-29 2-2-16,29 0 1 0,-29 0-1 0,29 0-5 15,-43 21 5-15,20-21-3 0,-4 23-13 0,3-23 4 16,-1 31-2-16,2-15-2 0,0 0 12 0,3-2-4 16,-1 0-7-16,4 1-2 0,3-3-7 0,1 0 1 15,3-1 9-15,4 0 4 0,2 0 8 16,4-2 3-16,0-2 2 0,0 0 0 0,0-1 5 15,27-1 0-15,-27-4-1 0,27 1 4 0,-27-2 11 16,31 0 8-16,-13 0 9 0,-1 0 1 0,-1-23 6 16,1 23 9-16,1-21 13 0,-1 21 7 0,-3-26-7 15,-1 26 0-15,-1-29-12 0,-1 15-5 0,-1-1-2 16,-4 2-10-16,0 2-6 0,-4 1-10 0,0 3-12 16,3 2-10-16,-5 5-12 0,2 0 2 0,-2 0-1 15,0 0 2-15,0 0 7 0,0 0 0 0,0 28 0 16,0-28 4-16,0 28-3 0,0-12 3 0,0 4 1 15,0 0-2-15,0 3-1 0,0-5-1 0,0 1-3 16,0 2 4-16,0-5-9 0,0-3-3 16,22 0-2-16,-22-4 5 0,0 0 10 0,0-6 3 15,17 0 6-15,-17-3-6 0,18 0 0 0,-7 0 1 16,3 0-1-16,1-30 4 0,1 30 5 0,3-31 15 16,-1 10 10-16,-1-3 16 0,2-1 4 0,-3-2 2 15,-1 0 9-15,-1-1-2 0,1-3 2 0,-3 1 2 16,-2 1 7-16,1 0-4 0,-1 2-6 0,-2 3-12 15,-2 3-22-15,1 2-7 0,-5 5-11 0,2 5-9 16,-4 2-5-16,2 0-14 0,-2 5 0 16,0 2-2-16,0 0 0 0,0 0 8 0,0 22 5 0,0-22 2 15,0 34 1-15,-27-11 1 0,27 6-7 16,-21 3 0-16,21 5 0 0,-18 0-3 0,18 3 8 16,-15 1 1-16,15 3 1 0,-10-3 4 0,10 3-6 15,0-3-1-15,-6 1-1 0,6-3-2 0,0-3 4 16,0-2 1-16,0-3 1 0,0-3-4 0,0-6-10 15,0-3-7-15,0-3-2 0,0-5 11 0,0-2 13 16,18-5 15-16,-18-1 21 0,0-3-4 0,0 0-7 16,0 0-4-16,0 0-21 0,0-34 2 0,0 34 1 15,29-39-2-15,-29 12-2 0,21-3-1 0,-21-4 1 16,17-4 1-16,-17-1 0 0,14-5 0 0,-14-1-4 16,12-1-1-16,-12-4-2 0,11 2 3 0,-11-1 8 15,6 3 8-15,-6-1 9 0,8 3 0 16,-6 6 8-16,0 4 1 0,2 4 6 0,3 5 2 15,-3 2-11-15,2 5-9 0,2 4-1 0,-4 3 0 16,1 0 0-16,1 4 1 0,-2 0-10 0,-2 3-10 16,-2 2-5-16,0 1-14 0,4 1 4 0,-2 0-7 15,-2 0 1-15,0 0 7 0,2 0 0 0,0 0 5 16,4 25 6-16,-1-25 2 0,3 29-8 0,-2-8-2 16,2 6-7-16,-1 4-7 0,1 5-12 0,-2 2-4 15,-2 2-14-15,-4 6-16 0,0 0-22 0,0 0-17 16,0-2-22-16,0 0-26 0,-25-3-5 0,25-5-23 15,-22-2-19-15,22-4-8 0,-25-5-25 16,25-5-46-16,-23-4-63 0,23-6-118 0,-16-3-65 16,16-7 97-16</inkml:trace>
  <inkml:trace contextRef="#ctx0" brushRef="#br0" timeOffset="18222.05">11797 7315 2722 0,'23'-24'26'0,"0"1"55"16,-5 6 49-16,-3-2 33 0,-3 1-1 0,-2 5-41 15,-6 1-44-15,1 7-30 0,-5 1-28 0,0 1-15 16,0 3-10-16,0 0-1 0,0 0 18 0,0 0 25 16,0 26 9-16,0-26 2 0,-23 39-7 15,23-13-5-15,-23 4 8 0,23 5-3 0,-25 2-6 16,25-1-15-16,-22 3-11 0,22-1 4 0,-21 3 2 16,21-4-5-16,-15 1-3 0,15-3-6 0,-8 3-2 15,4-7 0-15,2 2 3 0,2-5 0 0,0-2-1 16,0-3 0-16,0-4 1 0,0-4 3 0,0-4 2 15,0-2 8-15,0-5 12 0,0 0 57 0,0-4 27 16,0 0-5-16,0 0-15 0,0 0-59 0,23-32-29 16,-23 32-6-16,25-44-1 0,-25 13 1 0,28-6 0 15,-11-4 6-15,-3-3-1 0,3-3 0 0,-3-4-1 16,-1 2-6-16,1-2 5 0,-1 4 0 16,1 2-2-16,-1 0 3 0,-1 2 1 0,0 6 6 0,1 4 10 15,-1 3 5-15,-1 4 3 0,1 4-4 16,-4 3 2-16,5 3-9 0,-7 5-6 0,4 1-5 15,-2 4-12-15,1-1 1 0,-1 5-5 0,0 2-5 16,-2 0-2-16,5 0-14 0,-1 0-7 0,3 23-4 16,-1-23-13-16,0 36 1 0,1-13-7 0,-3 7-4 15,-2 3-14-15,1 4-21 0,-3 3-34 0,-4 4-37 16,-2-1-25-16,0 2-18 0,0-2-21 0,0 0-20 16,0-3-37-16,-33-2-100 0,33-5-147 0,-27-4-24 15,27-6 93-15</inkml:trace>
  <inkml:trace contextRef="#ctx0" brushRef="#br0" timeOffset="19002.16">12188 7560 2927 0,'25'-19'4'15,"1"0"41"-15,-1 1 37 0,4-1 25 0,2-4 22 16,-6 4-12-16,2 3 2 0,-4 3 9 0,-5 2-10 16,-3 2-21-16,-3 1-39 0,0 4-36 0,-3 2-22 15,-5-1-11-15,-2 2 0 0,0 1 1 0,-2 0 1 16,2 0 1-16,-2 0 3 0,0 0 1 0,2 0 2 15,-2 19 4-15,2-19-15 0,0 0-16 0,0 19-3 16,0-19-2-16,-2 0 19 0,0 11 20 0,0-11 5 16,5 0-5-16,-5 0-31 0,4 0-13 0,0 0-3 15,0-26 5-15,2 26 19 0,0-32 2 0,1 13 4 16,-3-2-2-16,4-2 7 0,-6-1 7 16,2 1-2-16,0-1 1 0,-4 1-1 0,0 1-7 15,0 4-8-15,0 2-18 0,0 4-16 0,0 5-1 16,0 1 5-16,-33 6 18 0,33 0 12 0,-25 0 11 15,25 37 0-15,-26-18 2 0,7 7 5 0,4 2-1 16,1 3-4-16,4 5 1 0,-1-4 1 0,11 4-3 16,-14-1 5-16,14-1 2 0,-6-2-1 0,6-1-2 15,0-2 1-15,0-3-3 0,0-4 3 0,0 1 4 16,0-9 0-16,22-1 1 0,-22-3-4 0,23-2 3 16,-23-5-1-16,31-3-1 0,-12 0 1 0,3 0-4 15,1-24 3-15,2 24-2 0,0-34 4 16,2 13 0-16,-2-2 8 0,-1-4 23 0,-1-1 4 15,0-2 12-15,-5-1 1 0,1-1-13 0,0 0 8 16,-9 0-2-16,4 1-7 0,-5 1-7 0,-3 0-9 16,-2 2-10-16,0 2 0 0,-4 3-5 0,0 5-8 15,0 2 4-15,0 4-5 0,0 3 2 0,0 3-3 16,0 3-8-16,0 1-2 0,0 2-3 0,0 0 3 16,0 0 8-16,0 0-1 0,-18 0 4 0,18 29 0 15,0-29 0-15,-15 37 2 0,15-10 2 0,0 3-3 16,-10 6-7-16,10 0 10 0,-9 1-9 0,9 3 6 15,0 0-5-15,0 1-12 0,0 1-6 0,0-4-18 16,0 1-9-16,29-2-10 0,-29-3 0 16,0-2 6-16,23-5-4 0,-23-3-6 0,0-2-2 15,17-6 4-15,-17-4 15 0,0-1 22 0,0-7 17 16,0-2 12-16,0-2 1 0,0 0 0 0,0 0-2 16,0-25-2-16,0 25 0 0,0-35 3 0,-25 10-3 15,25-3 5-15,0-4 6 0,-21 0-1 0,21-5 21 16,0 0-1-16,0-4 16 0,0 1 12 0,0 1-16 15,0-3 10-15,0 2-3 0,0 0-2 0,37 2 5 16,-37 5 0-16,36 1 12 0,-36 4-11 16,33 7-9-16,-33 3-16 0,29 7-30 0,-13 2-5 0,1 2-3 15,-3 6 0-15,1 1-1 0,1 0 1 16,3 0 5-16,-3 25 0 0,3-25 3 0,-5 46-20 16,5-14-28-16,-5 8-28 0,-1 6-29 0,-3 4-13 15,-2 2-18-15,-1 1-18 0,-3-1-23 0,0 1-33 16,-4-4-37-16,0-1-58 0,0-6-92 0,0-2-161 15,0-8 83-15</inkml:trace>
  <inkml:trace contextRef="#ctx0" brushRef="#br0" timeOffset="19357.91">13571 7074 3113 0,'39'-34'8'0,"-4"4"21"0,-6 4 30 0,-4 3 18 15,-5 3-12-15,-1 2-21 0,-9 6-33 0,-5 4-19 16,-5 7 3-16,0 1-1 0,0 0-2 0,0 0 3 16,-40 0 1-16,40 23 3 0,-45-23-1 0,14 28-1 15,0-7 1-15,-4 2 2 0,4 2-2 0,-2 2 4 16,4 3-1-16,4 2-6 0,2 2 4 0,4-2-6 16,5-1-3-16,2-1 4 0,3 0 1 0,5 3 2 15,4-7 6-15,0-2-2 0,0-1 4 0,33-1-1 16,-33-1 22-16,46-2 23 0,-13-1 18 15,2-1 19-15,4-3-5 0,1 0-6 0,1-2-7 0,0-1-16 16,-2 0-17-16,-1-4-18 0,-5 1-9 0,-2 1-7 16,-8-2-5-16,-5 0-2 0,-3-1-4 15,-3 0 6-15,-6 4 2 0,-4 3 1 0,-2 1 7 16,0 4 1-16,0 3-3 0,-39 3 2 0,14 4-28 16,-10 1-49-16,-4 1-43 0,-9 2-74 0,-3-1-73 15,-5 1-81-15,-8-2-156 0,0 2-288 0,2-7 93 16</inkml:trace>
  <inkml:trace contextRef="#ctx0" brushRef="#br0" timeOffset="20129.4">7694 7185 2812 0,'-2'0'59'0,"2"-19"54"16,0 19 66-16,0 0 55 0,0-15 0 0,0 15-3 16,0 0-16-16,0-16-17 0,0 16-35 15,0-8-19-15,0 8-39 0,0-7-32 0,0 7-27 16,0 0-27-16,0-6-15 0,0 5-1 0,0 1-1 0,-37 0 9 16,8 0 14-16,-13 0 3 0,-7 0 6 15,-15 0-15-15,-9 26-8 0,-9-26-6 0,-7 36-10 16,-4-10 7-16,-9 5-5 0,-1 3 6 0,0 6-3 15,3 1 3-15,5 3-2 0,2 1-1 0,9 4 4 16,9-1-6-16,11-3 5 0,6 2-9 0,9 0 5 16,7-5 1-16,9-2-1 0,6-1 5 0,5-4-6 15,3-5 3-15,2-2-2 0,7-5-2 0,2-3 3 16,2-3-9-16,1-5-18 0,1-5-5 0,4 0-13 16,0-2-11-16,0-4-5 0,0 0-21 0,0-1-44 15,0 0-63-15,0 0-62 0,0 0-72 16,0-23-42-16,0 23-30 0,0-23-62 0,0 23-160 15,0-32-86-15,0 8 108 0</inkml:trace>
  <inkml:trace contextRef="#ctx0" brushRef="#br0" timeOffset="20453.71">5848 7654 3797 0,'43'0'43'15,"-22"0"42"-15,4 0 67 0,-5 0 65 0,3 0 30 16,-6-23 31-16,1 23 3 0,-5 0-3 0,-1-19-27 15,-2 19-57-15,-10 0-66 0,13 0-63 16,-9-12-54-16,0 12-19 0,-4 0-10 0,2 0-1 0,-2 0 12 16,0 0-1-16,0 22 11 0,0-22-3 15,0 32 0-15,-20-9 3 0,20 3-3 0,-21 3 3 16,21 5-7-16,-21-2 5 0,21 2-17 0,-25 0-33 16,13-3-19-16,12 0-20 0,-19-1-8 0,19-5 25 15,-10 0 19-15,10-4 15 0,0-4 26 0,0-2 18 16,0-2 3-16,0-5 4 0,25 0 0 0,-25-3-7 15,37-1 0-15,-14-2 4 0,6-2-10 0,0 0-1 16,2 0 4-16,2 0-7 0,0 0 7 0,-2-25 0 16,0 25-7-16,2 0-1 0,-6-26-55 15,2 26-71-15,-2-17-79 0,-7 17-85 0,1-16-62 16,-2 16-89-16,-7-11-104 0,0 11-191 0,-3 0-237 16,1-7 161-16</inkml:trace>
  <inkml:trace contextRef="#ctx0" brushRef="#br0" timeOffset="24065.09">24444 5634 1580 0,'0'-19'21'0,"-21"19"0"0,21 0-3 0,0 0 7 16,0-16-18-16,0 16 7 0,0 0 14 0,0 0 7 15,0 0 20-15,0 0 17 0,0 0 12 0,0 0 7 16,0 0 8-16,0 0-8 0,0 0-2 0,0 0 1 16,0 0-13-16,0 0 2 0,0 0-14 0,0-6-11 15,0 6 2-15,19-7 0 0,-19 5 3 0,24-5 7 16,-3 1-7-16,-2-3-11 0,8 0 1 0,-1-3-13 16,10 2-11-16,1-3-6 0,4 3-3 0,7-2 2 15,1-2-3-15,5 4 1 0,0-2-8 0,6 1-9 16,6 0-2-16,0 2 0 0,6 0 2 15,1 1 2-15,3 0 2 0,5 1-2 0,2-1 1 16,-3 1 2-16,5 0-2 0,0 0 0 0,4 0-2 16,-3 1-2-16,3 0-1 0,-2 0 3 0,-2 1 0 15,0 1 3-15,-9-1 3 0,5 1-7 0,-13 0 5 16,2 3-7-16,-6-2-2 0,4 1 3 0,-1 0-3 16,-3 2 5-16,6 0 2 0,-2 0-2 0,5 0 2 15,7 0-1-15,-8 0-4 0,5 0 3 0,4 26-3 16,-1-26-3-16,-7 0 8 0,-3 22-3 0,-6-22 1 15,-2 17 2-15,-2-17-1 0,-6 15 1 0,-11-15-2 16,3 16-2-16,-5-8-4 0,2-1 2 16,-8 1 2-16,3-2 2 0,-7 3 1 0,0-2-2 15,-2 1-3-15,2 0 0 0,-5 0 1 0,5 3 2 16,0-1 2-16,0 1-2 0,3 2 1 0,1-1-1 16,0 2 1-16,2-1-2 0,-2 3-3 0,2 0 3 15,-6 0-4-15,5-1 5 0,-3-1 3 0,-2 4-7 16,0-2 5-16,-5 0 0 0,1 1-1 0,0 1 1 15,0 0-2-15,-4 0 1 0,0 3 1 0,-3 0 4 16,-1-1-4-16,4 0 0 0,-7 1-2 0,-1 2 0 16,3 3 4-16,-3 3-4 0,-3 1 6 15,5 1-5-15,-7 5-1 0,4 4 6 0,3 0-5 0,-3 3 5 16,-1 0 4-16,1 1 6 0,1 1 7 16,-3 0 4-16,7-2 3 0,-11 0-8 0,7 0-7 15,-3 1-4-15,2-2-4 0,-1-1-4 0,-1 3 1 16,-1-3 1-16,-3 0-3 0,4 2 3 0,-1 0 6 15,3-1 15-15,-6 2 0 0,3 2 12 0,-1-2-8 16,0 2-4-16,-1 4 8 0,-3 3-14 0,2 1 2 16,4 3-9-16,-5-1-2 0,1 2 1 0,2 0 5 15,-4 0-3-15,1-1-3 0,-3-3 4 0,2-3-2 16,-2 1-2-16,-2-2 1 0,0-2-1 0,-2-1-1 16,0-1 11-16,0 1 12 0,0-2 3 15,0 0 4-15,0 0-10 0,0 2-8 0,-25 0 13 16,25 0-3-16,0 3 0 0,-20 3-6 0,20 2-20 15,-19 2 1-15,19 2-2 0,-21 0-1 0,7 3 3 16,4-3-1-16,-7 1 3 0,5-2 4 0,-3-4-8 16,1-1 1-16,1-1 2 0,-5-1-3 0,5-3 3 15,-1-2-4-15,2 2 2 0,1-2-1 0,-1 0 5 16,4-1 2-16,-3 0-4 0,3-2 6 0,-2 0 1 16,1 0 12-16,3 1-1 0,-2 5 0 0,-5-1-7 15,3 1-11-15,-2 2 1 0,3-1-2 0,-1 5 3 16,-2-2 3-16,5-2 1 0,-1-3 8 15,0 1-3-15,2-3 1 0,-3-1-2 0,1-4-9 16,4 0 0-16,-2 0 3 0,0-6 7 0,-1 2-1 16,-1-1 3-16,6-2-3 0,-4-1-4 0,0 0 0 15,-3-1-4-15,5-3 2 0,0 3-7 0,0-3 1 16,-2 3 2-16,6-1-1 0,-4-1-3 0,4-2-5 16,0 1 6-16,0 2-5 0,0 0 6 0,0 1 3 15,0 2-4-15,22-1 0 0,-22 3 2 0,0 3 2 16,21-2 5-16,-21 3 12 0,19-4-2 0,-19 1 5 15,18-2-13-15,-5 0-10 0,-3 1 6 0,5-5-4 16,-3 2 7-16,0 0-3 0,-1-2-2 0,-1-2-5 16,0 1 1-16,-3-4 2 0,5 2 0 0,-6-2 8 15,-6-1-3-15,8 1-1 0,-8-2 2 16,5 0-3-16,-5 1 9 0,0 1-3 0,0-1-11 16,0-1 9-16,4 1-4 0,-4 0-2 0,0 0 5 15,0 1-2-15,0-1-7 0,0 1 4 0,0-1-5 16,0 1-4-16,0 1 2 0,0-4 2 0,0 2 5 15,0 0-1-15,0 0 4 0,0-1-2 0,0 1-4 16,0 0 8-16,0 3-7 0,0-2-5 0,0 2 8 16,0 0-5-16,0-2 2 0,0 1 5 0,0 3-2 15,0-2-5-15,0 2 2 0,0-5 2 0,0 1-4 16,0 0 6-16,0 0-4 0,0-2-5 0,0-1 3 16,0-1-7-16,0 1 3 0,0-3 2 15,0 2 0-15,0-3 5 0,0 0-1 0,0 1-1 0,-25-1-3 16,25-1 3-16,-17 1-2 0,17 2 0 15,-20-3 6-15,20-1-6 0,-23 1 0 0,13 0 3 16,-3 0-3-16,1-2 0 0,1 0 6 0,-1 2-7 16,0-2 1-16,-3 0-2 0,5 1 1 0,-3-2 4 15,1 1 1-15,-2-1 1 0,3 0-7 0,-1-2 0 16,-3 0-3-16,-1 1 3 0,3-2 2 0,-5-1 0 16,-1-2 4-16,1 1 1 0,-5-3-5 0,-2 0 4 15,-4 0-6-15,2-3 1 0,-4 0 5 16,-4 0-3-16,-6-3 1 0,2-1 6 0,-7 0-4 15,-4 0 3-15,1 0 7 0,-5 0-14 0,-4 0 0 0,0-27 0 16,-6 27-2-16,2-18-1 0,-6 18 0 16,0-19 3-16,-2 19 2 0,1-19 2 0,-3 19 4 15,2-17-9-15,1 17-1 0,1-13 3 0,6 13 1 16,-6-8 2-16,14 8-3 0,-4-3 0 0,9 1-3 16,3 1 1-16,3 0 0 0,6 0-1 0,2-1 3 15,-3-1 4-15,3 0-3 0,4-1 1 0,0-1 1 16,-2 0-5-16,2-2 7 0,0-1-1 0,0 1-9 15,0 0 0-15,-2-3-3 0,2 2-3 0,-4-1 5 16,2 0 1-16,-2 1-4 0,4 1 9 0,0 1 4 16,-2 1-4-16,6 0 0 0,6 1 1 0,-2 2-4 15,1 0 0-15,3 0 3 0,0 1-2 16,3 1-11-16,-3-2 11 0,1 0-1 0,1 2-4 16,-2 0 14-16,5-2-7 0,-3 1 4 0,3 0-3 15,-5 0-7-15,7-1 3 0,-7 1-3 0,3 0 0 16,-3-2 6-16,1 1-5 0,-3-2 2 0,2 2 3 15,1 1-6-15,-1-1 6 0,-4-1 0 0,3 3-3 16,1-1 3-16,-4 0 0 0,1 1-9 0,-1 0 6 16,-4 0 3-16,4 0-3 0,-2 0 3 0,1 0 0 15,-3 0-2-15,0 0-1 0,0 0 0 0,-4 0-2 16,4 0 1-16,-4 0 2 0,0 0 5 0,0 14-3 16,2-14-3-16,2 0 3 0,0 0-6 0,-4 0 6 15,9 0 1-15,-5 0-1 0,4 0 0 16,-2 0-6-16,3 0 3 0,-1 0-4 0,0 6 1 15,4-6 5-15,-3 4-2 0,-5-4-3 0,4 4 6 16,0-4-2-16,1 2-1 0,1 0 7 0,-2 1-4 16,5-1-4-16,-1-1 4 0,-2 2 0 0,3-1 4 15,-1-2 0-15,-4 0 3 0,3 0-10 0,1 0-3 16,-4 0 4-16,-3 0-4 0,3 0 7 0,-4 0-1 16,4 0-3-16,-4 0-3 0,0-18 3 0,1 18-2 15,-1 0 5-15,4 0 0 0,-8 0-3 0,8 0 6 16,-4-9-5-16,0 9 3 0,5 0 0 0,-5 0-3 15,0-4 6-15,0 4-6 0,4-2 6 16,1-1 0-16,-1 1 12 0,-2-2 22 0,4 1-3 16,-1-2 11-16,1 0-14 0,-2-2-8 0,5 0 12 15,-5 0-8-15,2-3 13 0,3 1-8 0,-5-2-12 16,6 0 13-16,-3-2 10 0,3-1 0 0,-1-1 4 16,-1-3-8-16,7-2-15 0,-7-1 3 0,2-5-2 15,7-2 0-15,-6-4-11 0,5-2-5 0,-1-4-2 16,-1-3-12-16,7-3 26 0,-2-1 9 0,0-5 9 15,1 0 8-15,-1-2-9 0,0 1 4 0,4 1-12 16,-2-3 2-16,1 2-15 0,5 1-20 0,0 0 3 16,0 1-10-16,0-2 7 0,0 1 11 15,0-2 1-15,0 1 4 0,27-3-2 0,-27 0 1 0,0-1-9 16,27 0 3-16,-27-3-7 0,17-1-3 16,-17 1 5-16,14-3-9 0,-14 0 7 0,13-2 4 15,-13 5-7-15,10-2-1 0,-10 2 1 0,8 1-9 16,-4 1 4-16,3 3 2 0,-3 3 3 0,4 2 21 15,0 1 14-15,3-2 4 0,1 3-4 0,-2 2-12 16,7-1-11-16,-3 0 8 0,5 1 0 0,-3-4-1 16,3 1 9-16,0-2 4 0,-3-2-2 0,-1-1-2 15,3-3-12-15,-3-2-9 0,1-1-4 0,-5-2 3 16,5 2 0-16,-10 0 3 0,5 0-4 0,-1 4-2 16,-2 0 5-16,-2 2 7 0,3 5 12 15,-5 0 5-15,4 1 0 0,-2 3-9 0,3 1-8 16,-1-1 2-16,-4 2 2 0,0 1 0 0,6-1 2 15,-10 1-12-15,5-2-7 0,-1-1-4 0,0 0 2 16,-2-1 5-16,-2-3-5 0,2 1 4 0,-2-4-5 16,0-3 0-16,0 3 2 0,0-2 2 0,0 3 0 15,0 0-4-15,-21 0 5 0,21 4-10 0,0 2 9 16,-18 4 1-16,18 0-5 0,0 3 5 0,-21-1-3 16,21 5 1-16,0 0 4 0,-10-1-4 0,10 1 1 15,-9 1 1-15,9 1-3 0,-8-2 3 0,6-1-5 16,2 1 0-16,-4 0 0 0,0-3 0 0,0 1 2 15,2-3 1-15,-2 0-5 0,-1-2 1 16,3-1 2-16,0-2-2 0,-2-2-1 0,4 2 4 16,-4-4-4-16,0 1 4 0,0 1 2 0,2 2 0 15,0 1-4-15,0 5 9 0,2 8 22 0,0 0 9 16,0 3 9-16,0 6-12 0,0-1-20 0,0 1-7 16,0 1-6-16,0 0 2 0,22-1 3 0,-22-4-2 15,0 2-2-15,0 0-2 0,15-2-2 0,-15-1-2 16,0-1 4-16,0 1 1 0,12-4-4 0,-12-1 5 15,0 1 0-15,0-2-3 0,0-1-2 0,0 1 1 16,0-3-1-16,0 0 0 0,6 0 2 0,-4-1-5 16,5-2 1-16,-3 0 4 0,0-1-4 0,4-2 1 15,-2 0-2-15,3-2-2 0,-1-2 8 0,0 2-1 16,2-3 1-16,-5 0 1 0,3 1-6 16,-2-1 0-16,2 6 3 0,-1 0-5 0,1 1 9 15,0 5-2-15,0 3-5 0,-1 4 0 0,1 2-4 16,0 3-1-16,-4 0 7 0,5 3 1 0,1 3-3 15,-6 0 3-15,4 1-6 0,-2 3 4 0,-1 0-2 16,3 2-18-16,-4 1-48 0,-2-2-72 0,2 3-99 16,-2-1-123-16,0 5-102 0,2-4-66 0,-4 4-45 15,0-3-51-15,0 2-65 0,0 3-202 0,0-2-110 16,0 1 192-16</inkml:trace>
  <inkml:trace contextRef="#ctx0" brushRef="#br0" timeOffset="29013.58">13893 9290 2408 0,'0'4'21'0,"0"-1"14"0,0 0 20 15,0 0 27-15,0-3 10 0,0 0 21 0,0 0 22 16,0 0 14-16,0 0 8 0,0 0 2 0,0 0-10 16,0 2-13-16,0-2-17 0,0 0-18 0,0 0-16 15,0 0-21-15,0 0-6 0,0 0-12 0,0 0-6 16,0 0 0-16,0 0-17 0,0 0-4 15,25 0-14-15,-25 0-6 0,0 0 0 0,19 0-3 0,-5 0 3 16,0 1-2-16,7 0 5 0,4 2 1 16,6 0 9-16,4 0 14 0,4 2 0 0,9-1 2 15,6 1 4-15,10-1-4 0,6-2 13 0,11-1 2 16,10-1 1-16,4 0 5 0,14 0 3 0,7 0 0 16,8 0-14-16,6-29-12 0,15 29-29 0,10-23 0 15,19 23-3-15,14-22 2 0,16 22 2 0,5-24-3 16,14 12-1-16,11 12-4 0,8-20 3 0,0 10-3 15,0 2 4-15,-9 1 1 0,-1 0 2 0,3 1-3 16,1 2-2-16,-5 0 2 0,-7 3-3 0,-11-1 3 16,-11 0 3-16,-5 1-3 0,-13-1 6 0,-13 1 3 15,-16-1 12-15,-14-1 12 0,-17 0-1 0,-15 1 2 16,-14-1-9-16,-16 1-3 0,-17-2 3 16,-14 1-7-16,-15 1-3 0,-11-2-3 0,-7 1-6 15,-7 3-5-15,-6-2-8 0,-2 1-53 0,0 0-67 16,0 1-82-16,0-1-92 0,0 1-37 0,-23 0-48 15,23 0-58-15,-35 0-152 0,8 0-200 0,-8 26 114 16</inkml:trace>
  <inkml:trace contextRef="#ctx0" brushRef="#br0" timeOffset="30544.99">1484 10214 2013 0,'0'0'8'0,"0"0"3"0,23 0 2 15,-23 0 10-15,0 0-2 0,12 0 9 0,-12 0 12 16,0 0 9-16,0 0 13 0,0 0 10 0,0 0 3 16,0 0-2-16,0 0-5 0,0 0-18 15,0 0-12-15,0 0-14 0,0 0-8 0,0 0 3 0,0 0 3 16,11 0 6-16,-11 0-1 0,4 0-2 16,0 0-4-16,8 0-5 0,-1 0 3 0,5 0 1 15,3 0 15-15,4 0 9 0,-1 0 8 0,5 17 10 16,4-17-12-16,0 0-6 0,6 0-8 0,-1 0-3 15,3 0 1-15,-2 0 2 0,6 0-2 0,-1 0-10 16,-1 0-5-16,0 0-6 0,3 0-1 0,-3 0 4 16,5 0 2-16,-3 0 17 0,7 0-1 0,-1 0-6 15,5-13-1-15,8 13-18 0,-4 0 1 0,2 0 3 16,6 0-4-16,2-8 5 0,0 8-3 16,1 0-5-16,1 0 4 0,2 0-6 0,5 0 1 15,-3 0-2-15,3 0-1 0,-5 0-2 0,-4 0-2 0,5 0 3 16,-1 0-1-16,-2 20 5 0,-2-20 4 15,-1 0 4-15,-3 0 3 0,6 0 1 0,-2 10 4 16,-4-10 0-16,7 0-1 0,-7 0-4 0,8 0-6 16,-2 0-8-16,3 0 0 0,1 0-2 0,0 0-5 15,3 0 5-15,-1 0-2 0,1 0 4 0,-3 0 3 16,1 0 0-16,-3 0 2 0,2 0-2 0,-3 6 5 16,-3-6 1-16,6 0-2 0,-1 3 2 0,-3-3-1 15,2 1 1-15,3-1 6 0,-5 0 2 0,0 0 3 16,3 0-5-16,-5 0-3 0,0 0-5 0,0 0-8 15,-1 0-2-15,-3 0-2 0,0 0-1 0,-2 0 7 16,0-14-4-16,0 14-2 0,0 0 0 16,0 0-5-16,4 0 7 0,0-12 0 0,0 12-3 15,-2 0 0-15,2-7 1 0,3 7-2 0,-3-5 3 16,-2 1-3-16,0 3-3 0,0-1 6 0,-2-2-2 16,2 3 3-16,0 0-1 0,0-1-6 0,-4 1 0 15,2 1 1-15,0-2 2 0,0 0 2 0,2 2 2 16,-2 0-4-16,2-2 2 0,3 2-4 0,1 0 0 15,-2-2 4-15,4 1-5 0,1 0 2 0,-3-2 0 16,0 2-4-16,-2 0 6 0,0 1 1 0,0 0-2 16,-2 0 2-16,1-2-3 0,-1 2 2 0,-6 0 0 15,-7 0 3-15,-1 0 0 0,-5 0 1 0,-1 0 25 16,-7 0 9-16,-2 0 9 0,-6 0 8 16,-2 0-16-16,2 0-1 0,-6 0 2 0,-3 0 0 15,-5 0-3-15,-3 0-7 0,-4 0-11 0,-4 0-11 16,1 0-2-16,-5 0-6 0,0 0 1 0,0 0-1 15,0 0-5-15,0 0-21 0,0 0-47 0,0 0-63 16,0 0-75-16,0 0-75 0,0 0-62 0,0 0-50 16,-21 0-81-16,21 0-153 0,-17 0-61 0,17 0 113 15</inkml:trace>
  <inkml:trace contextRef="#ctx0" brushRef="#br0" timeOffset="36204.9">11576 10075 1121 0,'0'0'25'0,"0"0"14"0,0 0 26 0,0 0 15 16,0 0-11-16,0 0 4 0,0 0-13 16,0 0-2-16,0 0-7 0,0 0-8 0,0 0-4 15,0 0-9-15,0 0 0 0,0 0 5 0,0 0-3 0,0 0 5 16,0 0 3-16,0 0-2 0,0 0 10 16,0 0 2-16,0 0 5 0,0 0-2 0,0 0 5 15,0 0-4-15,0 0-2 0,0 0-4 0,0 0-13 16,0 0 5-16,0 0-9 0,0 0 9 0,0 0-9 15,0 0 2-15,0 0-3 0,0 0-12 0,0 0 10 16,0 0-16-16,0 0 0 0,0 0 1 0,0 0-5 16,0 0 3-16,0 0 2 0,0 0-4 0,16 0-3 15,-16 0-2-15,0 0-4 0,21 0 3 0,-21 0 3 16,21 0 0-16,-11 15 9 0,5-15 5 0,3 0 8 16,-1 0 6-16,1 0-1 0,1 11-4 0,4-11-6 15,-3 0-4-15,5 5 2 0,0-5 0 0,2 4-1 16,2-3 4-16,0 2-7 0,2-2-1 15,2 2 6-15,2-2 0 0,0 3 3 0,0-3 4 16,0 0-2-16,0-1-2 0,-1 3-2 0,1-3-1 16,0 0-4-16,-2 0-4 0,2 0 3 0,-2 0-3 15,0 0 2-15,2 0 0 0,-2 0-4 0,0 0-5 16,3 0-4-16,1 0-1 0,0 0-2 0,0 0 0 16,3 0 0-16,-1 0 2 0,2 0-1 0,-2 0 3 15,1 0-4-15,3 0 0 0,-2 0 0 0,-1 0 0 16,1 0 2-16,2 18-1 0,-1-18 1 15,5 0 3-15,-3 0 2 0,-1 15 5 0,3-15 12 0,-3 0 6 16,0 7 2-16,1-7-2 0,-1 0-9 0,1 4-3 16,1-4-2-16,-1 0-5 0,1 0 0 15,1 0 0-15,1 0 6 0,1 0 9 0,-1 0-1 16,3 0-5-16,-1 0-7 0,1 0-8 0,0 0-1 16,-1 0-5-16,-1 0 1 0,-3 0-2 0,5 0 2 15,-3 0 2-15,3 0 0 0,0 0 2 0,-1 0 2 16,3 0 8-16,2 0 8 0,-1 0 3 0,1 0-2 15,-2 0-5-15,2 0-4 0,-3 0 1 0,3 0 6 16,-4 0 2-16,-1 0-4 0,1 0-1 0,1 0-7 16,-1 0-3-16,0 0-3 0,-1 0-2 15,1 0-1-15,2 0 0 0,-1 0-1 0,1 0 0 16,-2-14-1-16,-5 14-2 0,3 0 3 0,-5 0-3 16,5-9 2-16,-5 9 1 0,2 0-3 0,-1-6 0 15,3 6 0-15,3-6-1 0,0 6 1 0,1-3 4 16,-1 2-2-16,4-1 1 0,-5 0 1 0,1 1-3 15,4 1 0-15,-5-3 2 0,5 2-6 0,-2 0 2 16,-3-1-2-16,3 0-1 0,-2 2 5 0,1 0-1 16,-1-1 5-16,-3 1-3 0,3 0 0 0,-5 0 0 15,-1 0-2-15,-7-2 1 0,0 2 1 0,-2 0 0 16,-6 0 1-16,-2 0 0 0,-2 0 1 16,-2 0-2-16,-3-1 2 0,-1 1 3 0,0 0-3 15,-3 0 0-15,-1-1 1 0,1 1 0 0,-1 0 0 16,-5-2 2-16,4 2-2 0,-5 0-3 0,1-1 4 15,-4 1 3-15,1 0-4 0,-5 0 2 0,4-1 0 16,-6 1-3-16,2 0 1 0,-2 0 0 0,0 0-4 16,0 0-1-16,0-2 0 0,0 2-13 0,0 0-56 15,0 0-59-15,0 0-76 0,0 0-80 0,0 0-50 16,0 0-32-16,-21 0-57 0,21 0-96 0,0 0-82 16,-27 0 90-16</inkml:trace>
  <inkml:trace contextRef="#ctx0" brushRef="#br0" timeOffset="40216.6">294 14566 3045 0,'8'-9'-3'16,"2"-3"1"-16,-2 0 14 0,1-1 34 0,5 0 36 16,-6 1 37-16,1 3 21 0,-3 2 0 15,-2 4-6-15,-4 0-17 0,0 3-19 0,0 0-30 16,0 0-27-16,0 0-19 0,0-2-23 0,0 2-10 16,0 0 2-16,0 0-2 0,0 0 8 0,0 0 7 15,0 29-5-15,0-29 5 0,23 33-1 0,-23-13-1 16,22 4 4-16,-22 3-2 0,21 2-1 0,-21 1 0 15,23 0 2-15,-23 1-3 0,19 0 0 0,-19 1-2 16,18-3-1-16,-18 2 4 0,17-3 0 0,-13-1-1 16,-2-4 0-16,2-3-4 0,0-4 1 0,-4-2 2 15,0-5 3-15,0-3 4 0,4-2 38 0,-4 0 39 16,4-4 33-16,-4 0 0 0,11 0-41 0,1 0-43 16,11-34-35-16,8 34-3 0,10-44 3 0,13 12 2 15,12-4 0-15,17-5 2 0,10-4 16 16,10-1 6-16,5-2 9 0,9-3 8 0,5 2-9 15,2 0 4-15,-2 5-2 0,-6 2 12 0,-6 3 21 16,-7 2 15-16,-6 6 20 0,-10 4-1 0,-10 6-14 16,-9-1-6-16,-17 6-24 0,-9 2-23 0,-15 4-14 15,-5 5-25-15,-9-1-13 0,-5 4-75 0,-8 1-77 16,0 1-102-16,0 0-94 0,0 0-59 0,0 0-84 16,-29 0-92-16,29 23-255 0,-41-23 2 0,14 17 164 15</inkml:trace>
  <inkml:trace contextRef="#ctx0" brushRef="#br0" timeOffset="43511.83">13645 15026 1874 0,'-14'1'12'0,"1"1"9"16,-1 0 35-16,5-2 35 0,3 0 27 0,0 0 27 15,2 2 4-15,2-2-2 0,-2 1-1 16,2-1 2-16,2 2 3 0,-2-2 5 0,2 0-1 16,0 0-10-16,0 0-14 0,0 0-7 0,0 0-21 15,0 0-4-15,0 0-6 0,0 0-14 0,0 0-1 16,0 0-8-16,0 0-6 0,0 0 1 0,0 0-3 15,0 0 2-15,16 0 4 0,-16 1-5 0,0-1-5 16,19 0-18-16,-7 0-19 0,7 0-10 0,10 0-6 16,8 0 9-16,10 0 28 0,9 0 6 0,15 0-1 15,7 0-2-15,13 0-19 0,12 0-12 0,17 0-5 16,21-21-6-16,16 21-7 0,19 0 4 0,16-16-1 16,15 16 6-16,16-12 4 0,12 12 4 15,7-11 20-15,4 11 2 0,-2-13 18 0,0 7 23 16,0-1-11-16,2 1 3 0,-2 0-6 0,-6-1-18 15,-7 1 0-15,-3 0 1 0,-1-1-3 0,-8 2-8 16,0-1-3-16,-10-1-11 0,-11 3-8 0,-5 0-3 16,-5-1-9-16,-8 2 4 0,-7 1 0 0,-14-1 29 15,-16 0 17-15,-13 1 3 0,-14-2-1 0,-19 1-24 16,-18 0-12-16,-17-1-4 0,-21-1-8 0,-12 2-4 16,-10 0-8-16,-11 0-11 0,-4 1-78 0,-4 0-72 15,0 1-75-15,0 1-63 0,0-2 11 0,-31 1-7 16,31 1-16-16,-47 0-51 0,11 0-73 0,-9 0-84 15,-11 0-181-15,-6 0-100 0,-8 22 140 0</inkml:trace>
  <inkml:trace contextRef="#ctx0" brushRef="#br0" timeOffset="44583.04">1259 15639 2067 0,'0'0'13'0,"-8"0"1"0,8 17 2 16,0-17 5-16,0 0 2 0,0 0 16 0,0 0 22 15,0 0 22-15,0 0 18 0,0 0 21 0,-7 0 11 16,7 0 4-16,0 0-2 0,0 0-16 0,0 0-22 15,0 0-19-15,0 0-20 0,0 0-16 0,0 0-7 16,0 0-7-16,0 0-6 0,0 0-1 0,0 0-1 16,15 0-1-16,-15 0 4 0,31 0 2 0,-8 20-2 15,10-20-2-15,6 17 0 0,11-17 6 0,7 22 10 16,16-10 5-16,3-2-4 0,9 0-8 0,8-1-6 16,6 0-7-16,9-1 0 0,10-3-5 0,8 1 10 15,8-2 6-15,15-2 9 0,8-1 16 16,10 1-4-16,9-2 8 0,10 0 11 0,8 0 3 15,21 0 12-15,9 0-8 0,7-21-8 0,11 21 2 16,14 0-13-16,17 0 7 0,6-15-7 0,7 15-2 16,1 0 6-16,2 0 5 0,5-11 4 0,-3 11-5 15,-7-8-1-15,-7 8-4 0,-7-5 9 0,-1 5 11 16,-6-4 18-16,-15 2 29 0,-11 2 25 0,-5 0 1 16,-7 0-19-16,-10 0-26 0,-10 0-43 0,-13 0-24 15,-16 24-15-15,-3-24-18 0,-9 18 2 0,-13-18 12 16,-13 22 40-16,-14-22 5 0,-14 20-6 0,-19-8-20 15,-15-12-39-15,-18 14-4 0,-15-14 0 16,-14 6 0-16,-10-6-10 0,-11 0-14 0,-2 0-45 16,-6 0-19-16,0 0-28 0,0 6-66 0,-29-4-35 15,29 1-61-15,-39 2-48 0,10-1-10 0,-4 2-34 16,-6-2-50-16,-5 0-67 0,1 1-97 0,-2 0-184 16,-1-3-41-16,5 0 149 0</inkml:trace>
  <inkml:trace contextRef="#ctx0" brushRef="#br0" timeOffset="64128.22">12378 16635 2309 0,'21'-13'42'16,"1"-3"50"-16,1 3 67 0,-4-1 55 0,1-1 5 15,-1 0 2-15,-5 2-7 0,-1 2-6 16,1 3 3-16,-5 0-21 0,-3 4-40 0,0-1-39 0,-2 3-51 16,-2-1-30-16,0 3-18 0,-2 0-13 0,0 0-5 15,0 0-2-15,0 0-2 0,0 0 6 0,0 0 9 16,-25 0-4-16,25 0 2 0,-39 32-2 15,10-32-2-15,-6 31 1 0,-6-10 4 0,-3 0-3 16,-3 4-3-16,-1 1-9 0,1-1-29 0,1 1-4 16,3 1-2-16,1-2 1 0,7 0 18 0,6 0 0 15,5-4-2-15,7-2 13 0,5-4 9 0,3-1 6 16,5-1 7-16,4-2 5 0,0-2 24 0,35-3 15 16,-35 2 12-16,54 1 11 0,-19-1 0 0,7 0-1 15,5-1 14-15,1 1-5 0,-1-3-7 0,-1 0-1 16,-1-2-8-16,-3 0 2 0,-5 1-2 15,0 0-6-15,-6 0-25 0,-4 1-14 0,-2-1-18 16,-9 0-11-16,1 1 8 0,-7 2 6 0,-2 3-6 0,-4 3 8 16,-4 3 1-16,0 5-6 0,0 3 7 15,0 4 2-15,-31 5-4 0,31 2 4 0,-43 2-2 16,18 0-2-16,-6 2-1 0,-4 0-4 0,-4-2-78 16,0-1-41-16,-3 0-51 0,-3-5-62 0,1-1 12 15,1-3-55-15,-1-4-39 0,1-4-26 0,4-4-37 16,0-2-10-16,1-6-23 0,1-3-94 0,6-4-130 15,2 0 101-15</inkml:trace>
  <inkml:trace contextRef="#ctx0" brushRef="#br0" timeOffset="64508.03">12674 16836 2508 0,'51'-11'16'0,"-5"3"3"16,-9-2 33-16,-8 3 42 0,-4 0 17 0,-9 1 27 15,-6 4-12-15,-1 2-32 0,-7 0-31 0,-2 0-31 16,0 0-21-16,0 0-10 0,0 0 10 0,0 0 22 16,0 0 7-16,0 0 3 0,0 33-8 0,0-33-24 15,0 31-5-15,0-11-3 0,0 4-4 0,0-4-1 16,-27 4 1-16,27 0 1 0,0 0 6 0,-23 2-4 16,23-1-1-16,0 0 1 0,-16 1-3 15,16-2 6-15,0 0 1 0,-11-4-2 0,11 0-4 16,-8-4-14-16,8-3-27 0,-10-2-20 0,4-4-10 15,-1-2-8-15,-1-3-4 0,-4-2-16 0,-5 0-19 16,1-25 0-16,-5 25 18 0,-2-40 33 0,-4 12 32 16,3-3 14-16,-1-4 17 0,6-4 0 0,0 1 7 15,7-1 30-15,4 0 24 0,2 5 30 0,6 2 18 16,0 3-7-16,0 6-25 0,31 2-23 0,-31 4-29 16,37 5-15-16,-14 2-5 0,6 2-4 0,-3 2-2 15,3 3-12-15,0 3-38 0,2 0-49 0,-2 0-58 16,-4 22-66-16,-2-22-64 0,-5 27-111 0,1-9-135 15,-5-1 11-15,-3 1 102 0</inkml:trace>
  <inkml:trace contextRef="#ctx0" brushRef="#br0" timeOffset="64876.92">13345 16678 3497 0,'25'-20'66'0,"-4"2"71"0,-3 3 77 15,-1 1 58-15,-3-3-18 0,-7 7-25 0,-3 2-39 16,-4 5-23-16,0 0-34 0,0 2-41 0,0 0-43 16,0-3-41-16,0 1-13 0,0-1-11 0,-31-1 6 15,31 2 4-15,-31-2-2 0,10 2 4 16,-2-1-6-16,-1 4 5 0,3 0 1 0,-2 0-9 16,2 0-44-16,1 0-5 0,1 26-7 0,5-26 17 15,-3 19 41-15,5-19 6 0,-1 22 5 0,3-22-1 16,4 23 0-16,0-23 1 0,-1 21 0 0,5-21-6 15,0 14 8-15,0-6-3 0,2-8-3 0,0 9 3 16,0-5-3-16,-2 1-4 0,2 0 9 0,-2 0 0 16,2 2 2-16,0-1 4 0,-2 2-7 0,0 3-1 15,0 0 0-15,-2 0 2 0,0 6 3 0,2 1 4 16,-3 6-1-16,1 1-2 0,0 7-4 0,0 2-66 16,0 4-54-16,2 6-52 0,-2 1-65 0,2 0-13 15,-3 3-25-15,-1-1-44 0,2 1-29 16,-2-4-44-16,-2 0-71 0,-1-3-116 0,-1-6-84 15,-2-7 122-15</inkml:trace>
  <inkml:trace contextRef="#ctx0" brushRef="#br0" timeOffset="65067.57">12713 17180 2957 0,'45'-13'47'0,"-18"-2"51"0,0 0 65 15,-4 0 72-15,-1-1-2 0,1 0-19 0,-4 0-33 16,-1 3-48-16,3 0-21 0,-4 1-20 15,-1-1-28-15,5 1-28 0,0-1-22 0,-1 3-12 0,-1-2-4 16,-1 3 6-16,1 0-8 0,0-1-25 0,-1 2-43 16,3-1-65-16,0 3-75 0,-1-1-78 15,3 0-67-15,-2-2-61 0,1 2-78 0,-1 0-107 16,4-1-113-16,-4-3 123 0</inkml:trace>
  <inkml:trace contextRef="#ctx0" brushRef="#br0" timeOffset="65388.23">13575 16640 3224 0,'23'-13'70'0,"-5"1"85"0,-1 1 80 16,-1 2 51-16,-3-2-24 0,-5 1-24 0,0 2-18 15,-4 3-2-15,-2 2-17 0,-2-1-47 16,4 2-61-16,-4 1-49 0,0-1-34 0,0 2-25 16,0 0-3-16,0 0-4 0,0 0 7 0,0 0 13 15,0 0 3-15,0 28 3 0,-24-28-1 0,24 35-5 16,0-9 0-16,-23 2 4 0,23 4-1 0,-15 5 4 15,15 5 0-15,-12 4 2 0,12 4-4 0,-10 4 3 16,4 1-4-16,1 1-14 0,-3 3-17 0,2-4-34 16,0-2-12-16,0-6-6 0,-1-2 2 0,-1-6 27 15,4-6 0-15,0-5 7 0,0-7 14 0,2-3 10 16,2-7 18-16,0-3 12 0,0-4-4 0,0-4-5 16,0 0-23-16,0 0-24 0,29 0-11 0,-29 0-36 15,26 0-29-15,-26-28-30 0,38 28-45 16,-20-18-48-16,1 18-35 0,-5-22-48 0,-1 7-59 15,-13 0-72-15,20-1-127 0,-20-4-97 0,9-3 118 16</inkml:trace>
  <inkml:trace contextRef="#ctx0" brushRef="#br0" timeOffset="65566.82">13374 17045 2811 0,'0'0'55'0,"35"0"60"0,-35 0 64 0,44 0 62 16,-15-20-17-16,-2 20-27 0,4-20-47 0,0 20-50 15,-2-18-30-15,2 18-27 0,-2-20-14 0,-1 20-12 16,-3-15-13-16,0 15-10 0,-4-14-12 16,-3 14-64-16,-1-9-74 0,-3 5-84 0,3 1-91 15,-3 1-44-15,-1 2-49 0,1 0-102 0,1 0-144 16,-3 0 66-16,3-2 127 0</inkml:trace>
  <inkml:trace contextRef="#ctx0" brushRef="#br0" timeOffset="66180.83">14065 16969 3109 0,'12'0'37'0,"-2"0"47"0,1 0 54 16,-5 0 42-16,0 0 3 0,-2 0-14 15,-2 0-36-15,-2 0-26 0,0 0-36 0,0 0-38 0,0-17-16 16,0 17-17-16,0 0-3 0,0 0 7 16,0 0 1-16,-22 28-4 0,22-28-2 0,-21 32 4 15,21-13-7-15,-21 2 5 0,21 1 1 0,-20 1-4 16,20 0-1-16,-19 1 3 0,19-1 2 0,-17 2-1 15,9 0 3-15,4 0-1 0,-2 0-4 0,2-1-2 16,4-2-31-16,-2-4-21 0,2-1-14 0,0-4 0 16,0-4 26-16,0 0 21 0,0-6 19 0,0-1 7 15,0-2-3-15,0 0-16 0,0 0-11 0,0 0-2 16,20-26 3-16,-20 26 13 0,21-33 10 16,-21 10-1-16,21 0 1 0,-21-7 4 0,18-1-7 15,-18-2 2-15,15-3 2 0,-15 0-2 0,6-1 5 16,-6 1 2-16,6 2-1 0,-6 2 0 0,0 3-1 15,0 4-1-15,0 3 5 0,0 6 11 0,0 4-4 16,0 4-3-16,0 3-5 0,0 2-15 0,0 3-1 16,0 0 3-16,0 0-4 0,0 0 6 0,0 28 5 15,29-28-4-15,-29 38 6 0,25-13 2 0,-25 5-1 16,29 5-2-16,-29 0-1 0,29-1 2 0,-17 2-4 16,1-2 5-16,-13 1-3 0,14-6 0 0,-14 2 1 15,10-3-8-15,-8-3-12 0,-2-6-24 0,5 0-15 16,-5-6 1-16,0-2 15 0,0-4 19 15,0-3 23-15,0-1 10 0,0-3 1 0,0 0 1 16,0 0-8-16,0 0-8 0,0-28 0 0,0 28 1 16,0-39 5-16,0 13 1 0,0-5-1 0,0-6-2 15,-19-2-1-15,19 1 3 0,0-6 3 0,0 4 10 16,-19-3 14-16,19 4 6 0,0 1 5 0,0 5-4 16,0 3-13-16,0 6-15 0,0 4-6 0,27 5-4 15,-27 5-2-15,21 2-2 0,-21 7 1 0,29 1-1 16,-8 0-1-16,-1 22 5 0,9-22 3 0,-4 43-2 15,4-12 4-15,-2 8 0 0,-2 5-6 0,-3 4-33 16,-1 3-45-16,-7 0-55 0,-1 5-60 0,-5-1-46 16,-6-1-48-16,-2-1-65 0,0-2-115 0,0-3-175 15,-29-5 72-15,29-5 122 0</inkml:trace>
  <inkml:trace contextRef="#ctx0" brushRef="#br0" timeOffset="66628.03">14951 17020 2509 0,'21'-32'22'15,"-4"2"35"-15,-3 3 22 0,-4 8 3 0,-3-2-22 16,-3 6-37-16,-4 5-23 0,0 2-4 16,0 4-2-16,-35-1 2 0,35 5 6 0,-42 0-5 15,20 0 4-15,-5 0-2 0,0 0-23 0,2 28-6 16,0-28-16-16,3 27-6 0,1-27 9 0,-2 31 14 15,5-15 11-15,1 0 5 0,0 1 8 0,3 0-2 16,-1 1 1-16,5-1 3 0,0 2 1 0,2-1-1 16,5-4-2-16,-1 1 6 0,2-2-6 0,2-1 8 15,0-3 0-15,0-3-2 0,0 0 3 0,33-5-3 16,-33-1 2-16,29 0 0 0,-10 0 13 0,0 0 9 16,3-26 15-16,-3 26 20 0,2-28 17 0,-1 10-6 15,-1-1 31-15,-1-2 6 0,-1-1-10 0,-1 0 15 16,-1-1-26-16,-1 0-5 0,1 1 13 0,-5 5 3 15,-2-1-6-15,1 5-20 0,-5 4-31 16,2 2-26-16,-4 1-21 0,0 5-7 0,-2-1-1 16,0 2-1-16,0 0 6 0,0 0 5 0,0 29 2 15,0-29 3-15,0 37 0 0,0-10-2 0,0 6 1 16,-18 2-10-16,18 1-19 0,0 5-20 0,0 0-27 16,0 1-27-16,0 2-21 0,0-3-24 0,24-1-18 15,-24 0-18-15,21-2-16 0,-21-4-24 0,27-2-37 16,-27-4-45-16,31-4-60 0,-17-3-89 0,3-6 15 15,2-7 98-15</inkml:trace>
  <inkml:trace contextRef="#ctx0" brushRef="#br0" timeOffset="66816.1">15233 17112 2697 0,'14'-34'50'16,"-2"2"69"-16,5 4 76 0,-5 3 43 0,1 1-2 15,-1 6-34-15,1 4-65 0,-5 4-34 0,-2 3-51 16,0 5-39-16,-2 1-16 0,-1 1-6 0,5 0 4 15,2 25 7-15,0-25 2 0,5 46 1 0,6-11-4 16,-1 3 3-16,3 9-12 0,2 0-41 0,0 0-45 16,-7 0-55-16,1 1-53 0,-3-4-38 0,-3-2-41 15,1-5-54-15,-3-2-64 0,-3-3-104 0,-2-6-132 16,2-4 105-16</inkml:trace>
  <inkml:trace contextRef="#ctx0" brushRef="#br0" timeOffset="66991.83">15629 17129 3207 0,'0'-34'53'16,"27"3"77"-16,-27 2 73 0,25 4 45 0,-25 0-28 16,19 6-72-16,-19 7-74 0,0 6-47 0,0 3-24 15,0 3 30-15,0 0 15 0,0 0 3 0,-35 30 0 16,14-30-34-16,-12 42-15 0,-6-11-1 0,-7 5 4 16,-1 5-14-16,-3 6-66 0,-2 1-78 0,-4 2-90 15,3 0-99-15,3 4-42 0,5-1-85 0,1 0-159 16,7-3-150-16,6-5 109 0</inkml:trace>
  <inkml:trace contextRef="#ctx0" brushRef="#br0" timeOffset="71708.14">22089 14779 1893 0,'25'0'27'0,"-25"0"22"0,0 0 32 16,19 0 25-16,-19 0-13 0,0 0-9 15,14 0-12-15,-14 0-17 0,0 0-8 0,13-13-13 16,-13 13-16-16,10 0-7 0,-2-14-5 0,-6 14-1 16,9-9-7-16,-1 9-2 0,0-12 4 0,7 6-4 15,-5 1 4-15,5-2-1 0,-3 2-3 0,5 1 4 16,-1-2 3-16,-1 2-5 0,4-1 3 0,-5 2 1 16,1-2-5-16,1 1 4 0,1 3-4 0,-5-2-2 15,1 2 1-15,-3 1-1 0,-1 0 0 0,-3 0 1 16,0 0-3-16,-4 0 0 0,-2 0 2 15,2 0 0-15,1 30 8 0,-5-30 0 0,2 34-1 16,-2-13 4-16,0 5-5 0,0 2 3 0,0 2-4 16,0-1 4-16,-23 3-1 0,23-2 0 0,-25 1 3 15,25-3-3-15,-35 0 2 0,14-1 1 0,-1-2-5 16,1-1-22-16,-8-3-10 0,-4 0-2 0,-2-3 4 16,0-1 17-16,-1-3 9 0,-3 0 4 0,-2-2 1 15,2-3 3-15,1 2-1 0,9-4-9 0,0 1-1 16,9-4 0-16,5 2-1 0,3-4 11 0,6 2 9 15,6-1 2-15,0 0 9 0,0-1 6 0,43 0 0 16,-18 1 4-16,10-2 1 0,6 4-3 0,7-3-5 16,2 4-6-16,1-2-8 0,3 1-7 15,2 0-5-15,-2-1-2 0,-5 1 0 0,-3 2-34 16,-7-3-65-16,0 3-92 0,-6-2-175 0,-6 0-197 16,-4-2-15-16,-2 4 94 0</inkml:trace>
  <inkml:trace contextRef="#ctx0" brushRef="#br0" timeOffset="72431.14">22798 14983 2429 0,'0'0'23'0,"4"0"12"16,-4 0 19-16,2 0 23 0,1 0 6 0,-3 0 22 16,0 0 13-16,0 0 15 0,0 0-8 0,0 0-5 15,0 0-18-15,0 0-20 0,0 0-9 0,0 0-13 16,0 0 2-16,0 0 4 0,0 0 9 0,0 0 14 16,0 0 8-16,0 0-15 0,0 0-21 0,0 0-32 15,0 0-26-15,26 0-5 0,-26 0-7 16,31 0 6-16,-8 0-2 0,0 0 1 0,4 0 2 15,0 0 1-15,2 0-1 0,-3 0-26 0,-3 0-25 16,2 0-45-16,-6 21-48 0,-1-21-41 0,-5 0-41 16,-5 0-51-16,-2 0-51 0,-2 0-80 0,-4 11-110 15,0-11-106-15,0 0 65 0,0 0 144 0</inkml:trace>
  <inkml:trace contextRef="#ctx0" brushRef="#br0" timeOffset="72773.27">23549 14752 3077 0,'27'0'46'0,"-5"-27"65"0,-5 27 53 0,-3-24 39 16,-1 24-14-16,-3-24-40 0,-10 24-40 0,0 0-31 16,0-14-32-16,0 14-26 0,0 0-17 0,0 0-10 15,0 0 1-15,0 0-3 0,0 0 5 0,-23 0 1 16,23 23 1-16,-31-23 3 0,9 34-1 0,-1-14 4 15,-4 4-6-15,-4 1 1 0,4 1 1 0,-2 0-31 16,2 1-23-16,-4-1-25 0,4-1-16 0,-2 1 14 16,5-2 19-16,-1-2 21 0,0 0 12 15,6-1 13-15,3-3 12 0,5 0 0 0,3-2 4 16,4-4 0-16,4 1 0 0,0-4-2 0,0 1 4 16,25-3 0-16,-25-1 0 0,33 0 2 0,-10-3-2 15,-1 1 0-15,3-3 1 0,2-1 2 0,-2 0 1 16,2 0-22-16,-4 0-45 0,-5 0-51 0,3 0-70 15,-5 0-64-15,1-25-81 0,-7 25-107 0,1 0-164 16,3-21-60-16,-4 21 122 0</inkml:trace>
  <inkml:trace contextRef="#ctx0" brushRef="#br0" timeOffset="73204.97">23906 14515 2926 0,'0'-7'60'16,"0"-1"22"-16,0 1 27 0,0 1 26 0,21 0-37 16,-21 1-7-16,0 2-11 0,0 1-21 0,0 2-26 15,0 0-11-15,0 0-16 0,0 0-4 0,0 0 13 16,0 0 2-16,0 30 2 0,0-30 2 0,-29 41-11 15,29-13-5-15,-29 7-1 0,29 3-1 0,-27 3 2 16,27 4 3-16,-25 2-4 0,25 1-3 0,-20 1 0 16,20 1-21-16,-11 0-49 0,11-1-50 15,-10 0-52-15,6-1-45 0,0-2-12 0,2-3-29 16,0-1-53-16,-3-6-81 0,5-2-109 0,-4-3-76 16,0-6 103-16</inkml:trace>
  <inkml:trace contextRef="#ctx0" brushRef="#br0" timeOffset="73659.42">24057 14878 2447 0,'13'-14'38'0,"-7"2"44"0,2 0 45 0,-4 4 31 16,4-2-21-16,-3 3-40 0,-5 1-45 0,2 2-28 15,-2 4-22-15,0-3-4 0,0 2-3 0,0 1-6 16,0 0-2-16,0 0-13 0,0 0-7 0,0 0-17 16,-25 0-10-16,25 0-1 0,-17 28 2 0,17-28 10 15,-22 18 4-15,9-18 13 0,-1 22-1 0,1-22 5 16,3 22 6-16,-2-11 0 0,1 0 9 0,-1-3-5 16,6 2 5-16,-3-2 2 0,5-1-11 0,-4 1-2 15,4-3-3-15,2-1 5 0,2 1 9 0,-4-4 8 16,4 0 11-16,0-1-4 0,0 0-2 0,0 0 3 15,0 0-6-15,0 0 1 0,0 0 3 16,26 0 3-16,-26 0 3 0,23 0 7 0,-23 0 15 16,27-22 6-16,-15 22 4 0,7 0 20 0,-4-23 13 15,-3 23 17-15,-2-20 8 0,5 20-14 0,-5-17-17 16,0 10-21-16,-3-1-9 0,1 1-12 0,-4 7-7 16,0-7-9-16,0 5-8 0,-4 0-9 0,0 2-3 15,0 0 1-15,0 0 3 0,0 0 3 0,0 23 8 16,0-23-2-16,0 27 1 0,0-6-3 0,0 1-17 15,-22 6-33-15,22 0-45 0,0 2-46 0,0 0-52 16,0 0-39-16,-17 1-78 0,17-1-105 0,0-2-158 16,0-3 73-16</inkml:trace>
  <inkml:trace contextRef="#ctx0" brushRef="#br0" timeOffset="74048.14">24303 14922 2527 0,'23'-22'25'16,"0"-1"45"-16,-7 0 32 0,7 2 20 0,-5-1-3 16,-1 4-20-16,-7 4-7 0,-1 1-13 0,-3 8-24 15,-2-2-28-15,0 4-31 0,-4 0-14 0,0 3 5 16,0 0 4-16,0 0 5 0,0 0 5 0,0 22-6 16,-33-22 4-16,33 27 2 0,-27-9-2 15,27 1-1-15,-29 2-2 0,29 3-2 0,-27-2-2 16,27-1-6-16,-24 2-6 0,24-2 0 0,-17-1 0 15,17-2 11-15,-14-4 2 0,14-1 8 0,-5-1 4 16,5-4-2-16,0-2 9 0,0-2 0 0,0 0 9 16,0-1 14-16,23-1 15 0,-23-1 22 0,23 2 12 15,-23-2 20-15,31 0-5 0,-31 0-2 0,31-1-5 16,-31 0-19-16,23 0-17 0,-23 0-21 0,18 0-16 16,-18 0-14-16,8 0-5 0,-8 0-9 0,5 0-1 15,-5 0-4-15,0 0 3 0,0 0 4 0,0 0 6 16,0 0 1-16,0 27-5 0,0-27-42 0,-21 28-32 15,21-10-29-15,-19 2-41 0,19 3-4 16,-22 0-30-16,22 0-25 0,-27 1-21 0,10-1-44 16,1-1-48-16,3 1-84 0,-3-5-105 0,1-2-9 15,1-6 104-15</inkml:trace>
  <inkml:trace contextRef="#ctx0" brushRef="#br0" timeOffset="74439.42">24487 14988 2138 0,'41'-31'63'0,"-1"0"59"0,1 2 49 16,-6 2 46-16,-4 2-33 0,-2 2-28 0,-4 3-30 16,-6 7-44-16,-9 3-32 0,-2 1-31 15,-4 5-22-15,0 2-8 0,-4 2 1 0,0 0 2 16,0 0 5-16,0 0 1 0,0 0 3 0,-35 27 2 16,35-27-4-16,-27 25 3 0,27-7-2 0,-37-1-5 15,25 1 6-15,-3 1 0 0,-1-1-3 0,5 1 3 16,-1 0-4-16,0 0 1 0,1-3 3 0,3 0-2 15,0 2 1-15,2-4-4 0,1 0 1 0,5-3 0 16,-4-1 2-16,4-1 4 0,0-1 0 0,0-1 0 16,0 0-1-16,0-2 1 0,0 1 4 0,31-2 17 15,-31 0 24-15,23 0 7 0,-23 3 14 0,19-4-9 16,-19 0-21-16,16 0-14 0,-16-1-19 0,15 1-12 16,-15-3-4-16,0 1 0 0,12 2 4 0,-12-2 5 15,0 3 3-15,2 1 0 0,-2 1-2 16,0 3 0-16,0 0 2 0,0 2 2 0,0 3 2 15,0 0-2-15,0 3-4 0,0-3-3 0,0 3-36 16,-23-2-30-16,23 3-35 0,0-1-38 0,-26 0-12 16,26-1-25-16,-19 1-11 0,19-3-34 0,-23-1-27 15,9-1-48-15,1-2-81 0,-1-2-115 0,6-7 35 16,-7-1 105-16</inkml:trace>
  <inkml:trace contextRef="#ctx0" brushRef="#br0" timeOffset="75295.09">24965 15036 2108 0,'22'-9'32'0,"-1"1"24"0,-7-2 33 0,-1 3 17 16,-7-4-27-16,7 2-8 0,-9 2 8 0,0 1 34 16,0 0 38-16,-4 2 15 0,4-1-12 0,-2-1-19 15,-2 3-20-15,4-1-19 0,-4 0-21 0,0 3-30 16,0 1-30-16,0 0-11 0,0 0-14 0,0 0-4 15,0 0 6-15,0 0-7 0,0 0 1 0,0 0 5 16,0 0-7-16,0 0 14 0,0 16 4 0,0-16 6 16,0 16 0-16,0-16-4 0,17 18-2 15,-17-18-5-15,0 16 7 0,0-16-2 0,10 10 6 16,-10-10-1-16,0 4 1 0,0-4 0 0,8 0-7 16,-8 0 1-16,7 0 2 0,1 0-3 0,0 0 1 15,-4 0 1-15,2-26-2 0,3 26 2 0,-1-20-1 16,-4 20-3-16,4-25 1 0,-1 10 1 0,-3-2-2 15,-4-2-1-15,0 2 0 0,0-3-2 0,0 0-2 16,0 2 1-16,0 0 1 0,-31 4-1 0,31 3 5 16,-31 4-3-16,12 4-10 0,-4 3-9 0,1 0-19 15,-1 26-7-15,-4-26-6 0,0 41 3 0,0-15 11 16,7 3 7-16,-1 2 14 0,4 1 5 0,-1 0 8 16,10 0 1-16,-3-2 3 0,7-4-3 15,4 1 3-15,0-2-3 0,0-6 1 0,0-1 7 16,0-3 0-16,23-3 1 0,-23-2-1 0,27-3 1 15,-27-3-2-15,33-1 1 0,-13-3 0 0,3 0-1 16,0 0 0-16,4 0-2 0,0-27 0 0,0 27-2 16,-1-32 1-16,5 13 3 0,-2-5-4 0,2-1 1 15,0-7 1-15,-4-1 2 0,0-3-1 0,0-3-1 16,0-4-3-16,0-3-3 0,-5-2 3 0,1-2 0 16,0 1 1-16,-2-1 2 0,1 1 3 0,-3 4 21 15,0 0 11-15,-3 5 9 0,-1 7 2 0,-3 5-5 16,2 3-6-16,-3 5 10 0,1 4 14 15,-4 3 2-15,1 2 4 0,-3 5-14 0,2 0-19 16,-4 3-23-16,0-2-3 0,-4 1-14 0,0 4-3 16,0 0 5-16,0 0-10 0,0 0 10 0,0 0 5 15,0 0 2-15,0 31 4 0,-26-31-6 0,26 35 4 16,-27-12 1-16,10 10-1 0,-6 1 7 0,1 3-10 16,-1 6-4-16,-4 1 8 0,4-1-5 0,-8 0 2 15,4-2-1-15,1-2-1 0,-1-2 1 0,4-5 1 16,0-1 1-16,7-5-1 0,1-5-7 0,3-3 1 15,6-5 6-15,1-2-1 0,1-5 14 0,4 1 0 16,0-4-3-16,0 0 7 0,40-2 24 0,-18 4 19 16,5-4 15-16,2 0 2 0,6 3-10 0,0-2 6 15,3-2 1-15,-3 1 0 0,0-1-7 16,-8 0-19-16,2 0-16 0,-4 0-17 0,-3 1-12 16,-7 1-5-16,-1 0-6 0,-1 1 1 0,-1 0-2 15,-8 3 3-15,2 3 2 0,-1 3 1 0,-5 2 2 16,0 2-1-16,0 3 0 0,0 3 1 0,-27 2 0 15,27 1-20-15,-38 0-45 0,12 2-40 0,-5 1-61 16,-9 1-61-16,3 1-42 0,-13-1-63 0,1 0-73 16,-9 0-108-16,-4-2-218 0,0-1 28 0,-2-3 133 15</inkml:trace>
  <inkml:trace contextRef="#ctx0" brushRef="#br0" timeOffset="75852.36">21852 15722 1912 0,'-15'0'17'16,"3"11"29"-16,-3-11 48 0,3 0 53 0,1 8 28 15,1-8 8-15,0 4-25 0,-3-4-21 0,3 4-16 16,-2-2-6-16,1-2 5 0,5 1-10 0,2-1-12 15,-2 0-10-15,2 0-18 0,2 2-2 0,2-2 2 16,-3 1 4-16,3 0 30 0,0-1 21 0,0 1 27 16,0-1 18-16,0 2-20 0,0-2-36 15,36 1-42-15,-12 0-37 0,14 3-4 0,11-3 17 0,15 2 20 16,13 1 8-16,14-2 9 0,14-1-4 16,9-1-22-16,18 0-17 0,17 0-20 0,25 0-22 15,10 0-4-15,14 0 8 0,17 0 0 0,8 0 4 16,17 0 12-16,4 24 5 0,-2-24 15 0,-11 0 0 15,-5 0 11-15,-5 0 26 0,-2 0 20 0,-12 0 23 16,-9 0 27-16,-22 0-22 0,-7 0-6 0,-20 0-17 16,-14 0-47-16,-18 0-13 0,-19 0-27 0,-22 0-11 15,-22 0 0-15,-13 0-4 0,-14 0-23 0,-8-13-157 16,-11 13-132-16,-4 0-73 0,-4 0-67 16,0 0 50-16,-39 0-6 0,16 0-83 0,-14 0-108 0,-7 19-190 15,-5-19-74-15,-15 0 157 0</inkml:trace>
  <inkml:trace contextRef="#ctx0" brushRef="#br0" timeOffset="86916">15985 17269 1592 0,'0'10'36'0,"0"-10"20"16,0 6 28-16,0-6 22 0,0 0-7 15,0 0 6-15,0 0-2 0,0 0 1 0,0 0-11 16,0 0-9-16,0 0-9 0,0 0-12 0,0 5-11 16,0-5-7-16,0 0-7 0,0 0 0 0,0 0 10 15,0 0 9-15,0 0 24 0,15 0 19 0,-15 0 13 16,0 0 8-16,18 0-8 0,-3 0-12 0,1 18-4 16,3-18-3-16,8 0-9 0,2 12 1 0,-1-12-14 15,6 0-8-15,-1 0 1 0,2 0-6 0,0 0-4 16,0 0-8-16,-2 0-6 0,2 0-4 15,0-23-4-15,3 23-7 0,-1-25-9 0,4 25 2 16,3-32 6-16,-1 10 10 0,5-1 4 0,1 0 10 0,-1-5 6 16,-5-1-8-16,-2-2 10 0,1-2-11 15,-7-1 4-15,-2 0 4 0,-2-2-9 0,-8 0-7 16,4 1-12-16,-3 1-11 0,-1 3 11 0,-4-1-4 16,-1 5-7-16,-3-1 11 0,-3 4-18 0,-1 2 4 15,-3 0-1-15,-4 2-4 0,0 2 2 0,-4 0-7 16,0 4 3-16,0 1-6 0,0 2 2 0,0 0-5 15,0 3 0-15,0 1 1 0,0-1 1 0,0 3-1 16,0 0 5-16,0 4-2 0,-18-3-9 16,18 3 8-16,0 0-6 0,0 1-2 0,0 0 5 15,0 0-2-15,0 0-1 0,0 0 3 0,0 0 2 16,0 0-5-16,0 0-2 0,0 0 6 0,0 0-3 16,0 0 4-16,0 0 8 0,0 0 0 0,0 0 1 15,0 0 6-15,0 0 4 0,0 0-9 0,0 0 0 16,33 0-4-16,-13 0-12 0,11 0 6 0,9 0-1 15,13-20 0-15,15 20-1 0,13 0-1 0,8-18 2 16,10 18 5-16,9 0 1 0,1 0 1 0,3-12 16 16,-5 12 15-16,-3 0 10 0,-5-7 28 0,-8 7 15 15,-8-7 12-15,-9 2 36 0,-6 0 25 0,-8 1-4 16,-6-4-8-16,-7 2-29 0,-7 0-40 0,-7-1-18 16,-6 2-19-16,-11-1-12 0,-1 2-15 0,-5 0-9 15,-2 1-4-15,-6 1-8 0,0 0 2 16,-2 2-6-16,0-1-44 0,0 1-106 0,0 0-121 15,0 0-113-15,0 0-49 0,0 0 48 0,0 0 26 16,-22 0 0-16,22 22-30 0,-21-22-67 0,4 24-77 16,-1-7-134-16,-7 0-35 0,2 0 129 0</inkml:trace>
  <inkml:trace contextRef="#ctx0" brushRef="#br0" timeOffset="88523.09">16210 17376 1066 0,'0'0'28'16,"0"0"14"-16,0 0 26 0,0 0 33 0,0 0 6 15,0 0 15-15,0 0 6 0,0 0-3 0,0 0-14 16,0 0-9-16,0 0-7 0,0 0-14 0,0 0-6 15,0 0-10-15,0 0-11 0,0 0-8 0,0 0-4 16,0 0 1-16,0 0-10 0,0 0-3 0,0 0-6 16,0 0-6-16,0 0-6 0,0 0-3 0,0 0-5 15,0 0-2-15,0 0 1 0,0 0-1 0,0 0 4 16,0 0-6-16,0 0 2 0,0 0 0 0,0 0-5 16,0 0 5-16,0 0 0 0,0 0 1 0,0 0 4 15,0 0 4-15,0 0 7 0,0 0 3 0,0 0 1 16,0 0-3-16,0 0-3 0,0 0-1 15,0 0 4-15,0 0 3 0,0 0 11 0,0 0 0 16,0 0 7-16,0 0-1 0,0 0 1 0,0 0 10 16,0 0 1-16,0 0 6 0,0 0-3 0,0 0-5 15,0 0-13-15,0 0-7 0,0 0-12 0,0 0-4 16,0 0 5-16,19 0-2 0,-19 0 6 0,0 0-2 16,23 0 1-16,-23 0-3 0,20 0 5 0,-5 0-4 15,-1 0 8-15,1-15 4 0,1 15-6 0,5 0 9 16,2 0-8-16,2-9 2 0,1 9 4 0,3 0 1 15,2-4 3-15,2 4 3 0,3 0 4 16,1-3-3-16,0 3 0 0,0 0-6 0,0 0-2 16,-1 0 10-16,-1 0 2 0,-4 0 1 0,2 0-7 15,-8 0-9-15,-5 0-3 0,-3 0-5 0,-3 0 4 16,-5 0-6-16,-3 0-9 0,-2 14-2 0,-4-14-8 16,0 0-1-16,0 0 3 0,0 0-4 0,0 0 4 15,0 0-6-15,0 0-6 0,0 0 5 0,0 0-4 16,0 0 7-16,0 0 6 0,0 10 7 0,0-10 33 15,0 15 4-15,0-4 4 0,0 3-9 0,0 0-26 16,0 3-2-16,0 1 5 0,0-3 9 16,0 3-6-16,0 0-1 0,0 0-9 0,0 0-9 15,0 2 1-15,0-1 2 0,0 2-5 0,-19-2 4 16,19 1-4-16,0 1-1 0,-20 0 2 0,20-1-5 16,-13 0 5-16,13-1-2 0,-12-1 0 0,12 0 3 15,-11-1-2-15,11-2 1 0,-4 1 0 0,2-4 1 16,0 1-2-16,2-1-2 0,0-2-4 0,0-1 1 15,0-2 1-15,0-1-1 0,0-1 1 0,0 0 5 16,-2-2-1-16,2-1 5 0,0 0 15 0,0-1 18 16,0-1 18-16,0 0 5 0,0 0-1 0,0 0-12 15,0 0-10-15,0 0 1 0,0 0-7 0,0 0-12 16,0 0-3-16,0 0-8 0,0 0 7 0,0 0 18 16,0 0 28-16,0 0 15 0,0 0 2 0,0 0-19 15,0 0-30-15,33 0-21 0,-33 0-3 16,39 0-4-16,-10 0 4 0,7 0 3 0,9 0-7 15,7 0 12-15,3 18-2 0,14-18-3 0,11 18-7 16,9-18 3-16,10 18 11 0,13-18 31 0,6 18 51 16,4-3 29-16,0-8 37 0,-4 2-4 0,-7 1-14 15,-7 1-22-15,-11 0-34 0,-17 1-4 0,-10-3-11 16,-14-2-10-16,-11-3-11 0,-8-1-19 0,-10-1-17 16,-8 0-12-16,-7-2-11 0,-4 0-3 0,-2 0-4 15,-2 0-17-15,0 0-77 0,0 0-101 0,0 0-140 16,0 0-124-16,0 0-37 0,0 0 13 15,0 1 29-15,-25 0 2 0,25 2-28 0,-20 0-111 16,7-2-240-16,-3-1 57 0,-7 0 147 0</inkml:trace>
  <inkml:trace contextRef="#ctx0" brushRef="#br0" timeOffset="89954.94">16266 17300 1769 0,'0'0'19'16,"0"0"29"-16,0 0 33 0,0 0 33 0,0 0 3 16,0 15-8-16,0-15-13 0,0 0-12 0,0 0-10 15,0 0 1-15,0 0-2 0,0 0 1 0,0 0 1 16,0 0 6-16,0 0 2 0,0 0 9 0,0 0 10 15,0 0 5-15,0 0 9 0,0 0 4 0,0 0 9 16,0 0 2-16,19 0-1 0,-19 0-9 0,25 0-3 16,-9 0-4-16,9 0 0 0,6 20 3 15,2-20-8-15,4 0-10 0,7 0-9 0,-1 14-3 16,5-14 0-16,-1 0 20 0,1 0 10 0,-3 10 6 16,-4-10 12-16,1 0-4 0,-9 0 2 0,-6 5 7 15,-7-5 1-15,-3 0 0 0,-5 0-20 0,-5 0-27 16,-3 0-28-16,-2 0-25 0,-2 0-7 0,0 0-2 15,0 0 11-15,0 0 6 0,0 0 1 0,0 0 5 16,0 0-13-16,0 0-2 0,0 0-3 0,0 0-10 16,0 0 1-16,0 0-3 0,0 0-2 0,0 0 3 15,0 0 1-15,0 0-4 0,0 0 4 0,0 0 0 16,0 0 0-16,0 0 8 0,0 0 4 0,0 0 4 16,0 0 10-16,0 0 0 0,0 0 4 15,0 0 2-15,0 0-3 0,0 0 1 0,0 0-1 16,0 0 0-16,0 0-1 0,0 0 2 0,0 0-25 15,2 0-13-15,0-18-15 0,2 18-17 0,0-15 9 16,2 4-1-16,3-1 2 0,-3-2 0 0,2-1 1 16,0-2 3-16,-1-2-5 0,3-2 1 0,-4-4 0 15,-2-2 0-15,2-3 1 0,1-4-3 0,-3-3 3 16,0-3-3-16,0-2 0 0,0-1 4 0,0 3-3 16,0 2 1-16,3 2 3 0,-3 3 0 0,0 5 0 15,2 2 0-15,-2 6-1 0,0 3 0 0,3-1 1 16,-3 5-1-16,0 2 0 0,-2 1 0 15,0 0-2-15,0 4 2 0,-2-1-3 0,2 3 1 0,0 1-3 16,-2 1-1-16,0 0 2 0,0 2-1 16,0-1 1-16,0 1-2 0,0 0-2 0,0 0-3 15,0 0 0-15,0 0-14 0,0 0-9 0,0 0-4 16,0 0-2-16,0 0 17 0,0 0 8 0,0 0 5 16,0 0 4-16,0 0-2 0,0 0 2 0,0 0 1 15,0 0 3-15,0 0-1 0,0 0 2 0,0 0 2 16,0 0-4-16,0 0 3 0,0 0-1 0,0 0 1 15,0 0-2-15,0 0 0 0,0 0-3 0,0 0 1 16,0 0 1-16,0 0-6 0,0 0-2 0,0 0-6 16,0 0 0-16,0 0 6 0,0 0 4 0,0 0 7 15,0 0 2-15,0 0-2 0,0 0 5 0,0 0-2 16,0 0 1-16,0 0 5 0,0 0-3 16,0 0 3-16,0 0-4 0,0 0-3 0,0 0-5 15,0 0-1-15,0 0-4 0,0 0 1 0,0 0 3 16,21 0-6-16,-21-21-10 0,14 21-12 0,-14-16-7 15,23 16-2-15,-6-16-17 0,5 16-14 0,9-20-7 16,7 10 3-16,9 1 30 0,9 0 23 0,10 0 9 16,11 2 3-16,7 1 2 0,5 3 2 0,6 1 5 15,2 2-1-15,-4-1 0 0,-4 1 2 0,-6 0-3 16,-6 0 2-16,-9 0 5 0,-12 0-5 16,-9 0 8-16,-10 0-2 0,-6 0-1 0,-4 0 1 0,-8 0 0 15,-5 0-3-15,-5 0-2 0,-3 0-2 0,0 0-1 16,-6 0 1-16,0 0 3 0,0 0-2 15,0 0-2-15,0 0 1 0,0 0-9 0,0 0 6 16,0 0-7-16,0 0-30 0,0 0-23 0,0 0-42 16,0 0-35-16,0 0-35 0,0 0-43 0,0 0-35 15,0 0-34-15,0 0-18 0,0 0-20 0,-19 0-58 16,19 0-100-16,0 0-127 0,-22 0-252 0,22 0-61 16,-21 0 179-16</inkml:trace>
  <inkml:trace contextRef="#ctx0" brushRef="#br0" timeOffset="96808.52">11578 17744 2468 0,'0'5'-3'0,"0"-1"0"16,0-2-1-16,0-2 3 0,0 0 21 0,0 0 22 15,0 0 28-15,0 0 22 0,0 0 2 0,0 0-3 16,0 0-10-16,14 0-18 0,-14 0-14 0,0 0-18 16,0 0-13-16,13 0 0 0,-13 0-3 0,18 0 8 15,-3 0 11-15,8 18 7 0,3-18 15 0,10 0 10 16,7 14 6-16,9-14-7 0,12 0-5 0,4 11-11 15,13-11-8-15,8 0 7 0,10 0-4 0,12 0-11 16,13 0-14-16,13 0-20 0,14 0-6 0,18 0 3 16,11-19 10-16,16 19 16 0,7 0 7 15,2 0 4-15,3-17-1 0,1 17-4 0,-6 0 3 16,-9 0 12-16,-10-11 9 0,-12 11 19 0,-11 0 11 16,-16 0 13-16,-17 0 13 0,-21 0-7 0,-20 0-5 15,-19-6-19-15,-16 6-27 0,-19-3-17 0,-12 2-17 16,-7 1-13-16,-6-1-3 0,-5 1-1 0,-1-2 0 15,-2 2-1-15,0 0-2 0,0 0-36 0,0-1-33 16,0 1-29-16,0 0-44 0,0 0-22 0,0 0-28 16,-25 0-45-16,25 0-47 0,-19 0-51 0,19 0-87 15,-23 0-179-15,11 21-154 0,-7-21 109 0</inkml:trace>
  <inkml:trace contextRef="#ctx0" brushRef="#br0" timeOffset="98050.93">22986 16465 3497 0,'31'0'30'0,"0"0"39"0,-2 0 21 15,-4 0 17-15,-6 0-15 0,-1-22-28 0,-9 22-4 16,-3 0-1-16,-2 0-7 0,0 0-2 0,-4 0-15 15,0 0-18-15,0 0-11 0,0 0-5 0,0 0 2 16,-31 0 8-16,31 0 2 0,-41 22-3 0,14-22-2 16,-14 22-2-16,1-22 3 0,-3 30-3 0,-3-17 1 15,5 3 0-15,-2 0-7 0,5-2 0 16,3 3-1-16,4-3-6 0,4 1 7 0,7 0-6 0,3-3-3 16,5-1 5-16,4-1 15 0,5-2 48 15,3 1 48-15,0 0 31 0,0 0 12 0,36 1-2 0,-14 3 6 16,9-1 25-16,7 3 21 0,-3 3 23 15,10-1 10-15,-1 2-19 0,-1 2-8 0,0-2-35 16,-1 0-46-16,-3 1-21 0,-6 1-28 0,-4-5-18 16,-4 3-11-16,-7-2-14 0,3 0-11 0,-13-1-2 15,3 3 2-15,-7-1-5 0,0 3 1 0,-4 1-6 16,0 1-4-16,0 2 2 0,-27 1-3 0,27-1-1 16,-37 1-3-16,14 0-3 0,-4 1 5 0,-2 0-1 15,0-1 5-15,-2-1-1 0,0 0-5 0,-4-1-58 16,2 0-68-16,-2 0-76 0,2-2-97 15,0-1-39-15,0-1-19 0,2-1-2 0,-2-2 30 16,4-3 24-16,2-1 7 0,-2-4-16 0,8-3-27 0,-1-2-22 16,3-4-53-16,4 0-76 0,7 0-105 15,4-28-125-15,4 28 130 0</inkml:trace>
  <inkml:trace contextRef="#ctx0" brushRef="#br0" timeOffset="98275.94">23239 17046 3284 0,'31'-11'47'15,"-5"0"46"-15,-3 2 52 0,-4 0 57 0,-5 0 0 16,-1 0 1-16,-5 1-15 0,-6 3-25 0,0 3-14 16,-2 1-26-16,0-1-26 0,0 2-34 0,0-1-37 15,0-1-25-15,0 2-9 0,0 0 0 0,0 0 4 16,0 0 1-16,0 0 0 0,-21 30 7 16,21-30-5-16,0 38 2 0,-22-13-1 0,22 6-7 15,-19 5 2-15,19 0 7 0,-14 3-39 0,14 3-51 16,-9-1-55-16,9-1-64 0,-12 0-36 0,6-2-35 15,-3-5-39-15,3-2-37 0,-2-5-42 0,0-3-59 16,-3-4-99-16,5-7-127 0,-4-7 117 0</inkml:trace>
  <inkml:trace contextRef="#ctx0" brushRef="#br0" timeOffset="98411.21">23431 16731 2333 0,'18'-37'25'0,"-3"8"2"0,-3 4 0 0,-1 4 0 15,-3 4-24-15,2 6-8 0,-4 2-22 0,-1 6-33 16,1 3-22-16,-6 0-66 0,0 0-92 0,4 30-124 16,0-30-165-16,-4 36 71 0</inkml:trace>
  <inkml:trace contextRef="#ctx0" brushRef="#br0" timeOffset="98979.83">23629 16818 2706 0,'13'-16'15'0,"1"2"31"0,-6 3 28 0,3 4 16 15,-11-3-12-15,12 5-26 0,-12-1-25 0,2 3-21 16,-2 0-1-16,0 1-5 0,0-2-3 0,0 0 2 16,-25 4-9-16,25-3-27 0,-18 3-21 0,18 0-12 15,-31 0-12-15,14 0 7 0,-1 0 5 0,-3 0-7 16,0 22 12-16,1-22-3 0,1 0-7 0,0 21 3 15,3-21-24-15,1 24-10 0,3-10-6 0,4 0 3 16,2 5 17-16,6 0 39 0,0 3 25 0,0-1 8 16,0-2 22-16,31-4-10 0,-31-1 22 15,28-3 48-15,-28-6 31 0,34-1 43 0,-18-3 17 16,1-1-13-16,-1 0-10 0,1 0-13 0,-1-23-11 16,-1 23 6-16,-3-25 10 0,-4 25-4 0,1-33-4 15,-3 11-4-15,2 4-14 0,-4-3 7 0,-2 1 0 16,0 1-3-16,3-1 6 0,-3 2 1 0,2 3 4 15,-4 3 8-15,0 0-16 0,4 4-17 0,-4 0-24 16,0 3-31-16,0 2-12 0,0 3-15 0,0 0-11 16,0 0-4-16,0 0 0 0,0 0 6 0,0 0 39 15,0 27 30-15,0-27 1 0,0 32 15 0,0-10-14 16,0 8 7-16,0 3 30 0,0 3 7 0,0 4 8 16,0 2-5-16,0 4 1 0,0 1-9 0,0 0 13 15,0 0-10-15,0 1-31 0,0-3-15 0,-23 0-38 16,23-2-16-16,-23-3-8 0,23-2 4 15,-26-3 2-15,9-4-6 0,-4-4 9 0,5-3-1 16,-7-2-4-16,6-4 8 0,3-3 0 0,-5-3-4 16,3-3 8-16,1 0-9 0,-3-1-44 0,5-3-42 15,-5-2-49-15,3-2-47 0,-1 2-16 0,1-3-6 16,-1 0-24-16,-1 0-24 0,1 0-39 0,3-26-56 16,-5 26-48-16,1-34-48 0,5 11-45 0,6-4-80 15,-3-2-140-15,9-6 85 0,0-4 139 0</inkml:trace>
  <inkml:trace contextRef="#ctx0" brushRef="#br0" timeOffset="99583.94">23724 16983 2817 0,'31'-18'47'0,"-4"1"60"0,-4 2 58 15,-4 2 44-15,-3 1-19 0,-6 3-41 0,-1 4-48 16,-5 1-37-16,-4 1-29 0,0 3-20 0,0 0-13 16,0-1-5-16,0 1 3 0,0 0 5 0,0 0 10 15,0 26-1-15,-27-26 4 0,27 30-4 0,0-11-6 16,-27 4-4-16,27 1-5 0,-23 1 3 0,23-3-5 15,-16 2 2-15,16 1 0 0,-11-1-1 0,11-1 4 16,-10-1-1-16,10 2-1 0,0-1-1 16,0-3-3-16,0 0 7 0,0-1-1 0,0-6 2 0,0 0 6 15,0-3-5-15,0-5 4 0,23 0-3 0,-23-5-4 16,0 0-2-16,18 0-1 0,-18 0-1 16,19-25 4-16,-9 25-9 0,3-31-6 0,-5 10 0 15,2-2-4-15,-1-4 4 0,-1-4 4 0,-6 0-3 16,2-4 2-16,-2 2 4 0,0-2 4 0,2 0 2 15,-4 2 5-15,0 1-3 0,0 5-3 0,5 0 5 16,-5 5-6-16,0 5 7 0,0 1-2 0,0 5-10 16,0 5-1-16,0 4-3 0,0 1-4 0,4 1 5 15,-4 0 5-15,4 0-2 0,4 27 7 0,2-27 2 16,3 42-3-16,5-13-2 0,-5 5 0 0,8 4 3 16,-5 3-3-16,1 0 6 0,1 2-4 0,-3-2-4 15,-7-2 7-15,2-1-8 0,-1-6 3 16,-5 0 0-16,-2-5-11 0,0-4-20 0,-2-5-8 15,0-4 2-15,0-4 11 0,0-4 30 0,0-3 14 16,0-2-2-16,0-1-1 0,0 0-6 0,-19 0-10 16,19-31 5-16,0 31-4 0,-16-36 3 0,16 11 5 15,-15-3-5-15,15-4 2 0,-12-1-3 0,12-2 3 16,-8 0 4-16,8-2 9 0,0 2 5 0,0-1 8 16,0 3 4-16,0 0-1 0,35-1 8 0,-35 4-9 15,27 3-3-15,-27 4-12 0,31 5-7 0,-13 2-6 16,1 4-7-16,-1 4 3 0,3 4-10 15,-2 1 4-15,-1 3-2 0,3 0 0 0,-2 0 4 16,-1 0-2-16,-1 30 6 0,1-9 3 0,-5 3 0 16,1 6-5-16,-4 6-33 0,-1 9-38 0,-1 2-47 15,-4 2-38-15,-2 2-27 0,0 1-18 0,-2 1-19 16,0-3-29-16,0-1-27 0,0-1-61 0,0-4-91 16,-27-3-130-16,27-6 86 0</inkml:trace>
  <inkml:trace contextRef="#ctx0" brushRef="#br0" timeOffset="99980.06">24686 16911 2777 0,'12'-21'17'0,"-2"4"1"0,3 3 9 0,-9 6 10 15,4-2-9-15,-2 5-1 0,-6 2-3 0,0 3 18 16,0 0 24-16,0 0 44 0,0 0 19 0,0 29-19 15,0-29-27-15,0 32-44 0,0-9-19 0,0 2-11 16,0 3-3-16,-18 2-1 0,18-1 0 0,0 1-1 16,0 2-1-16,-13 0 4 0,13 0-7 0,-8-2 5 15,8 0 0-15,-10 0-7 0,-1-2 3 0,3-3-1 16,-4 0-2-16,1-6 0 0,-7-1-4 0,5-4-21 16,-5-1-5-16,1-6-2 0,-1-4 1 0,-1-3 10 15,2 0 7-15,-1 0 2 0,-1-23 0 0,-1 23 10 16,5-37-6-16,-1 13 4 0,5-4 5 15,3-2-3-15,2-3 2 0,6 1 5 0,0-4 3 16,0 0 9-16,0 2 13 0,35 1-7 0,-35 0 8 16,37 3 2-16,-37 3-9 0,37 3-2 0,-16 4-10 15,2 1-14-15,-1 5 2 0,-3 3-4 0,-2 4-14 16,1 3-31-16,1 4-46 0,-7 0-36 0,3 0-35 16,-3 25-21-16,3-25-29 0,-5 37-43 0,-2-13-75 15,0 2-115-15,1 0-123 0,-5 1 87 0</inkml:trace>
  <inkml:trace contextRef="#ctx0" brushRef="#br0" timeOffset="100260.06">25068 17005 3244 0,'21'-17'41'15,"1"1"38"-15,-7 2 43 0,-3 0 59 0,3-3 10 16,-11 7 8-16,0 2 0 0,0 7-18 0,-4-3-29 15,0 4-34-15,0-2-37 0,0 0-45 0,0 1-22 16,0 0-18-16,0 1-11 0,0 0 8 0,0 0-5 16,0 0 6-16,0 0 6 0,0 27 2 15,0-27 0-15,-31 31-1 0,31-9-2 0,-18 2-1 16,18 5 2-16,-17 4-3 0,17 3 2 0,-23 4-47 16,23 1-35-16,-14 2-28 0,14 0-51 0,-13 0-19 15,13-2-31-15,-10-1-38 0,6-3-32 0,0-2-19 16,0-4-18-16,-5-2-36 0,5-3-51 0,2-5-79 15,-2-6-95-15,0-6 100 0,4-5 134 0</inkml:trace>
  <inkml:trace contextRef="#ctx0" brushRef="#br0" timeOffset="100408.33">25157 16678 2302 0,'27'-42'37'0,"0"5"45"0,-5 7 13 0,-3 5 1 16,2 4-35-16,-11 5-47 0,-2 7-15 0,-4 2-7 15,3 6-11-15,-7 1-24 0,0 0-41 0,0 0-44 16,0 0-77-16,0 32-116 0,0-32-99 0,0 32-117 16,0-12 87-16</inkml:trace>
  <inkml:trace contextRef="#ctx0" brushRef="#br0" timeOffset="100652.15">25574 16651 2930 0,'19'-21'69'16,"-2"3"75"-16,-3 0 79 0,-2 3 68 0,3-1-16 16,-5 4-20-16,-1 4-33 0,-1 2-35 0,-8 5-28 15,4-2-48-15,-4 3-50 0,0-2-34 0,0 2-31 16,0 0-7-16,0 0 1 0,0 0 9 0,0 31 3 16,0-9 3-16,0 6 4 0,0 5-4 0,0 9 3 15,-23 9-2-15,23 8 0 0,0 3-25 0,-16 4-58 16,16 6-53-16,0 0-66 0,-19 4-54 0,19-1-27 15,-14-4-49-15,5-4-36 0,1-5-35 0,-6-3-60 16,1-7-112-16,-1-8-117 0,-3-7 110 0</inkml:trace>
  <inkml:trace contextRef="#ctx0" brushRef="#br0" timeOffset="100956.4">25368 17291 3064 0,'0'-19'51'0,"31"-1"63"0,-31 2 60 15,18 1 43-15,-18-1-20 0,15 5-48 0,-15 3-52 16,0 4-43-16,0 2-30 0,0-2-19 0,0 4-9 16,0-1-3-16,0 2-3 0,-27 1 2 0,27 0 3 15,-37 0 4-15,14 0-7 0,-4 0-24 0,0 23-16 16,4-23-11-16,1 28-4 0,-3-9 6 16,6 0-7-16,1 3-6 0,-1 0 2 0,7 2 5 0,-3 0 13 15,7 0 9-15,-2 1 4 0,8 0 11 16,2-3 6-16,0 1 8 0,0-4 6 0,0-1 5 15,39-4 4-15,-39-2-1 0,35-2 1 0,-12-2-1 16,-1-5 1-16,5 1-3 0,-4-4 2 0,4 0 1 16,-4 0-5-16,4 0 8 0,-1 0-3 0,1-22-1 15,-4 22 1-15,-4 0-52 0,1-26-75 0,-1 26-88 16,0-17-110-16,-3 17-104 0,-1-17-146 0,-3 17-70 16,2-16 110-16</inkml:trace>
  <inkml:trace contextRef="#ctx0" brushRef="#br0" timeOffset="107674.98">28902 16097 2044 0,'3'-4'46'0,"3"2"39"0,-6-1 50 0,2 3 41 16,2 0-9-16,-4 0-1 0,4 0-15 0,-4 0-5 15,4 0-3-15,-4 0-5 0,0 0-6 0,0 0-14 16,0 0-12-16,0 0-17 0,0 0-15 0,0 0-12 16,0 0-18-16,0 0-12 0,0 0-5 0,0 0-7 15,0 0-3-15,0 0-6 0,0 0-5 0,0 0 18 16,0 0 25-16,0 0 6 0,-31 0 3 0,31 0-15 15,-31 18-21-15,8-18 1 0,1 0-3 0,-5 14 0 16,0-14-3-16,0 11-6 0,4-11 2 0,-8 14-5 16,4-14 2-16,1 13 2 0,-3-6-7 15,2 0 2-15,-2 2-1 0,2 0-2 0,0 0-3 16,0-1 3-16,2 2-7 0,1-1-2 0,1 1 4 16,0 0-3-16,5 0 4 0,-1 3 0 0,2-1 1 15,-1 0 1-15,3 1-1 0,-1 1 3 0,1-1-1 16,3 1-7-16,-3-3 3 0,3 1 0 0,-2 2 0 15,5-2 4-15,-5 1 1 0,1-2-2 0,3 2 2 16,-2-1 2-16,1-2-4 0,-1 3 5 0,2-2-3 16,-3 1-2-16,5 2 9 0,-2-2-8 0,1 1 4 15,-3 2-1-15,6 1 0 0,-3-2 1 0,1 2-4 16,4-1 5-16,-2 3-1 0,2-2 0 16,-5 0 1-16,9 0 1 0,-4 0-9 0,4 2 5 0,0-2-2 15,0-2 0-15,0-1 5 0,0 1 6 16,0-1 15-16,0 2 5 0,0 0 8 0,0 1 4 15,0-1-12-15,23 2-4 0,-23 2 1 0,23 2-3 16,-23-2 9-16,20 1 10 0,-5-1 5 0,-1 2 9 16,3 0 1-16,-3 0 0 0,3 2-1 0,2-1-7 15,-1 1-6-15,1-1 4 0,-3 1-21 0,3 0-5 16,-3-1-6-16,3 2-12 0,-4-3 14 0,-3 3-11 16,0-3-3-16,-1 3 0 0,-1-3-8 0,-4 0 8 15,-4 2 10-15,-2-2-3 0,0 0 15 0,0 0 35 16,0 1 46-16,0 1 16 0,0 2 9 15,-27-2-20-15,27 0-27 0,-22 0-2 0,22-1 1 16,-27 0 18-16,8 0-1 0,1-1 7 0,-5-1-8 16,2-2-21-16,-8 0 1 0,0 0 5 0,-4-2 9 15,-2-2 6-15,-6 0-17 0,1 0-22 0,-5-2-19 16,-5-2-19-16,5-2-9 0,-5-1-4 0,1-1-4 16,-3-2-5-16,-4-1-2 0,7 0-2 0,-1-3 0 15,2 0-1-15,3 0 3 0,4 0-1 0,5 0-15 16,10 0-32-16,3 0-22 0,8 0-16 0,3 0-4 15,4 0-2-15,4 0-15 0,4 0-49 0,0 0-82 16,0 0-143-16,0 0-155 0,0 0-81 0,0-16-52 16,0 16 12-16,0 0-5 0,20-15-141 15,-20 15-122-15,0-18 167 0</inkml:trace>
  <inkml:trace contextRef="#ctx0" brushRef="#br0" timeOffset="109447.99">26653 17876 2264 0,'9'-3'34'0,"-1"0"26"0,-2 1 28 0,2 1 33 16,1 1-8-16,-5-1 10 0,0 0-5 0,-2 1-6 15,2 0-7-15,-4 0-16 0,4 0-4 0,-4 0-14 16,4 0-10-16,-4 0-11 0,0 0-12 16,5 0-1-16,-1 0 7 0,0 0 9 0,-2 0 13 15,6 20 0-15,-4-20-8 0,5 0-8 0,-3 23-22 16,-2-7-5-16,4-3-3 0,-4 1-1 0,3-3 30 15,-3 3 18-15,0 5-2 0,0-1-2 0,-4 0-36 16,0-2-24-16,0 2-3 0,0 3-8 0,0 2 9 16,0-1 2-16,0-3 1 0,-19 2 2 0,19-2-3 15,-22-1-2-15,22 0-20 0,-27-4-17 0,10-2-20 16,-1-3-20-16,-5-4-7 0,0-5-20 0,-4 0-3 16,0 0-8-16,0-25 8 0,-4 25 27 15,5-38 18-15,3 11 28 0,0 0 14 0,5-5 14 0,5 3 8 16,5-1 18-16,8 1 23 0,0 0 25 15,0 3 20-15,0 0 10 0,35 2-14 0,-35 5-25 16,45-3-26-16,-14 4-26 0,0 1-3 0,5 4-8 16,-3-2 4-16,2 6-12 0,2 1-63 0,-2 2-51 15,0 1-76-15,-4 3-84 0,-2-1-50 0,-2 3-108 16,0 0-195-16,-4 0-42 0,-3 0 111 0</inkml:trace>
  <inkml:trace contextRef="#ctx0" brushRef="#br0" timeOffset="110879.69">27375 15742 1467 0,'4'-5'50'0,"-2"2"32"0,-2 3 23 0,4-1 24 15,-4 0-28-15,0 1-15 0,4 0-7 0,-4 0-11 16,0 0-17-16,0 0-17 0,4 0-16 0,-4 0-16 16,0 0 0-16,0 0 35 0,0 0 27 0,0 0 17 15,0 27 23-15,0-27-16 0,-26 28-6 0,26-11-12 16,-19 4-2-16,19 4-1 0,-27-2 6 0,27 3 14 16,-27 2-12-16,11 3-2 0,1 1-11 0,1 4-11 15,-3 3 14-15,-1 1 7 0,5 5 4 0,-1 0-7 16,1 4-7-16,3 1 1 0,-2 4 19 15,1 0 32-15,3 5 8 0,0 4 1 0,-3 1-9 16,-1 4-16-16,4 7-8 0,-3 3-10 0,-1 6-10 16,2-2 4-16,-3 3 0 0,-1-3-6 0,6 3-2 15,-7-4-10-15,-1-7-1 0,1-2-4 0,3-4 5 16,-3-2-8-16,-1-3-12 0,-3-1-8 0,5 1-3 16,-3-8 13-16,3 2 25 0,-5-1-4 0,2-1-5 15,3-3-23-15,-3-3-28 0,3-2 7 0,2-8-9 16,1 1 8-16,3-6-1 0,-2-6-10 0,-3-1 2 15,9-7 1-15,-2-4-8 0,2-4 11 16,0-2 4-16,-1-4 22 0,5-2 78 0,0-2 43 16,0-1 31-16,0-1 18 0,0 0-41 0,0 0-12 15,0 0-12-15,0 0-22 0,0 0-9 0,0 0-18 16,0 0-16-16,0 0-14 0,0 0-16 0,0 0-12 16,0-14-10-16,0 14-6 0,0 0-5 0,0 0-4 15,0 0 1-15,0 0-8 0,0 0 2 0,0 0-1 16,0 0-3-16,0 0 5 0,0 0-1 0,0 0 1 15,0 0 0-15,0 0 0 0,0 0 1 0,0 0-1 16,0 0 4-16,0 0 0 0,0 0-1 0,0 0 6 16,0 0-2-16,0 0-1 0,0 0-5 0,0 0-10 15,23 0-1-15,-23 0-1 0,39 0 4 16,-5-26 4-16,1 26-4 0,14-19 0 0,5 19-12 16,14-21-6-16,7 21 1 0,7-20-5 0,11 8 3 0,7 3 7 15,11-1 1-15,-1 3 3 0,10 0 10 16,6 3 0-16,0 1 0 0,0 2 3 0,0 1 0 15,4 0-4-15,-4 0 3 0,-6 0 1 0,-6 0 1 16,-9 0 5-16,-7 19 1 0,-12-19 5 0,-11 0 20 16,-13 0 10-16,-8 0 5 0,-11 0-1 0,-6 0-18 15,-10 0-8-15,-8 0-8 0,-7 0-6 0,-2 0-5 16,-5 0-5-16,-5 0-7 0,0 0-30 0,0 0-70 16,0 0-95-16,0 0-139 0,0 0-115 0,0 0-45 15,0 0 34-15,0 0 50 0,-23 0 39 16,23 0-6-16,-21 0-66 0,5 21-47 0,-5-21-116 15,2 0-157-15,-8 0 130 0</inkml:trace>
  <inkml:trace contextRef="#ctx0" brushRef="#br0" timeOffset="111511.89">26796 16151 2784 0,'0'0'34'15,"15"0"31"-15,-15 0 43 0,12 0 42 0,-12 0 13 16,8 0 14-16,-8 0-1 0,0 0 3 0,2 0-16 16,-2 0-19-16,4 0-21 0,-4 0-37 0,0 0-23 15,0 0-24-15,0 0-24 0,0 0-7 0,0 0-14 16,0 0 2-16,0 0 3 0,0 0-2 0,0 29 9 16,0-29-7-16,0 32 2 0,-22-11 1 0,22 4-2 15,0 5 3-15,-19 1-52 0,19 2-56 0,0 3-71 16,-23 0-100-16,23 0-61 0,-12 2-78 15,12 1-115-15,-10 1-219 0,10-2 16 0,0-1 134 0</inkml:trace>
  <inkml:trace contextRef="#ctx0" brushRef="#br0" timeOffset="160307.98">4599 16676 3497 0,'7'0'3'0,"1"0"16"0,-2-21 39 15,-4 21 52-15,4 0 52 0,3-15 37 0,-5 15 2 16,-2 0-15-16,0 0-29 0,-2-15-37 15,2 15-32-15,-2 0-38 0,2 0-27 0,-2 0-21 16,0 0-17-16,0 0 5 0,0 0-3 0,0 0 3 16,0 0 5-16,0 0 0 0,-21 27 4 0,21-27 0 15,-18 32-1-15,18-11 3 0,-17-1-3 0,17 3 3 16,-18 2-1-16,18 1-4 0,-9-1-1 0,9 0 1 16,0-1 3-16,0 1 0 0,0-3 3 0,0-2 2 15,25-2-1-15,-25-6 5 0,23 0-3 0,-23-6 0 16,31-3 2-16,-13-1-3 0,3-2-2 0,0 0 5 15,6 0 1-15,-5-24-4 0,-1 24 7 16,2-29-9-16,0 29-3 0,-5-36 5 0,1 14-2 16,-3 2 6-16,-1-2-1 0,-1 0 16 0,3-2 28 15,-5 0 15-15,3 0 21 0,-3 1-2 0,-2 0-2 16,1 1 21-16,-1 0 22 0,-2 6 30 0,-2 1 0 16,1 2-19-16,-1 7-52 0,-4-1-47 0,2 5-34 15,0 0-32-15,-4 2 6 0,0 0-12 0,2 0 1 16,0 0 14-16,-2 0 9 0,5 32 16 0,-1-12 0 15,0 3 7-15,4 4-11 0,-2 9 13 0,0 4 31 16,-1 7 5-16,-1 2 12 0,0 2-9 0,-4 2-23 16,0 3-10-16,0 1-10 0,0-3-9 15,0-1-2-15,-29-3 6 0,29-2-2 0,-27-4 2 16,27-3 2-16,-29-4-4 0,13-5 2 0,-3-2 4 16,0-5-18-16,-1-2-43 0,1-4-46 0,-2-5-62 15,-3-3-39-15,-1-4-13 0,-6-2-6 0,2-5 15 16,-4 0 1-16,-2 0 0 0,-1-26-11 0,-1 26-16 15,4-40-14-15,-2 14-18 0,6-3 7 0,4-2 7 16,5-2 11-16,3-1 15 0,9-1-2 0,6 2-18 16,2 1-13-16,0 2-19 0,39 2-21 0,-8 1-2 15,6 4-52-15,9 4-16 0,1 1 78 0</inkml:trace>
  <inkml:trace contextRef="#ctx0" brushRef="#br0" timeOffset="160596.1">5447 16791 3033 0,'-6'0'3'15,"6"0"-1"-15,0 0 2 0,0 0 22 0,0 0 29 16,0 0 33-16,0 0 26 0,0 16 4 0,0-16-15 15,0 0-20-15,0 0-21 0,0 0-23 16,0 0-14-16,0 0-7 0,20 0-9 0,-20 0-1 16,21 23-4-16,-7-23-1 0,3 15 0 0,2-15-1 15,3 16 4-15,-1-16-5 0,4 15-35 0,0-15-52 16,-1 12-62-16,1-12-71 0,2 9-45 0,-2-9-49 16,0 5-47-16,-3-1-65 0,1-2-80 0,-4 1-50 15,-1-2 108-15</inkml:trace>
  <inkml:trace contextRef="#ctx0" brushRef="#br0" timeOffset="160759.34">5674 17046 2175 0,'-20'13'4'0,"1"-2"28"0,5-2 54 0,-1 0 46 15,7-4 36-15,8-1 13 0,-6 0-18 16,6-1-1-16,0 1-1 0,-5-2-5 0,5-1 2 16,0-1-27-16,0 1-36 0,0-1-34 0,0 3-39 15,38 0-18-15,-38-2-19 0,41 4-48 0,-10 0-55 16,4 2-64-16,2-2-70 0,5 2-66 0,-1 0-117 15,0 0-277-15,1-2 7 0,-3-2 112 0</inkml:trace>
  <inkml:trace contextRef="#ctx0" brushRef="#br0" timeOffset="162584.51">6369 16899 3292 0,'16'-23'-3'15,"3"23"4"-15,-7-22 8 0,1 22 32 0,-1-23 30 16,-2 23 13-16,-10-14 1 0,9 14-26 0,-9 0-28 15,0 0-23-15,0 0-12 0,0 0-11 0,0 0 1 16,0 0 7-16,0 0 0 0,0 0 3 0,0 23-1 16,-27-23 2-16,27 29 0 0,-17-10-2 0,17 5 4 15,-20 1-1-15,20 1-1 0,-15 2-18 16,15 1-21-16,0 2-22 0,-10-3-13 0,10 1-1 16,0-6-3-16,-4 0 2 0,4-5 3 0,0-4 22 15,0-5 25-15,-4-2 25 0,4-4 16 0,-2-3-2 16,2 0-4-16,0 0-9 0,0-28 0 0,0 28 2 15,0-37 1-15,0 9 1 0,0-1-1 0,22-5 1 16,-22 0 1-16,0-6 11 0,15 2 16 0,-15 1 8 16,14 4 13-16,-14 2-2 0,15 1-10 0,-7 5 2 15,0 4 4-15,0 4-1 0,1 4-5 0,-1 2-12 16,0 1-20-16,-2 6-13 0,5 0-3 16,-3 4-1-16,4 0 3 0,1 0 5 0,1 23-2 0,1-23 4 15,1 28 1-15,1-8-3 0,-3 1 7 16,1 4-6-16,-1 2-2 0,-5 1 7 0,-3 1-7 15,-2 5 1-15,-2-1 3 0,0-2-12 0,-2-1-19 16,0-2-10-16,0 0-17 0,0-4-6 0,0-3 13 16,0-4-1-16,-27-3 12 0,27-3 6 0,0-4 16 15,-20-2 13-15,20-3 8 0,0-2 3 0,-21 0-4 16,21 0-4-16,-19-29 1 0,19 29 1 0,-14-43 1 16,8 19 12-16,-1-7 24 0,3-1 14 0,4-3 16 15,0-2 6-15,0 1-4 0,0 2 1 0,0 2-10 16,35 2 8-16,-35 3-10 0,33 3 10 15,-33 3-1-15,42 2-20 0,-19 5-16 0,-1 0-22 16,1 4-13-16,0 3-5 0,-1 3 4 0,3 4-4 16,-2 0 4-16,0 0 1 0,2 25-1 0,-7-25-22 15,3 36-35-15,0-9-41 0,-5 3-52 0,-4 8-31 16,-1 3-35-16,-7 3-49 0,-4 5-60 0,0 4-151 16,0-2-170-16,-27-2 91 0</inkml:trace>
  <inkml:trace contextRef="#ctx0" brushRef="#br0" timeOffset="163088.43">7330 16552 3736 0,'10'-4'11'0,"-1"-1"4"16,-1-1 15-16,-2 5 24 0,2-5 6 0,-4 1 12 15,-1 3-9-15,-3 1-20 0,0 1-19 0,0 0-15 16,0 0-13-16,0 0-1 0,0 0 6 0,0 0-7 16,-29 0 10-16,29 27-1 0,-31-27-7 0,10 35 5 15,0-10-2-15,-4 3 0 0,1 2 4 16,-3 1-1-16,0 6 1 0,0 1-1 0,2 6-2 0,-4-2 2 15,2 3-3-15,1 2 0 0,-1-1 1 16,4 3-2-16,0-4 2 0,7 0-15 0,1-6-23 16,5-2-8-16,4-2-14 0,6-3-8 0,0-9 5 15,0 0-24-15,29-2-14 0,-29-6-22 0,41-2-28 16,-16-4-24-16,4-2-35 0,2-6-47 0,0-1-97 16,4 0-181-16,2 0-120 0,-2-31 88 0</inkml:trace>
  <inkml:trace contextRef="#ctx0" brushRef="#br0" timeOffset="163959.24">7619 16718 2535 0,'11'0'10'0,"1"0"0"0,-2 0 17 16,-1 0 32-16,1 0 29 0,-2 0 38 16,1 0 19-16,-5 0 2 0,0 0-17 0,0 0-23 15,-4 0-28-15,2 0-29 0,-2 0-22 0,0 0-15 16,0 0-11-16,0 0-8 0,2 0-2 0,-2 0-2 15,0 0-3-15,0 0 7 0,0 0 4 0,0 0 4 16,0 25 5-16,2-25-3 0,-2 18-2 0,2-18-2 16,0 32 0-16,0-12 0 0,0 2 2 0,1-3 0 15,-3 4 0-15,0 2 1 0,0 0-1 0,0 0-4 16,0-3-5-16,0-2-26 0,-31 1-22 0,31-3-23 16,-29-2-27-16,8-5 3 0,2-1 3 15,-1-4 12-15,-1-4 22 0,2-2 13 0,-1 0 5 0,1 0 14 16,1-30 7-16,3 30 2 0,5-37 14 15,1 14 4-15,-1-2 17 0,6-2 21 0,4-1 7 16,0 1 9-16,0 1-1 0,27 4-3 0,-27-2-8 16,29 6-12-16,-29-1-15 0,37 1-11 0,-16 5 1 15,-1 2-4-15,1 0-13 0,2 3-31 0,-3 2-50 16,-1 2-63-16,-2 3-71 0,-5 1-87 0,0 0-129 16,-5 0-135-16,1 27 88 0</inkml:trace>
  <inkml:trace contextRef="#ctx0" brushRef="#br0" timeOffset="164207.73">7781 17093 3595 0,'10'-17'-2'16,"0"0"6"-16,3 0 19 0,-5 3 56 0,4-2 55 15,-3 2 21-15,-3 4-7 0,-4 10-52 0,-2-8-57 16,0 8-26-16,0 0-18 0,0 0-12 0,0 0-28 16,0 0-22-16,0 0-1 0,0 0-11 15,0 22-10-15,-21-22-28 0,21 33-47 0,-22-13-44 16,22 6-28-16,-27 4-48 0,10 1-79 0,3 2-178 16,1 0-159-16,3-1 97 0</inkml:trace>
  <inkml:trace contextRef="#ctx0" brushRef="#br0" timeOffset="165319.6">8508 16656 3626 0,'25'-13'30'0,"0"0"10"16,2 2 43-16,0-1 42 0,-5 2 2 0,5-3 10 16,-6 5-24-16,0 1-29 0,-7 5-19 15,1-1-14-15,-7 2-18 0,2 0-16 0,-4 1-17 16,-2 0-5-16,-1 0 25 0,1 0 20 0,-2 24 17 16,0-24 3-16,0 39-25 0,0-13-6 0,0 3 2 15,-2 6 6-15,0 6 10 0,0 0-4 0,0 6-11 16,0 2-12-16,-29 1-4 0,29 4-14 0,-27 4 1 15,27 2-2-15,-37-2 0 0,14 0 5 0,-2 1-2 16,1-6 4-16,-5-1-7 0,0-2-21 0,-2-4-59 16,0-3-64-16,0-5-68 0,0-2-72 0,0-7-54 15,4-1-51-15,-2-5-56 0,4-2-47 0,4-6-114 16,7-3-121-16,4-10 126 0</inkml:trace>
  <inkml:trace contextRef="#ctx0" brushRef="#br0" timeOffset="165495.29">8851 17118 3670 0,'15'0'24'0,"-3"0"-1"0,-3 0 4 0,-5 0 20 16,0 0 13-16,0 0 33 0,0 0 21 0,-2 0-9 16,-2 0-34-16,0 0-32 0,0 0-25 0,0 0-52 15,0 0-68-15,0 0-114 0,0 0-141 0,0 0-127 16,0 0-171-16,0 0-193 0,0 0 141 0</inkml:trace>
  <inkml:trace contextRef="#ctx0" brushRef="#br0" timeOffset="177934.02">7919 16679 2356 0,'0'0'53'0,"2"-14"45"0,0 14 45 15,-2 0 47-15,2 0-11 0,-2-8-14 0,2 8-18 16,0 0-22-16,-2 0-28 0,0 0-19 0,3 0-15 16,-1-3-23-16,-2 3-8 0,0 0-16 0,0 0-14 15,0 0-5-15,0 0-9 0,0 0 0 0,0 0-2 16,0 0 1-16,0 0-1 0,0 0 8 0,0 0 5 16,0 0 0-16,0 22 5 0,0-22-5 0,0 19 1 15,-21-19 0-15,21 28 2 0,0-14 0 0,0-2-4 16,-15 0-14-16,15 1-16 0,0 0-21 15,0 0-3-15,0-2 6 0,0 0 10 0,0 0 15 16,0 0 3-16,0-1 9 0,0-2 9 0,0-1 4 16,0-3 6-16,21-1 2 0,-21 1-2 0,0-4 3 15,21 1 18-15,-21-1 19 0,18 0 14 0,-18 0 6 16,19 0-4-16,-11 0-12 0,3-20-8 0,-3 20-6 16,-2 0-8-16,2-19-3 0,-1 19-5 0,-3 0-3 15,0-17-8-15,0 17-7 0,-2 0-6 0,0-7-16 16,-2 7-44-16,0 0-46 0,0 0-43 15,0 0 13-15,0 0 45 0,0 0 46 0,0 27 24 16,0-27-29-16,0 34-18 0,0-14-17 0,-21 5 11 16,21 0 7-16,0-1-3 0,0 0-7 0,0-3-4 15,0-1 19-15,-14 0 13 0,14-4 25 0,0-2 21 16,0-3 7-16,0-4 12 0,0-2 21 0,0-4 10 16,0-1 10-16,0 0 26 0,27 0-7 0,-27-26 13 15,21 26 15-15,-21-30-12 0,26 12 7 0,-11-2-1 16,-1-1-10-16,3-3-5 0,-3 2-12 0,1-4-14 15,-3 3-19-15,1 2-13 0,-3 1-12 0,0 1-13 16,-4 4-19-16,3 1-41 0,-5 5-58 0,-2 2-78 16,0 1-66-16,-2 5-64 0,0-1-35 0,0 2-20 15,0 0-52-15,0 0-69 0,-25 0 92 0</inkml:trace>
  <inkml:trace contextRef="#ctx0" brushRef="#br0" timeOffset="178160.96">8227 17106 2992 0,'21'0'49'15,"-1"-24"57"-15,-5 24 65 0,-1-22 56 0,-1 10-16 16,-5 12-29-16,0-17-51 0,-8 17-58 0,7-11-34 16,-7 11-28-16,0-5-22 0,0 5-7 0,0 0-34 15,0 0-11-15,0 0 4 0,0 0-7 16,0 0-3-16,-29 27-28 0,29-27-34 0,-23 31-23 15,23-13-7-15,-27 4-12 0,13 2-21 0,14 2-29 16,-23 2-26-16,10-1-52 0,13 2-87 0,-14-2-89 16,14-3-39-16,-6-2 103 0</inkml:trace>
  <inkml:trace contextRef="#ctx0" brushRef="#br0" timeOffset="178873.55">8415 16927 2237 0,'4'0'44'15,"1"-16"31"-15,-3 16 30 0,2 0 39 0,0 0-8 16,-2-13-2-16,0 13 2 0,2 0-10 0,-2-8-9 16,0 8-11-16,0-6-7 0,-2 6-7 0,4-5-8 15,-4 3-13-15,3 1-15 0,-3 0-12 16,0 1-12-16,2-2-7 0,-2 2-7 0,0 0-9 16,0 0-8-16,0 0 0 0,0 0-1 0,2 0-6 15,-2 0 0-15,0 0-5 0,0 0-5 0,0 0 5 16,0 0-3-16,0 0 1 0,2 0 0 0,-2 0 1 15,0 21 11-15,0-21 0 0,0 19 5 0,0-3-2 16,0 0-2-16,0 4 0 0,-21 3-10 0,21 0-23 16,0-1-19-16,-21 0-12 0,21 0-12 0,-16-4 13 15,16 0 4-15,-19-4 6 0,19-1 16 0,-12-5 14 16,4-1 11-16,8-4 19 0,-7-1 9 16,7-2 18-16,-2 0 33 0,2 0-10 0,0 0-10 0,0 0-19 15,0-27-36-15,0 27 4 0,23-31 9 16,-23 12-1-16,23-4 2 0,-23-2 10 0,27 0 7 15,-13-1 11-15,3 2 8 0,-1 0 1 0,3 0 3 16,-5 5 16-16,5 1 4 0,-5 1-5 0,1 3-12 16,-3 3-26-16,-4 1-11 0,1 4-9 0,-3-2-4 15,-2 5-5-15,-2-1-1 0,2 3-6 0,-4 1-15 16,0 0-33-16,0 0-29 0,0 0 2 0,0 0 18 16,0 0 38-16,0 30 26 0,0-30-17 0,-20 31-17 15,20-11-14-15,0 2-18 0,-27 1 10 0,27 1-9 16,-21-1-10-16,21 0 7 0,-25-1-19 15,15-1 16-15,0-2 4 0,-1 1-1 0,1-2 11 16,2-2 2-16,1-1 8 0,-1-3 15 0,4 0 15 16,2-4 10-16,-2-1 16 0,4-2 5 0,0-2 27 15,0-2 2-15,0-1 7 0,0 0 8 0,0 0-11 16,0 0-4-16,25 0-8 0,-25 0-12 0,20-25-15 16,-20 25-2-16,23 0-1 0,-23-22-8 0,23 22-21 15,-23 0-37-15,16-16-51 0,-16 16-71 0,13 0-94 16,-13 0-112-16,10 0-112 0,-6 0-23 0,0 0 115 15</inkml:trace>
  <inkml:trace contextRef="#ctx0" brushRef="#br0" timeOffset="179075">8583 17163 2893 0,'0'-21'48'0,"22"21"45"0,-22 0 40 0,19 0 48 16,-19-15-14-16,0 15-23 0,14 0-35 0,-14-9-46 15,0 9-36-15,0 0-28 0,0 0-11 0,0 0-9 16,0 0-11-16,0 0-1 0,0 0 6 0,0 0-22 16,0 31-35-16,0-31-38 0,-20 35-51 0,20-11-27 15,-17-1-9-15,17 6-32 0,-14-1-59 0,14-1-111 16,-11 0-172-16,11-1 18 0,-8-3 112 0</inkml:trace>
  <inkml:trace contextRef="#ctx0" brushRef="#br0" timeOffset="179513.26">8763 16991 2535 0,'14'-6'12'16,"-14"1"14"-16,21 1 7 0,-21 2 14 0,14-2-11 15,-14 3-12-15,13-3-7 0,-13 2-16 0,8 1-30 16,-6 1-37-16,0 0-55 0,0 0-80 0,0 0-60 15,2 0-95-15,0 0-122 0,-2 0-2 0,5 0 87 16</inkml:trace>
  <inkml:trace contextRef="#ctx0" brushRef="#br0" timeOffset="179685.99">8909 16982 2280 0,'21'0'23'15,"-21"0"13"-15,12 0 14 0,-12 0 18 0,0 0-12 16,11 0-9-16,-11 0-12 0,0 0-18 0,0 0-8 16,0 0-6-16,0 0-21 0,0 0-43 0,0 0-71 15,0 0-113-15,0 0-172 0,0 0-178 0,0 0 70 16</inkml:trace>
  <inkml:trace contextRef="#ctx0" brushRef="#br0" timeOffset="179826.12">9079 16982 1510 0,'0'0'-48'0,"18"0"-91"16,-18 0-84-16,13 0-141 0,-13 0 34 0,14-19 91 16</inkml:trace>
  <inkml:trace contextRef="#ctx0" brushRef="#br0" timeOffset="180794.23">9505 16797 2740 0,'0'0'55'0,"18"0"37"16,-18 0 29-16,0 0 36 0,11 0-23 0,-11-11 1 15,0 11 3-15,8 0-11 0,-8 0-21 0,0 0-36 16,0 0-33-16,0 0-29 0,0 0-12 0,0 0-3 16,0 0 4-16,0 0 7 0,0 0 0 0,0 32 0 15,-27-32-2-15,27 41 1 0,-21-12 2 0,21 5 0 16,-27 5-19-16,27 2-55 0,-24 3-49 0,24 1-53 15,-19 4-40-15,9 1-10 0,3 0 10 16,-1 1 29-16,0 3 21 0,0-2-8 0,-1 0-56 16,-1-4-120-16,0-2-123 0,-1-5-59 0,1-5 97 15</inkml:trace>
  <inkml:trace contextRef="#ctx0" brushRef="#br0" timeOffset="181049.19">9064 17337 3202 0,'0'-13'31'0,"0"1"18"0,0 2 52 16,0 1 61-16,29 3 20 0,-29-2 4 0,0 1-30 16,23 4-49-16,-23 0-34 0,0 2-8 0,19-1-16 15,-19 0-7-15,16-1-8 0,-16 1-14 16,19 1-5-16,-9-2-7 0,0 0-4 0,3 1-3 16,1-2-6-16,3 1 4 0,-1-1-3 0,3-2 4 15,8 0 3-15,0-1-1 0,4 1 6 0,4-5-13 16,4 3 3-16,2-2-30 0,7 1-20 0,-3 0 3 15,1 0-17-15,-1 0 2 0,1 0-10 0,-5 3-31 16,-4-2-24-16,-3 3-25 0,-8-1-35 0,-1 2-52 16,-4-2-63-16,-7 3-102 0,-1 1-164 0,-1-4-154 15,3 2 107-15</inkml:trace>
  <inkml:trace contextRef="#ctx0" brushRef="#br0" timeOffset="181538.41">10214 16900 3808 0,'10'0'23'0,"4"0"20"0,-3 0 43 16,-3-25 50-16,2 25 29 0,-1-20 27 0,-3 20 6 15,-4 0-12-15,0 0-23 0,-2 0-37 0,0 0-42 16,0-11-46-16,0 11-24 0,0 0-11 0,0 0-6 16,0 0 9-16,0 0-7 0,-25 33 6 0,25-33 0 15,-16 43 2-15,16-14-1 0,-23 4-1 0,23 3 0 16,-25 4-6-16,15 2 10 0,2 4-4 15,-5 1-6-15,3 3 7 0,-1-2-7 0,1 1-2 0,4-2 4 16,-2-1-4-16,-1-4 9 0,1-4-3 16,0-2-4-16,0-5 3 0,-1-3-3 0,1-6 4 15,-2-4 2-15,3-5 2 0,3-4 7 0,0-2 7 16,2-3 37-16,2-2 120 0,0-2 69 0,0 0 9 16,0 0-37-16,0 0-127 0,0-25-81 0,23 25-15 15,-23-32 2-15,29 12 8 0,-29-2-7 0,35-2-3 16,-14-1-2-16,-3 1-5 0,1 3 11 0,2-2 1 15,-3 5-1-15,-1 0 7 0,-1 2 16 0,1 5 11 16,1-1 6-16,-1 4 6 0,-3 3-22 0,1 0-8 16,-3 4-5-16,-1-2-16 0,-3 3-9 0,0 0 0 15,-2 0-4-15,0 0 9 0,1 24 8 16,-3-24-1-16,0 31 3 0,0-11-4 0,0 3 1 16,-2 2 5-16,-2 2-7 0,0-2 7 0,0 2-7 15,0-5-3-15,-31 2 7 0,31-4-8 0,-35 3-56 16,17-5-67-16,-7-2-112 0,4 0-94 0,-2-3-23 15,-1 0-16-15,-1-4 26 0,-2 0-11 0,2-5-29 16,-6 0-24-16,-2-2-25 0,-2-2-36 0,-4 0-94 16,-5 0-141-16,5-28 108 0</inkml:trace>
  <inkml:trace contextRef="#ctx0" brushRef="#br0" timeOffset="183573.02">6410 16317 1692 0,'0'0'45'0,"0"0"22"0,0 0 20 15,0 0 25-15,0 0-23 0,0 0 2 0,0 0-1 16,0 0-8-16,0 0-4 0,0 0-7 0,0 0-1 15,0 0-2-15,0 0 0 0,0 0 5 0,0 0-3 16,0 0 13-16,0 0 6 0,0 0 5 0,0 2 7 16,0-2-4-16,0 0 2 0,0 0-5 0,0 0-1 15,0 0-4-15,0 0-9 0,0 1-15 16,0-1-22-16,0 0-21 0,0 0-16 0,0 0-6 16,31 0 3-16,-31 0 18 0,39 0 7 0,-14-18 6 15,2 18 5-15,4 0-5 0,2 0-10 0,4 0-6 16,5-11-7-16,3 11-16 0,7 0 7 0,6 0-6 15,4 0 5-15,6 0 6 0,6 0-10 0,7 0 3 16,4 0-5-16,-3 0-2 0,5 0 5 0,2 0 0 16,0 21 0-16,2-21 0 0,4 0 1 0,-2 18-2 15,2-18 4-15,4 16 0 0,1-16 1 0,3 15 2 16,0-6-7-16,-1-2 1 0,-3-1-1 0,-6-1 2 16,-6 1 3-16,-7-3-2 0,-3 0 0 0,-9-1 2 15,-4-2 0-15,-6 0 14 0,-8 0 7 16,-5 0 13-16,-6 0 14 0,-6 0 13 0,-4-20 12 15,-6 20 1-15,-6 0-12 0,-7 0-15 0,-2 0-12 16,-4-13-15-16,3 13 4 0,-7 0-6 0,0 0-2 16,0 0 2-16,0 0-9 0,0 0-5 0,0 0-6 15,0 0 0-15,0 0 1 0,0 0 2 0,0 0-1 16,0 0-9-16,0 0 5 0,0 0-1 0,0-8 24 16,0 8 17-16,0 0 7 0,0-4 11 0,0 4-18 15,0 0-2-15,0-1 2 0,0 1 4 0,0 0 8 16,0 0-6-16,0 0 1 0,0 0-14 15,0-1-4-15,0 1 2 0,0 0-4 0,0 0 3 0,0-1-8 16,0 1-3-16,0 0-6 0,0 0-2 16,0-2-2-16,0 2 0 0,0 0 0 0,0 0 3 15,0 0 7-15,0 0-4 0,0 0 4 0,0 0-3 16,0 0 15-16,0 0 0 0,0 0 4 0,-15 0 0 16,15 21-22-16,-18-21 21 0,7 20 6 0,-1-20-1 15,-1 25 9-15,1-10-10 0,-3 3-16 0,1 3 6 16,0 0-1-16,-3 4-3 0,3 3 0 0,-1 5-3 15,1 1 36-15,-3 7 25 0,5 3 29 0,-5 7 0 16,5 5-28-16,-1 5-24 0,1 3-17 0,0 3 10 16,1 4 1-16,1 1 3 0,2-3 1 0,-3-2-8 15,5 0-8-15,-2-2-7 0,2-4-2 16,-1-3-5-16,3-2-3 0,0-4-5 0,-2-4 1 16,2 0-2-16,2-3-2 0,-2 1 4 0,-1-5-12 15,3-6 1-15,-2-5 1 0,2-5-7 0,-2-4 6 16,2-4 1-16,0-5-3 0,0-11 1 0,0 1 2 15,0 0 4-15,2 0 3 0,0-2 6 0,0 0 0 16,0 0-5-16,0 0-3 0,0 0-9 0,0 0-67 16,0 0-93-16,-2 0-157 0,-3 0-186 0,5 0-72 15,0 0-34-15,-4-19-2 0,-2 19 11 0,0-21-38 16,-2 6-217-16,-3-5-2 0,-9-4 177 0</inkml:trace>
  <inkml:trace contextRef="#ctx0" brushRef="#br0" timeOffset="184657.32">6369 16302 1981 0,'2'-3'50'0,"-2"1"36"0,0-1 33 0,0 2 42 16,0 1-11-16,2-2 8 0,-2 2 4 0,0 0-4 15,0 0-4-15,0 0-14 0,0 0-5 0,0 0-12 16,0 0-13-16,0 0-15 0,0 0-22 0,0 0-13 16,0 0-14-16,0 0-9 0,0 0 2 0,0 0 56 15,0 0 20-15,0 18 27 0,-21-18 5 0,21 16-51 16,-14-16-5-16,14 26 5 0,-19-10 3 0,7 4-12 16,-1-1 1-16,1 5-26 0,2 0-5 0,-5 4 21 15,1 3 16-15,1 5 30 0,1 3 27 16,2 2 9-16,-1 5-7 0,3 10-25 0,2 4-32 15,-3 4-29-15,5 5-26 0,0 1-10 0,0 0 0 16,0 2-1-16,0-4 3 0,-2-3-2 0,1-5 3 16,1-2 1-16,-2-5-7 0,2-2-3 0,-2-5-5 15,0-3-3-15,-1-3-4 0,1-4 3 0,0-4-7 16,0-4-4-16,-2-6-1 0,3-2-4 0,-1-5 2 16,2-1 0-16,0-6-1 0,2 0 0 0,2-3 2 15,0-3 3-15,-2 1 7 0,0-3 27 0,2 0 18 16,0 0 16-16,0 0 9 0,0 0-23 15,0 0-17-15,-2 0-19 0,2 0-14 0,-2 0-3 0,2 0-5 16,0 0 0-16,-2 0 2 0,2 0-4 16,0 0-4-16,0 0 3 0,0 0-1 0,0 0 3 15,0 0-1-15,0 0-1 0,-3 0-1 0,3 0-2 16,0 0 5-16,0 0-3 0,-2 0-2 0,2 0 2 16,-2 0 1-16,2 0 0 0,0 0 0 0,0 0 0 15,0 0-4-15,0 0 5 0,0 0 4 0,0 0-1 16,0 0 0-16,0 0-1 0,0 0-6 0,0 0 2 15,0 0 0-15,0 0 2 0,0 13 5 0,0-13-6 16,0 0 4-16,0 0 0 0,0 0-1 0,0 0 10 16,0 0-6-16,0 0 3 0,0 0 3 0,0 0 0 15,0 0 23-15,0 0-2 0,0 0-6 16,33 5-8-16,-12-5-19 0,6 0-4 0,8 4 0 16,17-2 5-16,12 2-7 0,19 3 1 0,14 1 3 15,21 2-2-15,20 3 2 0,17 6 0 0,10-1 3 16,13 1-3-16,6-2 2 0,4 1 5 0,5 0 25 15,-3 4 14-15,-6-4 9 0,-11-4 20 0,-5 2-2 16,-15-1 14-16,-11-1 20 0,-20-1-9 0,-14-3 1 16,-19-3-16-16,-17-2-19 0,-12-1-13 0,-12-4-20 15,-11 1-2-15,-12 0-10 0,-5-1-5 0,-9 0-6 16,-3 0-9-16,-4 0-7 0,-4 0 2 0,0 0 0 16,0 0-4-16,0 0-13 0,0 0-45 0,0 0-39 15,0 0-49-15,0 0-39 0,0 0-29 16,-19 0-51-16,19 0-70 0,0 0-93 0,0 0-61 15,0 0-13-15,-14 0 11 0,14 0 29 0,0 0 2 16,-8 0-30-16,-1 0-70 0,1 0-233 0,-2 0 39 16,-5 0 137-16</inkml:trace>
  <inkml:trace contextRef="#ctx0" brushRef="#br0" timeOffset="187940.87">9120 16840 414 0,'17'48'-104'0,"-9"0"1"0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3:31:21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1298 3030 1455 0,'29'0'33'0,"-29"0"9"0,25 0 20 16,-25 0 18-16,29 0-14 0,-29 0 9 0,27 0-11 15,-15 0-7-15,-12 0-9 0,19 0-23 0,-19 0-5 16,16 0-14-16,-16 0-5 0,11 0 13 16,-3 0 12-16,-2 27 6 0,6-27-1 0,1 26-2 15,-3-8-11-15,9 2 10 0,-1 1-4 0,-1 3-7 16,2-1-1-16,-3 1-14 0,-1 0 2 0,-3 0-3 16,-2 1-1-16,-6-4 0 0,-4 3 5 0,0-5 2 15,0 0 2-15,-41 0 3 0,14-4-1 0,-8-5-2 16,-2 1 0-16,-11-5 0 0,-5-5-7 0,-1-1 7 15,-6 0-5-15,-2-23-4 0,4 23 9 0,2-34 12 16,4 13 27-16,3-1 28 0,12 2 22 0,2-2 5 16,12 2-7-16,4-1-17 0,11 1-20 0,8-1-14 15,0 1-16-15,0-1-14 0,39 1-11 16,-16 0-10-16,10 1-4 0,6 1 3 0,11 3-1 16,12 3 2-16,2 0 6 0,8 7 6 0,3 3 8 15,3 2-1-15,1 0 2 0,-7 0-4 0,-4 0-9 16,-10 24-4-16,-12-24-3 0,-5 22-2 0,-14-22 7 15,-10 27 0-15,-9-27 1 0,-8 32 3 0,0-14-4 16,-44 0 5-16,9-1-3 0,-10 0 6 0,-9-1-1 16,-10 0 0-16,-8-5-11 0,-7 1-12 0,1-7-2 15,-3 1-4-15,0-4 9 0,5-2 7 0,10 0 5 16,6 0 3-16,10 0 6 0,11-30 13 0,12 30 11 16,4-22 18-16,15 22 10 0,8-27 3 0,0 13-9 15,0-4-22-15,43 1-16 0,-14 1-5 0,6-2 1 16,9 1 2-16,7 4 12 0,12 0 2 15,7 3 4-15,4 3 11 0,7 2 0 0,-1 5-11 16,9 0-4-16,-8 0-16 0,-9 0-10 0,-6 0-6 16,-10 29-6-16,-10-29 1 0,-15 21 3 0,-6-21 2 15,-19 26 1-15,-6-10 5 0,0 2-2 0,-31 0 1 16,2 1 4-16,-15 0-3 0,-5 1-19 0,-11-4-30 16,-10 1-27-16,-3-3-17 0,-3-2-2 0,-1-3 16 15,5-3 14-15,2-4 13 0,12-2 24 0,2 0 15 16,13 0 8-16,9 0 10 0,3-26 1 0,15 26 20 15,1-27 17-15,11 27 6 0,0-36 14 0,4 17-4 16,0-2-10-16,31-2-8 0,-31-3-14 16,46 2-19-16,-19-2-7 0,8-1-3 0,6 1-5 15,-2 3-4-15,11 1 1 0,-1 3-52 0,1 3-75 16,-4 5-115-16,3 8-172 0,-5 3-231 0,5 0-71 16,-7 32 119-16</inkml:trace>
  <inkml:trace contextRef="#ctx0" brushRef="#br0" timeOffset="1455.06">4161 5182 1353 0,'10'-2'35'0,"-10"0"10"0,0-1 14 0,0 2 2 16,0 0-33-16,0-2-9 0,0 3-15 0,0 0-4 15,0 0 3-15,0 0 0 0,0 0 13 0,0 0 14 16,0 0 15-16,0 0 22 0,0 0 14 0,0 0 8 16,0 0 10-16,0 0 0 0,0 0 4 0,0 0 10 15,0 0-4-15,0 0 2 0,0 0-2 16,0 0-11-16,0 0 0 0,0 0-5 0,0 0-3 15,0 0 1-15,0 0-2 0,0 0-5 0,0 0-2 16,0 0-7-16,0 0-12 0,0 0-14 0,0 0-18 16,0 0-17-16,0 0-7 0,0 0-10 0,0 0-2 15,15 0-3-15,-15 0-2 0,16 0 3 0,-7 0-2 16,9 0 3-16,1 16 3 0,4-16 1 0,6 16 2 16,4-16 0-16,6 24-2 0,6-9 0 0,9 3 2 15,4 4-3-15,4-1 5 0,6 3-2 0,3 3 0 16,3-1 0-16,-2 2-5 0,1 1 4 0,-5-3-1 15,-2 0 0-15,-2-2 5 0,-6-1-5 16,-2-4-1-16,-7 0 3 0,-3-4-1 0,-9-1 3 0,-4-3 2 16,-4-1 0-16,-4-3 1 0,-4-1-3 15,-5-1 0-15,-1-3 2 0,-5 2-6 0,-2-3 4 16,3 1-1-16,-3 1-2 0,0-2 3 0,4 2-2 16,-1 0-2-16,5-2-1 0,-1 3 1 0,3-3 0 15,3 3 4-15,-2-1 2 0,1-1-2 0,1 1 0 16,0 0-2-16,-3-2 4 0,-1 1-2 0,-1 0 5 15,-3 0 20-15,-3-2 3 0,0 0 10 0,-1 0-2 16,-3 1-16-16,-2-1 0 0,0 0-8 0,-2 0-4 16,2 0-2-16,1 0-7 0,1 0 0 15,0 0-2-15,-2 0 3 0,0 0-3 0,2 0-1 0,-1 0 4 16,-1 0-4-16,0 0 2 0,-2 0 3 16,0 0 5-16,0 0 5 0,0 0 7 0,-2 0 1 15,0 0-4-15,0 0-2 0,0 0-3 0,0 0 3 16,0 0-1-16,0 0 3 0,0 0 3 0,0 0-1 15,0 0 8-15,0 0 0 0,0 0 3 0,0 0 3 16,0 0 0-16,-19 0 5 0,19 0 2 0,0 0 2 16,-12 0 3-16,12 0 2 0,-16 20 0 0,5-20 7 15,1 15 2-15,-5-15 7 0,-3 23-2 0,1-7-8 16,-1 2 0-16,-5 1-8 0,-2 2 19 0,0 6-2 16,-4 4 3-16,0 6 5 0,-2 4-18 0,-2 4 0 15,2 7 2-15,-4 3 26 0,0 8 3 16,2 4 5-16,-2 0 21 0,-2 2-1 0,2 5 25 15,-3-2 22-15,1 3 3 0,-4 1-28 0,1 0-35 16,-1 1-18-16,-2 1-29 0,-3 3-2 0,-1 3 31 16,1 7 2-16,-3-3-4 0,-1 1-11 0,-2 2-34 15,1-5-18-15,1-3-9 0,2-7 1 0,5-10 8 16,2-7-5-16,6-7 2 0,4-8-2 0,6-8-8 16,4-6 4-16,7-4 1 0,1-7 0 0,5-5 3 15,4-5 2-15,-4-3 0 0,8-3 4 0,-2-3-3 16,2 0-44-16,-3 0-69 0,3 0-96 0,-2 0-134 15,0 0-85-15,0 0-36 0,2 0-1 0,-2 0 21 16,-2 0-35-16,0 0-73 0,2-15-150 16,-4 15-287-16,-1-15 159 0</inkml:trace>
  <inkml:trace contextRef="#ctx0" brushRef="#br0" timeOffset="2238.79">3729 5293 2007 0,'0'-12'52'15,"0"-2"53"-15,25 1 64 0,-25 0 57 0,0 0 0 16,16 2-12-16,-16 2-30 0,0 1-33 0,15 5-33 16,-15 1-20-16,0 0-18 0,6 2-15 0,-6 0-20 15,0 0-21-15,2 0-23 0,-2 0-4 0,0 0 22 16,0 0 48-16,0 33 50 0,0-33 27 0,0 37-5 16,0-11-33-16,-29 2-9 0,29 4-5 0,-25 1 26 15,25 2 19-15,-35 2 27 0,17 0 15 0,-5 2-9 16,-2-1-25-16,-4 6-27 0,4 1 34 0,1 4 21 15,-7 4 25-15,2 6 8 0,-7 4-42 16,3 6-28-16,-4 8-16 0,-6 4-30 0,-5 1-26 16,-1 3-23-16,-5 0-13 0,0-2-5 0,0-2-7 15,1-6-3-15,1-1 1 0,-2-6-10 0,7 0 4 16,1-4-5-16,5 1 0 0,2-3 5 0,6-1 1 16,2 3 2-16,2-5-9 0,2-3 2 0,6-1-6 15,-2-5 3-15,7-5 1 0,-1-8-3 0,3-6 5 16,3-8-3-16,3-5 2 0,4-4 18 0,4-6 44 15,-4-4 32-15,4 0 25 0,0-4 12 0,0 0-23 16,0 0-7-16,0 0-10 0,0 0-11 0,0 0-12 16,0 0-24-16,0 0-15 0,35 0-19 15,-8 0-13-15,10 0-1 0,11 0-2 0,16 27 2 0,16-27 0 16,15 26 1-16,13-26-2 0,8 33-2 16,6-12 1-16,8 0 0 0,0 0 0 0,-4 2 10 15,-6-3 29-15,-12 1 0 0,-13-2 1 0,-11-2-7 16,-13-2-30-16,-15-4 0 0,-15-2 0 0,-10 0 0 15,-13-4 0-15,-5-1 0 0,-5-2 0 0,-4 0 0 16,-4-2-58-16,0 0-68 0,0 0-84 0,0 0-114 16,0 0-58-16,0 0-76 0,-25 0-102 0,25 0-39 15,-18 0-39-15,18 0-66 0,-35 0-30 0,16 18-243 16,1-18 7-16,-3 0 210 0</inkml:trace>
  <inkml:trace contextRef="#ctx0" brushRef="#br0" timeOffset="4403.45">3161 6163 2455 0,'2'0'26'0,"2"0"26"0,-4 0 26 16,0 0 33-16,0 0 6 0,2 0 6 0,0 0 11 16,-2 0-1-16,0 0-1 0,0 0-10 0,2 0-22 15,-2 0-19-15,0 0-19 0,0 0-5 16,0 0 0-16,0 20-5 0,0-20-5 0,0 14-11 0,0-14-7 15,-27 21-6-15,27-9-2 0,-27 1-8 16,27 1-4-16,-29 0-2 0,7 0-2 0,1 3 4 16,-6-2-3-16,0 1 1 0,0 1-5 0,-2-1-2 15,-2-1 0-15,4 1-49 0,1-1-43 0,1-3-54 16,4 2-54-16,0-2-11 0,9-1-16 0,-2-1-25 16,7-2-13-16,-1 1-24 0,4-2-27 0,0-2-38 15,4 2-45-15,0-3-67 0,0-3 75 0,0-1 116 16</inkml:trace>
  <inkml:trace contextRef="#ctx0" brushRef="#br0" timeOffset="4711.03">2693 6245 3122 0,'0'-7'53'0,"0"-1"53"0,0 0 54 16,0 2 54-16,0-3-2 0,25 4-11 0,-25-1-19 15,0 1-24-15,0 3-27 0,15 2-29 0,-15 0-25 16,0-1-31-16,0 1-24 0,12 0-17 0,-12 0-14 15,0 0-5-15,0 0 2 0,0 0 2 0,0 18 3 16,0-18 7-16,0 20 9 0,-25-20-1 0,25 31 1 16,-33-9 0-16,17 1-4 0,-9 2 1 15,0 2-2-15,-2 0 0 0,-4 0-5 0,-2 1-3 16,2 0-4-16,0-2-12 0,4-1-8 0,2-4-4 16,1-1 4-16,5-4 11 0,5 0 5 0,1-7 8 15,5 0 1-15,4-1 1 0,2-2 3 0,2-2 3 16,0 0 0-16,0 1 1 0,0 1 0 0,41 1-8 15,-41-1 6-15,46 2-41 0,-20 0-50 0,5 3-66 16,0-1-116-16,-2 0-94 0,-4-1-106 0,-6 1-133 16,-3 4-264-16,-1-5 105 0,-15 6 156 0</inkml:trace>
  <inkml:trace contextRef="#ctx0" brushRef="#br0" timeOffset="5435.32">513 6495 3435 0,'0'-9'42'0,"27"0"50"0,-27-2 54 0,18 2 51 15,-18-3-1-15,19 1-13 0,-19 1-15 0,12 4-9 16,-12 2-9-16,8 0-6 0,-8 2-21 0,2 0-32 16,-2 2-37-16,5-2-28 0,-5 2-26 15,0 0-14-15,0 0-4 0,0 0-3 0,0 0 9 0,0 0 3 16,0 20 5-16,0-20 4 0,0 30 1 15,0-8 1-15,-31 5 4 0,31 5-9 0,-23 4 5 16,4 4-19-16,1 3-28 0,-3 0-9 0,-2 1-24 16,0 1-7-16,1-2 9 0,-1-4-4 0,0 0 14 15,5-5 18-15,1-3 18 0,7-6 17 0,2-2 6 16,3-5 7-16,5-5 2 0,0-1 6 0,0-7-3 16,36 4-1-16,-14-8 2 0,9 2-6 0,2-3 1 15,7 0-5-15,1 0-36 0,2 0-34 0,3 0-50 16,-1 0-67-16,-5 0-61 0,-7-21-69 0,-2 21-72 15,-9 0-75-15,-1-15-134 0,-6 15-143 16,-1-12 121-16</inkml:trace>
  <inkml:trace contextRef="#ctx0" brushRef="#br0" timeOffset="5788.07">1044 6776 3308 0,'31'0'22'15,"-8"0"26"-15,-1 0 39 0,-3 0 47 0,-2 0 25 16,-7 0 7-16,-2 0-17 0,0-18-39 0,-3 18-43 16,-5 0-36-16,0 0-22 0,0 0-11 0,0 0-7 15,0 0 1-15,0 0 4 0,0 0-2 0,0 0 3 16,0 25 3-16,-27-25 1 0,27 25 1 16,-19-9 0-16,19 3-7 0,-25-1-1 0,11 4 2 15,-1-3-15-15,-1 0-16 0,5 1-23 0,-9-1-25 16,5-1-12-16,1-3 0 0,-3-2 1 0,-1-2 14 15,3-4 20-15,-1-1 22 0,1-5 18 0,-1-1 13 16,1 0 6-16,3 0 1 0,-3 0 0 0,7-34 3 16,2 34-2-16,-2-32 0 0,3 13 12 0,1-2-4 15,4-1 8-15,0 2 2 0,0-2-8 0,31 0-2 16,-31 3-5-16,31 0-2 0,-31 1-7 0,33 3-3 16,-16 3-19-16,2-2-46 0,-1 7-65 0,-5 0-78 15,5 3-80-15,-3 3-55 0,-3 1-71 16,7 0-125-16,-7 0-44 0,0 24 102 0</inkml:trace>
  <inkml:trace contextRef="#ctx0" brushRef="#br0" timeOffset="6182.9">1321 6717 3268 0,'23'-13'32'0,"-9"-1"22"0,5-1 50 0,-3 2 56 16,-1-1 10-16,1 0 5 0,-5 4-32 0,-7 3-42 15,0 4-34-15,2 0-31 0,-4 2-17 0,0 1-20 16,-2 0-11-16,0 0-2 0,0 0 1 16,0 0 6-16,0 0 4 0,0 21 4 0,0-21 2 15,-25 25 0-15,25-25 1 0,-20 33 0 0,20-13-1 16,-23 1-2-16,23 2-3 0,-27-1 2 0,17-1 0 16,-3 1 2-16,3-1 0 0,-2-3-5 0,3-2-3 15,1-1 1-15,2-4 2 0,2-1 3 0,0-2 3 16,-1-4-1-16,5 0 1 0,0 0 31 0,0-4 19 15,0 0 21-15,0 0 27 0,0 0 0 0,0 0 5 16,0 0-1-16,0 0-12 0,0 0-14 0,0 0-22 16,0 0-25-16,0 0-15 0,0 1-20 15,0-1 0-15,0 3 1 0,0 2 0 0,0-2 5 16,0 4 0-16,0 2-3 0,0 2 0 0,0 5-14 16,0 0-51-16,0 2-33 0,0 2-34 0,0-2-41 15,0 5-6-15,0 1-32 0,0 3-37 0,-22-3-22 16,22 3-38-16,-23-5-21 0,23 3-22 0,-23-2-27 15,23-8-58-15,-18-3-147 0,18-7 29 0,-17-5 105 16</inkml:trace>
  <inkml:trace contextRef="#ctx0" brushRef="#br0" timeOffset="6523.75">1474 6706 3013 0,'33'-33'52'0,"-2"3"46"15,-4 2 73-15,0 5 69 0,-5-2-8 0,1 3-17 0,-2 3-55 16,-7 5-58-16,-1 2-42 0,-7 6-32 15,2 0-25-15,-4 2-16 0,-4 3-5 0,0 1 0 16,0 0 9-16,0 0 6 0,0 25 4 0,0-25-1 16,-31 31 5-16,31-10-19 0,-27 3-11 0,27 1-2 15,-31 1-9-15,13 2 11 0,-1-1 4 0,1-2 0 16,-3-1-2-16,6 0-1 0,-1-1 3 0,6-3 4 16,1-5 10-16,5 0 7 0,4-2 5 0,0-3 4 15,0-2 15-15,0-2 37 0,0 0 24 0,35 0 21 16,-35-5 3-16,38 2-8 0,-18 0 2 0,3 0 1 15,0-2 3-15,-5 0-1 0,3 1-1 0,0 0-16 16,-9-2-18-16,0 1-31 0,-1 0-28 16,-11-1-15-16,12 3-7 0,-12 1-3 0,4 2 8 15,-4 3 5-15,0 4 2 0,0 2 8 0,0 5-14 16,-31 4 1-16,31 4-55 0,-39 3-63 0,10 7-69 16,-6 4-97-16,-6 6-75 0,-7 0-87 0,-2 3-89 15,-3 2-127-15,-5 2-234 0,2-6 149 0</inkml:trace>
  <inkml:trace contextRef="#ctx0" brushRef="#br0" timeOffset="7340.04">630 7522 3103 0,'5'-11'40'0,"3"-1"36"16,-2 1 17-16,-2 0 23 0,4-1-23 0,-3 1-23 16,-1 3-7-16,2 2-11 0,-6 1-6 0,0 2 0 15,0 0-9-15,0 2-11 0,0 0-11 0,0 1-16 16,0 0-5-16,0 0-2 0,0 0 2 0,0 0 0 15,-23 0 4-15,23 0 2 0,-31 26-1 16,8-26 1-16,1 26 6 0,-11-8-1 0,-2 1 0 16,-5 3-2-16,-1 0-6 0,6 1 0 0,-2 2-3 15,6-1 1-15,0 1-2 0,12-3-3 0,0 0 2 16,7-3 0-16,4 0 2 0,8-4 4 0,0 0 4 16,0-2 2-16,27 0 0 0,-27-4 2 0,47-1-4 15,-20-3 0-15,6-2 3 0,2-3-4 0,-4 0 2 16,6 0 7-16,-6 0 9 0,0-24 27 0,-4 24 12 15,-4-22 15-15,-4 22-1 0,-1-25-10 0,-5 25-9 16,-1-25-11-16,-2 25 5 0,-1-23-1 0,-5 11 15 16,0 1 13-16,2 0-8 0,-6 1 6 15,0-1-5-15,4 1 13 0,-4 2 31 0,0 0 33 16,4 2 36-16,0-2-2 0,-4 4-14 0,5 1-18 16,-3 0-32-16,-2 0-24 0,2 2-24 0,0 1-36 15,-2 0-27-15,4 0-19 0,-4 0-7 0,0 0 1 16,0 0 4-16,0 22 25 0,0-22 15 0,21 31 18 15,-21-12 18-15,18 7 11 0,-18 4 10 0,23 1 20 16,-23 3 4-16,0 1-17 0,14-1-18 0,-14 1-36 16,0 0-18-16,0-1-3 0,0 0-8 0,-26-4 4 15,26 0-3-15,-23 0-8 0,23-3 10 0,-23-1-5 16,23-1 7-16,-27 0 2 0,13-1-2 0,-3 0 3 16,3 0-2-16,-3 1-5 0,-1 1-82 15,-1 1-73-15,-4 1-89 0,7-3-72 0,-3 2 13 16,1-2 12-16,1 1 31 0,3-4 32 0,-1-6 30 15,3 0 11-15,-3-8 15 0,3-1-9 0,1-5-38 16,-1-2-40-16,0 0-49 0,1-31-31 0,-1 9-41 16,2-5-56-16,-3-1-180 0,3-7-8 0,10-5 113 15</inkml:trace>
  <inkml:trace contextRef="#ctx0" brushRef="#br0" timeOffset="7690.88">715 7799 3306 0,'31'-10'35'0,"0"2"47"0,-4-2 50 0,-4 2 43 15,-5-2-5-15,-3 1-18 0,-3 4-35 0,3 1-34 16,-11 1-28-16,0 2-31 0,0 0-13 16,-4 1-17-16,0 0-4 0,0 0 3 0,0 0-2 15,0 0 8-15,0 0 0 0,0 24-2 0,0-24 3 16,0 25 0-16,0-25 1 0,0 33 0 0,0-12 1 16,0 0-2-16,0 2-2 0,0 2 3 0,0-2-2 15,0 3-1-15,0 0 6 0,0-1-5 0,0-2 1 16,0 1 7-16,0-2-8 0,0-3-5 0,27-3-31 15,-27 0-22-15,0-4-17 0,15-2 0 0,-15-3 27 16,0-1 13-16,0-6 25 0,0 1 10 16,0-1 6-16,0 0-15 0,0 0-30 0,0 0-25 15,0-28-4-15,0 28 19 0,0-33 24 0,0 12 23 0,0-3 3 16,0-1-1-16,0-3 11 0,0 1 7 16,0 1 13-16,0-1 1 0,0 1-11 0,0 0-7 15,0 2-13-15,31 2-4 0,-31 4 0 0,26 0-13 16,-26 4-49-16,27 4-72 0,-27 3-74 0,27 3-64 15,-12 3-35-15,-7 1-28 0,8 0-75 0,-1 22-156 16,-1-22-10-16,-1 28 104 0</inkml:trace>
  <inkml:trace contextRef="#ctx0" brushRef="#br0" timeOffset="8266.59">1191 7947 3062 0,'33'-20'3'15,"-33"-1"32"-15,31 0 43 0,-31 1 6 0,27-2-3 16,-27 3-29-16,22 3-22 0,-22 4 14 0,9 1 8 16,-9 5-1-16,0-2-23 0,8 4-25 0,-8 0-45 15,0 2-24-15,0 2-5 0,0 0 5 0,0 0 23 16,-27 0 5-16,27 27-10 0,-31-27-12 0,31 24 6 16,-35-24 14-16,16 34 12 0,5-16 9 0,-3 0 0 15,5 2 2-15,-3-2 4 0,15 2 2 0,-18-2 7 16,18-2 2-16,-8-4 0 0,8 1 0 0,0-3 11 15,0-2 22-15,0-4 18 0,0-3 18 16,0 1 6-16,26-2-12 0,-26 0-3 0,23 0-6 16,-23 0 1-16,27 0 13 0,-27-23 0 0,23 23 8 15,-7 0 4-15,-1-26-10 0,-7 26-7 0,2-19-13 16,3 19-10-16,-5-16-9 0,-2 16-5 0,2-13-8 16,-8 13-14-16,5 0-13 0,-5 0-8 0,4 0-7 15,-4 0 3-15,0 0 6 0,0 0 2 0,0 24 4 16,0-24-32-16,4 30-14 0,0-12-9 0,-2 2-10 15,2 1 12-15,0 1 0 0,0-3-7 0,1-1 0 16,-1-4 18-16,2-2 22 0,-2-3 20 0,0-9 17 16,5 6 3-16,-3-6-4 0,6 0-4 15,-2-25 0-15,3 25-2 0,1-34 2 0,-1 9 12 0,1-3 22 16,3-3 25-16,-7 0 36 0,2-2 15 16,3 1 11-16,-3-5-1 0,1 0-4 0,-3 0 17 15,2 1-1-15,-1 3 12 0,-3-2-4 0,2 3-24 16,-1 2-18-16,-1 2-16 0,0 4 3 0,-2 5-6 15,-1 1-17-15,-1 7-22 0,0 2-41 0,0 4-19 16,-2 3-3-16,-2 2 0 0,0 0 12 0,0 26 2 16,0-26 6-16,0 48 1 0,0-15-4 0,-25 6-34 15,25 10-33-15,0 2-41 0,-23 4-46 0,23 2-19 16,0 1-32-16,-20-1-38 0,20-2-42 0,-15 3-36 16,3-5-40-16,2-3-55 0,-3-1-109 0,1-8-174 15,-3-6 106-15</inkml:trace>
  <inkml:trace contextRef="#ctx0" brushRef="#br0" timeOffset="8683.17">1381 8053 2909 0,'27'-26'22'0,"-27"2"34"0,27 0 44 0,-27 3 36 16,20-1-15-16,-20 3-33 0,0 4-38 0,15 3-39 16,-15 4-8-16,0 3-6 0,0 2-9 0,0 3 4 15,0 0-1-15,0 0 6 0,-27 0 1 0,27 28-13 16,-35-28-6-16,16 31-7 0,-4-13-4 0,1 1 5 15,3 3 6-15,-2 0-3 0,3 0 1 0,5 1 1 16,3-1-1-16,10 0 5 0,-8 0 6 16,8-3 5-16,0-1 8 0,0-2 0 0,22-2 1 15,-22-4 1-15,36-3-3 0,-14-1 3 0,1-6-2 16,4 0-1-16,0 0 3 0,4 0 11 0,-4-22 19 16,0 22 21-16,-1-23 14 0,-3 23 25 0,0-28 12 15,0 28 0-15,-5-31 12 0,-1 15-9 0,-3 0 5 16,3 0 11-16,-3-1-14 0,-3 2-8 0,-3-2-25 15,0 0-1-15,0 3 24 0,-3 1-8 0,-1-1 0 16,-2 4-14-16,-2 0-36 0,0 1-7 0,0 6-11 16,0-2-15-16,0 1-13 0,0 2-9 15,0 2-11-15,0 0-3 0,0 0 11 0,0 0 3 16,0 0 12-16,0 29 2 0,0-29 0 0,-23 29-2 16,23-7 2-16,0 3-8 0,-23 3-49 0,23 3-29 15,-14 2-41-15,14 2-39 0,-13 2-15 0,13-4-49 16,-8 0-48-16,2-2-44 0,2-1-35 0,0-1-33 15,0-7-68-15,-1-1-121 0,5-8-51 0,0-8 115 16</inkml:trace>
  <inkml:trace contextRef="#ctx0" brushRef="#br0" timeOffset="8826.7">1852 7811 3378 0,'19'-30'19'15,"1"3"36"-15,-5 5 28 0,-3 6 10 0,-1-1-19 16,-3 6-39-16,-4 5-39 0,-2 2-53 15,-2 4-26-15,0 0-26 0,0 0-46 0,0 25-44 16,0-25-90-16,-33 35-163 0,33-12-303 0,-27 4 74 16,27-2 115-16</inkml:trace>
  <inkml:trace contextRef="#ctx0" brushRef="#br0" timeOffset="9284.17">2005 8046 3577 0,'23'0'49'0,"0"-22"66"0,-3 22 79 16,-5-25 69-16,1 11-11 0,-5 1-29 0,3 2-31 15,-10 2-9-15,0 4-2 0,0 0-20 0,-4-1-48 16,5 3-69-16,-5 2-48 0,0 1-21 0,0 0-11 16,0 0-17-16,0 0-7 0,0 0 0 0,0 0 13 15,0 0 15-15,0 27-14 0,0-27-16 0,0 19-29 16,0-19-8-16,0 21 5 0,0-21 7 0,0 18 25 15,0-18 23-15,0 10 32 0,0-10 19 0,0 0 4 16,0 0 0-16,0 0-8 0,0 0-5 0,0 0-2 16,0-23-2-16,0 23-2 0,0-23 1 0,0 23 2 15,0-31 1-15,0 13 8 0,0 0 10 16,0 1 2-16,0 0-1 0,0 2-5 0,0-1-7 16,0 2-6-16,0 1 3 0,0 3-1 0,0 1-5 15,0 2-2-15,-23 1-6 0,23 4-2 0,0 2 5 16,-23 0-2-16,23 0 2 0,-27 0 5 0,11 29-7 15,-3-29 5-15,1 36 3 0,1-14-4 0,-6 5 2 16,9 0 2-16,1 7-2 0,-1-2 0 0,1 2-1 16,7 3-1-16,-2-2-2 0,8 2-22 0,0-4-30 15,0 0-32-15,0-4-38 0,0-1-7 0,0-3-7 16,27-5-10-16,-27-2-13 0,31-3-21 0,-31-3-26 16,41-6-15-16,-18 0-18 0,0-6-19 15,4 0-14-15,-5 0-82 0,1 0-99 0,0-37-106 16,-3 15 75-16,3-3 140 0</inkml:trace>
  <inkml:trace contextRef="#ctx0" brushRef="#br0" timeOffset="9715.87">2332 8033 2781 0,'4'-20'59'16,"2"1"71"-16,-2 2 90 0,0-1 67 0,3 2-8 15,1 0-21-15,-4 3-36 0,0 2-29 0,-4 2-9 16,4 0 6-16,-4 1 8 0,4 2 19 0,-2 2-1 16,-2 1-45-16,0 0-58 0,0 0-66 0,0 3-47 15,0 0-24-15,0 0-15 0,0 0 5 0,0 0 10 16,0 0 14-16,0 0 7 0,0 31 3 0,-29-31-4 15,29 30 4-15,-20-13-1 0,20 6-2 16,-27 1-1-16,27 2 7 0,-23 1-5 0,23 0 8 16,-14 3-1-16,14-3-9 0,0 4-22 0,-11-3-57 15,11-1-21-15,0-1-17 0,0-4-9 0,0-2 40 16,0-4 17-16,0-5 15 0,0-1 38 0,0-6 17 16,0 1 6-16,0-4 7 0,0-1-1 0,21 0 3 15,-21 0-5-15,0 0-2 0,0 0 2 0,17 0-6 16,-17-28 1-16,14 28 0 0,-14-24-5 0,12 24 5 15,-12-33 0-15,9 14 6 0,-7-1-1 0,0 1-6 16,-2-2 4-16,0-1-3 0,0 0-1 0,0-1-1 16,0 0 1-16,0 1-3 0,0 1 9 0,0-1 3 15,0-1 1-15,0 3 5 0,0 3 1 0,0 0 3 16,0 1-8-16,29 3-8 0,-29 1-8 16,25 3-6-16,-25 1 1 0,26 2-1 0,-7 6 0 15,-4 0-3-15,3 0 3 0,5 0-1 0,-7 37 0 16,7-15 0-16,-4 6-30 0,-3 3-20 0,-1 7-36 15,-1 3-22-15,-5 5-25 0,-5 1-24 0,0 3-40 16,-4 5-62-16,0 0-42 0,0 2-47 0,-27 0-45 16,27-3-78-16,-23-1-186 0,23-9 5 0,-23-7 122 15</inkml:trace>
  <inkml:trace contextRef="#ctx0" brushRef="#br0" timeOffset="10086.62">2822 7798 3592 0,'14'-30'32'0,"1"4"40"16,-3 3 43-16,-2 2 34 0,1 2-15 0,-5 4-44 15,-2 5-45-15,-4 8-40 0,4 1-19 0,-4 1 2 16,0 0 37-16,0 0 16 0,0 28 8 0,-27-28 0 16,27 41-33-16,-27-14-10 0,27 7-3 0,-31 5 1 15,17 1-1-15,-3 4-2 0,5 4-2 0,-3 4-1 16,5 2 4-16,2 1 9 0,-2 3-2 0,1 3 1 15,1 2-4-15,0-1-9 0,-1-2 6 16,-1-2-3-16,2-5-1 0,2-4 2 0,-3-6 0 16,5-11 0-16,0-7 3 0,2-7 5 0,0-6 2 15,0-6 48-15,2-2 29 0,0-3 32 0,0-1 26 16,0 0-49-16,0 0-31 0,0 0-39 0,0-21-28 16,23 21-2-16,-23 0-2 0,18-25-17 0,-18 25-31 15,31-21-27-15,-12 21-27 0,-3-15-8 0,5 15-1 16,4-12 6-16,-2 12 4 0,3-9 0 0,5 9 5 15,-2 0-8-15,2 0-19 0,0 0-24 0,-4 0-30 16,4 0-25-16,-2 0-17 0,-6 0-30 16,-2 0-70-16,-3 0-202 0,-1 0-171 0,-7 0 79 0</inkml:trace>
  <inkml:trace contextRef="#ctx0" brushRef="#br0" timeOffset="10603.18">337 7448 2627 0,'0'4'48'0,"-17"1"24"16,17-4 37-16,-10 2 44 0,10-2-4 16,0-1 19-16,0 0 5 0,0 0-2 0,0 0-9 15,-8 0-18-15,8 0-23 0,0 0-26 0,-4 0-24 16,4 0-14-16,0 0-11 0,0 0-14 0,0 0-11 16,0 0-16-16,41 0-6 0,-16 0-2 0,8 0 2 15,16 0 6-15,9-22 9 0,9 22 11 0,11 0 8 16,11-15 11-16,6 15-2 0,4 0-4 0,5-12-3 15,1 12-14-15,0 0-7 0,-1 0-13 0,-11 0-3 16,-2 0-3-16,-15 0-33 0,-14 0-75 0,-12 0-95 16,-15 0-60-16,-12 26-66 0,-17-26-40 15,-6 25-37-15,-29-7-181 0,-2 1-210 0,-6 0 119 16</inkml:trace>
  <inkml:trace contextRef="#ctx0" brushRef="#br0" timeOffset="11055.89">436 8503 2113 0,'-23'4'29'0,"23"0"37"0,-24 0 50 15,24 2 51-15,-25-2 28 0,8 1 17 16,3 2-4-16,-3-2-7 0,-1 3-15 0,-1-1-9 16,-4 1-23-16,7-2-24 0,-3 2-29 0,1 0-26 15,5 0-8-15,-5-2-13 0,5 3-6 0,3-4-16 16,-3 2-17-16,3 2-1 0,6-4 8 0,0-1 20 16,0-2 32-16,4 1 27 0,0-2 31 0,0 0 31 15,0 2 15-15,27-1 2 0,-27 0-40 0,49 2-44 16,-5-2-29-16,11 1 2 0,16-3 34 0,11 0 30 15,16 0 3-15,15 0-15 0,13 0-25 16,17-21-15-16,10 21 6 0,18 0 7 0,13 0 16 16,5-18 2-16,9 18 11 0,-2 0-1 0,3 0 6 15,-7 0 13-15,-8 0-7 0,-23 26 7 0,-20-26-12 16,-19 0-32-16,-27 16-29 0,-21-16-38 0,-24 0-26 16,-15 0-15-16,-16 0-6 0,-9 0-36 0,-10 0-60 15,0 0-36-15,0 0-55 0,0 13-68 0,-41-13-121 16,18 11-145-16,-8-4-103 0,-6 0-75 0,-7 3-38 15,-5 1-113-15,-5-2-226 0,8-4 181 0</inkml:trace>
  <inkml:trace contextRef="#ctx0" brushRef="#br0" timeOffset="14127.61">599 16841 3462 0,'23'-19'1'16,"2"-1"17"-16,-2 3 32 0,-1 4 18 0,5-7 10 15,-8 9-15-15,0 3-32 0,-3 5-19 0,-1 3-8 16,-3 0 19-16,7 0 16 0,-5 26 19 0,7-26 3 15,-3 44-11-15,1-13-18 0,4 7-14 0,-3 5-7 16,-5 3-7-16,-7 4 2 0,-4 1-1 0,-4 1 0 16,0-3 2-16,0-1 1 0,-39-7-3 0,39 0 1 15,-41-6 0-15,16-4-2 0,-8-5 4 0,2-5-1 16,-4-6-1-16,-7-4-4 0,3-5 3 0,-2-6-3 16,-5 0 3-16,3 0 2 0,-3-35-4 0,9 35 6 15,2-45 25-15,8 19 26 0,4-3 22 16,9-1 28-16,1 0-15 0,9 1-7 0,4-2-12 0,0 3-26 15,0 0-6-15,42 1-17 0,-16 3-6 16,5 2-5-16,1 2-4 0,13 4-2 0,-2 3 0 16,7 8 1-16,0 1-6 0,3 4 1 0,-3 0-2 15,0 0-8-15,-5 32 4 0,-6-32-4 0,-6 34-5 16,-6-15 4-16,-4 3-5 0,-15 1 6 0,-4 3-1 16,-4 0-17-16,0 1-21 0,-45 0-19 0,14-2-15 15,-10-3 0-15,-13-1 3 0,-8-3 3 0,-4-8 5 16,-7-5 13-16,1-5 17 0,4 0 21 0,-3 0 13 15,16-22 21-15,5 22 30 0,15-29 17 16,8 29 18-16,15-35-2 0,12 15-15 0,0-2-18 16,0-3-12-16,39 0-4 0,-8-2-2 0,10 1 1 15,9 1-1-15,4 3-10 0,8 6 0 0,2 3-7 16,-2 5-6-16,2 3-2 0,-6 5-12 0,-5 0 0 16,-9 0-7-16,-7 0-26 0,-10 0-32 0,-8 27 4 15,-11-27 7-15,-8 26 11 0,0-10 3 0,0 2-39 16,-46 3-34-16,11-2-13 0,-10 3-11 0,-9-2-11 15,-8-4-17-15,-6-2-11 0,0-5 7 0,1-9 28 16,-1 7 49-16,10-7 42 0,13 0 35 0,6 0 23 16,16 0-1-16,8 0-4 0,15-27-11 15,0 27-25-15,0-25-31 0,33 25-38 0,-6-27-46 16,8 12-57-16,7 15-66 0,1-22-104 0,11 22-172 16,-4-16 19-16,3 16 101 0</inkml:trace>
  <inkml:trace contextRef="#ctx0" brushRef="#br0" timeOffset="16972.33">24938 16527 2068 0,'0'9'-2'0,"0"-2"4"0,0-2-5 0,0-4 13 16,0-1 32-16,0 0 22 0,0 2 41 0,0-2 13 16,0 0-6-16,0 1 2 0,0-1-14 0,0 0-12 15,0 0-8-15,0 0-18 0,0 0-14 16,0 0 0-16,0 0 9 0,0 0 2 0,0 0 5 0,0 0-8 15,25 0-16-15,-3 17 7 0,11-17-3 16,11 0 14-16,12 17 15 0,14-17 3 0,15 9 7 16,18-9-20-16,15 9-18 0,20-9-5 0,15 7 7 15,15-7 24-15,16 6 9 0,16-3 2 0,21 1-2 16,9 2-15-16,8-1-4 0,-1 0-8 0,7 2-23 16,6-2-5-16,-2 1-15 0,-2 2-4 0,-4-2-4 15,-16 1 0-15,-5-1 5 0,-6 0-6 0,-9 0 7 16,-18-1-10-16,-16 2-2 0,-15-1 1 0,-18-1-5 15,-24-1 10-15,-22 0-6 0,-22-2-10 16,-22 1-69-16,-18-3-71 0,-14 4-52 0,-17 1-73 16,0 2-18-16,-44 2-44 0,1 6-77 0,-13 6-140 15,-16 3-178-15,-17 2 109 0</inkml:trace>
  <inkml:trace contextRef="#ctx0" brushRef="#br0" timeOffset="17651.61">24613 18231 2615 0,'-27'0'4'0,"11"0"-1"16,1-23 5-16,1 23 16 0,1 0 14 0,3-20 17 15,-2 20 6-15,-3 0-11 0,-1 0-13 0,5 0 4 16,-3 0 18-16,6 0 20 0,-1 0 4 0,5 0-12 15,0 0-25-15,0 22 2 0,4-22 12 16,-2 0 5-16,2 18 13 0,0-18-4 0,0 0 7 16,0 13 27-16,0-13 10 0,0 12-2 0,37-12-17 15,-6 11-31-15,6-6-15 0,13 0 9 0,16 0 5 16,15 0 24-16,14-2 11 0,16-2 0 0,20-1 9 16,17 3 3-16,18-2 16 0,18-1 11 0,10 5 19 15,17-1 17-15,8 1 11 0,15 8 4 0,5-3-7 16,3 3-14-16,-4 3-21 0,-4 0-7 0,-1 1-9 15,-7-2 3-15,-12 0-7 0,-15-4-20 0,-23-3-18 16,-15-2-29-16,-23-2-11 0,-22-4-16 0,-21 0-8 16,-22 0-5-16,-16 0-10 0,-19 0-5 0,-14 0-7 15,-9-20-31-15,-7 20-76 0,-6 0-87 0,-2 0-98 16,0 0-97-16,-25 0-49 0,25 0-17 16,-47 0 1-16,14 0 7 0,-15 0-27 0,-10 0-55 15,-12 0-105-15,-10 0-267 0,-3 0 75 0,-8 18 161 16</inkml:trace>
  <inkml:trace contextRef="#ctx0" brushRef="#br0" timeOffset="20640.27">15458 6996 2557 0,'-6'0'-3'0,"2"0"-1"0,2 17-1 16,2-17 0-16,0 0 6 0,0 0 30 0,0 0 24 16,0 0 25-16,-25 0 15 0,25 0-9 0,-21 20-7 15,21-20-15-15,-25 0-11 0,25 0-12 0,-20 0-15 16,20 13-8-16,-13-13-9 0,13 0-7 0,0 0 0 15,-12 0-2-15,12 0 0 0,0 0-2 0,0 0-2 16,0 0 2-16,0 0 0 0,0 0 2 0,0 0 3 16,27 8 1-16,-3-8 1 0,10 0-1 15,11 4-7-15,11-4 4 0,14 0 7 0,15 0 18 0,18 0 30 16,9 0 7-16,14-23 5 0,10 23-13 16,17-20-32-16,11 20-11 0,9-19-18 0,15 19-3 15,11-14 9-15,10 14 25 0,3-12 11 0,1 12 2 16,-8 0-4-16,-4 0-26 0,-9-6-12 0,-12 6-2 15,-19 0 0-15,-16 0 2 0,-17 0 2 0,-17 0 2 16,-13 0-20-16,-24 22-34 0,-14-22-4 0,-21 0-5 16,-18 0 16-16,-19 18 35 0,-2-18 11 0,-48 14 4 15,3-14 7-15,-19 17-6 0,-15-7-5 0,-12 1-18 16,-18 0-18-16,-9-1 2 0,-12-2 1 0,-13-2 21 16,-12-1 14-16,-12 0 3 0,-9-3-5 0,-10-1-13 15,0-1 3-15,-9 0-11 0,5 0 2 0,10 0 8 16,11 0-7-16,16 0-4 0,23 0 1 15,20 0 4-15,23 0 6 0,23 0 37 0,19-18 37 16,18 18 19-16,19 0 10 0,8 0-23 0,27-12-33 16,4 12-6-16,12-13 4 0,11 5 17 0,14 0 13 15,15-1 5-15,8 3 10 0,10-2-8 0,10 3-4 16,11-1-7-16,9 1-18 0,9 1-10 0,5 2-5 16,4-1-8-16,6 2-10 0,-4 1-1 0,0 0-8 15,-9 0-2-15,-5 0-1 0,-17 24 2 0,-15-24-7 16,-16 21-2-16,-23-21-4 0,-12 18-4 0,-23-18 10 15,-21 19-13-15,-10-19-10 0,-56 18-12 16,-4-18-24-16,-16 13-4 0,-21-13 11 0,-25 9 14 0,-21-9 17 16,-16 0 20-16,-11 0 2 0,-5 0-20 15,1 0-10-15,-4 0-21 0,9 0-22 0,18-19 5 16,21 19 0-16,22 0 16 0,23 0 25 0,21 0 18 16,21-16 14-16,22 16 7 0,19 0 11 0,2-11 15 15,54 11 18-15,-2-9 10 0,16 9 8 0,12-10-2 16,20 6-7-16,15 4-8 0,16 0-12 0,11 0-16 15,13 0-4-15,5 0-5 0,7 23-7 0,0-23 1 16,-3 24 0-16,-9-24-1 0,-8 33 3 0,-19-17-3 16,-17 2-8-16,-24-4-4 0,-19 2-2 0,-18-3 1 15,-17-2-14-15,-23-1-20 0,-10-1-13 0,-35 1-35 16,-4-4-16-16,-17 1-25 0,-8 0-44 16,-12-3-50-16,-9 1-98 0,-4-3-159 0,-4-1-188 15,4-1 85-15</inkml:trace>
  <inkml:trace contextRef="#ctx0" brushRef="#br0" timeOffset="29040.83">1251 1840 2398 0,'0'4'-3'16,"0"-4"-2"-16,0 0 0 0,0 0-4 0,0 0 4 16,0 0 5-16,0 0 1 0,0 0 16 0,18 0 26 15,-18 0 28-15,0 0 16 0,0 0 3 0,0-18-18 16,17 18-24-16,-17 0-17 0,22 0-14 0,-3 0-5 16,4 0 1-16,2 0 2 0,8 0 0 0,2 0 3 15,10 0-4-15,9 0-1 0,8 0 2 0,6 0-5 16,17 0 3-16,6 0 2 0,16 0 0 0,20 0 0 15,15 0-6-15,19 0-3 0,19 0 2 0,10 0 14 16,21 0 6-16,19-23-3 0,12 23-25 16,22-22-25-16,11 22-12 0,19-24 2 0,14 24 23 15,18-26 39-15,5 12 29 0,8 1 20 0,4-3 22 16,-4 3-20-16,-2 2-22 0,-16-2-17 0,-13 3-24 16,-19-1-12-16,-8 6-4 0,-20 1-3 0,-22 4 1 15,-22 0-68-15,-16 0-51 0,-15 0-10 0,-21 25-4 16,-20-25 69-16,-23 24 55 0,-23-24 7 0,-20 21 3 15,-26-21-2-15,-26 18-2 0,-27-18-3 0,-43 17-19 16,-25-17-21-16,-32 12-20 0,-28-12-4 0,-35 17 19 16,-31-8 23-16,-30 0 22 0,-26 0 12 0,-27-2 9 15,-27-1 7-15,-20-1 5 0,-19 0 10 16,-11-2 1-16,-10 1-1 0,-1-3 1 0,-5 3-5 16,6 0-4-16,10 2-4 0,11 0-9 0,21 2-6 15,16 0-7-15,27 3-21 0,22 0-16 0,30 1-15 16,33-1-13-16,37-1 0 0,30 0 14 0,34-1 18 15,29-4 18-15,33-3 22 0,31-2 11 0,36 0 5 16,23 0 4-16,26-24 0 0,31 24 9 0,20-34-1 16,26 14-1-16,26-2-3 0,27-3-1 0,22 0-2 15,11-1 12-15,23 2 8 0,15 0 1 0,13 0 4 16,7 2-7-16,2 4-5 0,0 1-12 16,-4 4-9-16,-2 3-12 0,-15 4-4 0,-12 2-6 0,-23 4 2 15,-10 0-3-15,-21 0 0 0,-22 23 4 16,-26-23-8-16,-32 26 1 0,-25-26-14 0,-29 24-2 15,-34-24 4-15,-30 26 7 0,-23-26 14 0,-62 21 4 16,-16-21 3-16,-32 11-3 0,-24-11-5 0,-26 0 3 16,-26 0 12-16,-18 0 15 0,-15 0 14 0,-13 0-2 15,-1-28-9-15,-5 28-13 0,2 0-5 0,5-18-4 16,14 18-4-16,18 0-2 0,19 0-4 0,25 0-1 16,27 0-2-16,29 0 2 0,22 0 0 0,32 0 1 15,28 0 0-15,17 0-5 0,46 0 0 0,18 0-2 16,25-25 1-16,25 25 2 0,26 0 4 15,28-15 15-15,22 15 8 0,18 0 11 0,20 0 9 0,16 0-5 16,4 0-7-16,4 0-8 0,6 0-6 16,-3 0-7-16,-9 27 0 0,-11-27-2 0,-22 24-9 15,-21-24-2-15,-16 32-2 0,-29-15-3 0,-27-3-48 16,-31 2-5-16,-33-5 2 0,-28 2 7 0,-25-2 52 16,-3-4 10-16,-85-7-8 0,-2 8 2 0,-31-8-2 15,-27 0 17-15,-26 0 16 0,-21 0 1 0,-15 0 3 16,-18-26-23-16,-5 26-7 0,-1 0-7 0,7-20-3 15,14 20-1-15,13 0-9 0,28 0-17 0,22 0-9 16,31 0-3-16,29 0 7 0,29 0 20 0,25 0 5 16,31 0 5-16,2 0 2 0,79 16-4 0,-3-16 2 15,32 0 0-15,26 0-5 0,32 0 5 16,22 15 0-16,16-15 1 0,20 15 15 0,11-5 6 16,11 2 0-16,-4 2 0 0,-2 3-5 0,-11-2-10 15,-8 3-3-15,-14 0-3 0,-23 2-7 0,-27-1-4 16,-29-2-40-16,-24-2-13 0,-28 0 1 0,-32-2 6 15,-28-2 47-15,-16-1 14 0,-58-2 2 0,-8-4 0 16,-23-2-3-16,-22-2-2 0,-22 0-4 0,-13 0-1 16,-14 0-6-16,-5 0-26 0,0-25-17 0,3 25-11 15,14 0-8-15,9 0 23 0,21-18 15 0,23 18 9 16,25 0 11-16,20 0 9 0,26 0 2 0,19 0 2 16,5 0-1-16,54 0-3 0,0 0-12 0,16 0-28 15,15 0-32-15,14 0-54 0,11 20-82 16,10-20-99-16,-1 23-149 0,5-23-159 0,-4 28 95 15</inkml:trace>
  <inkml:trace contextRef="#ctx0" brushRef="#br0" timeOffset="-152067.77">3882 6077 2056 0,'0'-5'25'0,"0"1"6"0,0 1 6 15,0-2-2-15,0 2-15 0,0 0 2 0,0-1 7 16,0 1 18-16,0 1 7 0,0-1 1 0,0-1-4 16,0 2-4-16,0-2-10 0,0 0-6 0,0 3-6 15,0-2-14-15,0 2-6 0,0 0-3 0,0 1-7 16,0 0 4-16,0 0-2 0,0 0-2 0,0 0 8 15,0 0-1-15,0 0 1 0,0 0 3 0,0 0 3 16,0 0 6-16,0 0 14 0,0 0 16 0,0 0 2 16,0 0 11-16,0 0 3 0,0 0-5 15,0 0 0-15,0 0-5 0,0 0-10 0,0 0-9 16,0 0-2-16,0 0-10 0,0 0-3 0,0 0-4 16,0 0-11-16,0 0 1 0,0 0-6 0,0 0-2 15,0 0 2-15,0 17 5 0,0-17 17 0,27 15 10 16,-13-15 11-16,9 27 10 0,4-9 1 0,4 4 5 15,12 3 4-15,3 4 1 0,8-1 2 0,1 3-4 16,5 1 1-16,2-4-1 0,2 3-2 0,1-4 0 16,-5 0-1-16,-3 0-4 0,-3-5-10 0,-4 0-7 15,-7-4-13-15,-8-1 0 0,-6-2-7 16,-6-4-2-16,-4-1-8 0,-7-5-3 0,-4 2 2 16,-6-4-5-16,0 0 5 0,0-3-4 0,1 0-2 15,-1 0 6-15,-2 0-1 0,0 0-35 0,0 0-47 16,0 0-69-16,0 0-94 0,0 0-86 0,0 0-108 15,0 0-202-15,0 0-168 0,-23-17 119 0</inkml:trace>
  <inkml:trace contextRef="#ctx0" brushRef="#br0" timeOffset="-151338.73">3357 7114 2797 0,'0'-2'1'15,"0"-1"0"-15,0 3-2 0,0-1-2 0,0 1 8 16,0 0 4-16,0 0 10 0,0 0 12 0,23 0 4 16,-23 0 14-16,16 0 0 0,-16 27 0 0,29-27-5 15,-16 33-17-15,9-11 1 0,5 5 0 16,0 2 3-16,4 2 16 0,2 1 10 0,2-1 5 15,5 3 11-15,1-2-1 0,4 1-5 0,-1-4-4 16,1 2 0-16,-3-5 1 0,-1-3-4 0,-4-2 2 16,-8-4-12-16,-2-3-9 0,-4-3-8 0,-7-2-12 15,-5-5-5-15,-3 1-9 0,-4-4 2 0,-2 0 9 16,-2-1 5-16,0 0 5 0,0 0 2 0,0 0-10 16,0 0-9-16,0 0-4 0,0 0-41 0,0 0-91 15,0 0-130-15,0 0-175 0,0 0-265 0,0 0-232 16,-21-17 131-16</inkml:trace>
  <inkml:trace contextRef="#ctx0" brushRef="#br0" timeOffset="-147819.95">27034 12825 2313 0,'0'1'25'0,"0"-1"8"0,0 3 12 16,-4-3 15-16,4 0 1 0,0 0 19 0,0 0 13 15,0 0 7-15,0 0-2 0,0 0-3 0,0 0-3 16,0 0-3-16,0 0-8 0,0 0-9 0,0 0-14 16,0 0-10-16,0 0-18 0,0 0-8 0,0 0-6 15,0 0 1-15,0 0 6 0,0 0 0 0,0 0 8 16,0 0 0-16,0 0 4 0,0 0 4 0,0 0-4 16,0 0-8-16,0 0-8 0,0 0-9 0,27 0-11 15,-27 0 17-15,31 0 19 0,-5 0 13 16,7 0 21-16,7 0 4 0,9 0-7 0,9 0 6 15,6 0 0-15,9 0-3 0,3 0 10 0,5 0 12 16,4 0 7-16,-1 0 10 0,3 0 0 0,-6 0-7 16,-1-15-31-16,1 15-29 0,0 0-21 0,-5 0-25 15,5 0 52-15,-9 0 37 0,-4 0 25 0,-6 0 4 16,-8 0-37-16,-9 0-36 0,-9 0-25 0,-14 0-4 16,-5 0-11-16,-7 0-8 0,-6 0-10 0,1 0-61 15,-5 0-78-15,0 0-81 0,0 0-67 0,0 0-45 16,-27 19-53-16,27-19-67 0,-31 22-104 0,4-6-190 15,-4 2-55-15,0 4 155 0</inkml:trace>
  <inkml:trace contextRef="#ctx0" brushRef="#br0" timeOffset="-147131.77">27079 14068 2464 0,'-14'0'20'0,"1"0"7"0,5 2 19 15,4-2 36-15,4 0 26 0,0 0 33 0,0 0 21 16,0 0-2-16,0 0-16 0,0 0-16 0,0 0-25 15,0 1-26-15,0-1-16 0,0 0-20 0,0 0-6 16,0 0 4-16,0 0 9 0,0 0 1 16,0 1-1-16,0 2 3 0,27-2-6 0,-27 1 12 15,39-1 28-15,-4 0 18 0,7 2 19 0,7 0 14 16,9-3-2-16,10 2-4 0,9-2-1 0,3 1 10 16,5 0 21-16,4 2 13 0,2-2-10 0,2 0-40 15,2 0-50-15,-4 1-31 0,4 2 38 0,-6 0 46 16,0-2 34-16,-8 3 21 0,-9-3-37 0,-14 1-35 15,-13-1-35-15,-8-1-31 0,-14-1-23 0,-6 0-14 16,-9 0-5-16,-6 0-8 0,-2 0-32 0,0 0-77 16,0 0-111-16,0 0-143 0,0 0-95 15,0 0-42-15,-23 0-12 0,23 0 8 0,-18 0-33 0,18 0-110 16,-31 0-298-16,12 0 141 0</inkml:trace>
  <inkml:trace contextRef="#ctx0" brushRef="#br0" timeOffset="-145967.78">20894 17669 3416 0,'21'0'18'16,"-21"0"25"-16,21 0 17 0,-21 0 17 0,16 0-2 15,-16-20-17-15,0 20-18 0,0 0-15 16,0 0 7-16,0 0 26 0,-51 0 38 0,3-12 21 16,-16 12-7-16,-21-9-27 0,-22 1-39 0,-19 1-19 15,-21 0-11-15,-16-1-4 0,-19 2 11 0,-17 2 14 16,-16-1 13-16,-12 2 14 0,-11 2-6 0,-10 1-12 15,-6 0-19-15,-11 0-10 0,1 0-5 0,5 24-2 16,7-24-3-16,8 27-3 0,4-9-8 0,15 0-35 16,12 2-26-16,19 2-34 0,16-1-22 0,15 0 2 15,20 1 7-15,21-3 11 0,17-1 0 0,20-1 9 16,17-3-1-16,16-4 15 0,13-2 25 0,14-1 22 16,6-5-7-16,13-2-67 0,6 0-93 0,0 0-99 15,29-23-127-15,-29 23-196 0,48-28-76 16,-15 28 103-16</inkml:trace>
  <inkml:trace contextRef="#ctx0" brushRef="#br0" timeOffset="-145634.95">15855 17468 3519 0,'-17'0'39'15,"17"0"7"-15,0 0 32 0,0 0 51 0,0 0 16 16,29 0 27-16,-29-19-7 0,0 19-39 0,0 0-52 15,19 0-31-15,-19 0-24 0,0 0-9 16,0 0-6-16,0 0-2 0,0 0 1 0,-31 0 0 16,6 21 6-16,-8-21 1 0,-6 25-2 0,-13-8-3 15,-10 2-1-15,-10-1-6 0,-5 3 10 0,-1 1-2 16,-5 1-3-16,-2-1 2 0,0 2-7 0,5-2-2 16,7 1 7-16,7 0-4 0,8-2-12 0,9-1-2 15,10-2-5-15,10-2 2 0,12-2 11 0,13-1 6 16,4 0 1-16,29-2 1 0,2-1 5 0,14-1 0 15,13 2 3-15,10-3 0 0,11 2-5 0,10-2 1 16,4 4-2-16,4 0 0 0,2 0 1 0,-2-1-7 16,-6 1-44-16,-10 1-80 0,-9 1-115 0,-16 4-127 15,-10 0-99-15,-17 1-99 0,-19 6-250 0,-10 1 39 16,0 1 141-16</inkml:trace>
  <inkml:trace contextRef="#ctx0" brushRef="#br0" timeOffset="-145087.18">13021 17827 3933 0,'45'0'-3'0,"5"0"-5"16,-5-28 3-16,1 28 12 0,3-23 35 0,-7 23 34 15,-3-17 38-15,-6 17 24 0,-6 0-10 0,-6 0-15 16,-3 0-39-16,-5 0-40 0,-7 0-22 0,-4 0-14 16,-2 0 11-16,0 0 30 0,-54 21 18 0,15-21-2 15,-19 29-9-15,-12-9-22 0,-23 1-16 0,-23 3 7 16,-23 1-5-16,-18-4-6 0,-16 1 4 0,-15 0-2 15,-9-1-49-15,-5 2-31 0,-1-2-36 0,9 0-24 16,10-2 27-16,21 2 17 0,14 0 16 0,21-1 11 16,18-4 14-16,21-3 5 0,19-3 12 0,18-4 12 15,15-2 14-15,14 0 13 0,13-4 1 16,10 0 1-16,0 0-11 0,0 0 0 0,43-31 1 16,-16 31-19-16,6-26-44 0,9 9-68 0,1 2-84 15,2 0-84-15,3 2-77 0,-3 13-111 0,1-22-217 16,-3 11-4-16,-3 1 127 0</inkml:trace>
  <inkml:trace contextRef="#ctx0" brushRef="#br0" timeOffset="-144786.46">10836 17879 5305 0,'41'0'8'0,"7"-39"-3"15,-3 19 72-15,-3-1 125 0,-3-5 58 0,-10 8 23 16,-4 18-61-16,-11-22-124 0,-14 22-69 0,17 0-25 15,-17 0-10-15,0 0 1 0,-31 0 6 0,-5 0 11 16,-13 0 2-16,-17 35-8 0,-19-15 2 0,-16 5-2 16,-13 3-1-16,-8 4 16 0,-2 3-20 0,0 4-36 15,4 2-7-15,6 2-11 0,9 2 13 0,8-1 38 16,10 1-8-16,13-2 8 0,9-3-5 0,20-5-8 16,12-2 19-16,12-4 6 0,19-4 4 0,2-4 34 15,41-1 19-15,1-3 5 0,12-1 1 0,14-2-27 16,12-1-29-16,1-1-14 0,14-1-5 15,2 1-23-15,5-2-98 0,-3 0-159 0,0-1-152 16,-4 2-120-16,-8-1-68 0,0-1-40 0,-9 3-79 16,-12 2-311-16,-8-4 121 0,-16 0 200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3:32:16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1614 1891 2316 0,'-4'0'-4'16,"2"0"2"-16,2 0-3 0,-2 0-2 0,0 0 30 15,-2 12 12-15,0-12 17 0,0 0 15 0,0 0-19 16,1 0-6-16,1 6-9 0,-2-6-9 0,2 0-3 16,2 0-5-16,0 3-4 0,0-3-5 15,0 0 0-15,0 0-3 0,0 2 33 0,0-1 28 0,0 0 27 16,0 2 26-16,0 1-15 0,23-1-10 16,-23 1-21-16,27 2-21 0,-4-1-9 0,-1-2-1 15,9 2 1-15,7-2 0 0,5 0-2 0,2-1-10 16,13-2-10-16,4 0-5 0,11 0-6 0,9 0-10 15,15 0 3-15,13 0 0 0,12 0 3 0,16 0 6 16,18-20-8-16,17 20 0 0,13 0-8 0,19-20 2 16,18 20 3-16,11 0 17 0,18-15 9 0,8 15 13 15,5 0 9-15,10 0-3 0,6 0 7 0,-4 0-11 16,-6 0-5-16,-7 31-14 0,-3-31-7 0,-9 24-6 16,-12-24-4-16,-15 30-5 0,-14-16-1 0,-15 0-1 15,-14-1 2-15,-18 3 4 0,-18-3-3 16,-22-3-24-16,-18 1-18 0,-21-4-32 0,-19 2-40 15,-19-4-8-15,-20 0-13 0,-23-2-2 0,-4-1-2 16,-58-2 8-16,-8 0 20 0,-27 0 36 0,-29 0 39 16,-31 0 29-16,-31-27 11 0,-31 27-1 0,-29-22 5 15,-26 22 17-15,-28-16 12 0,-18 16 23 0,-13 0 12 16,-10 0-1-16,-6 0 9 0,-3 0 0 0,7 31-4 16,7-31-9-16,7 39-10 0,17-14-18 0,16 1-11 15,21-2-8-15,25 3-21 0,25-1-58 0,27-3-38 16,28 0-38-16,38-4-6 0,31-3 50 15,33-4 37-15,24-5 36 0,38-7 19 0,4 0 4 0,77 0 12 16,3 0 13-16,28-33 18 0,26 33 23 16,27-40 15-16,25 15 0 0,23 1-6 0,17-2-14 15,20 3-7-15,16 0 2 0,23 1 1 0,1 3-6 16,9 3 0-16,3 6-15 0,4 2-15 0,-9 8-9 16,-3-9-13-16,-18 9-8 0,-15 0 0 0,-17 0 3 15,-23 0-3-15,-25 0 0 0,-31 21-15 0,-31-21-38 16,-28 0-23-16,-34 18-2 0,-33-18 18 0,-35 0 35 15,-37 14 24-15,-34-14 8 0,-34 0 0 0,-33 0 1 16,-34 0 5-16,-37 0 24 0,-26 0 21 0,-30-23 17 16,-20 23 15-16,-21 0-16 0,-13-23-7 0,-5 23-7 15,-7 0-17-15,7 0-8 0,9 0-13 16,20 0-9-16,16 0-4 0,27 0-1 0,32 0-3 16,34 24 2-16,38-24 0 0,36 0-2 0,38 0-4 15,32 0 7-15,38 0 16 0,35 0 13 0,31 0 9 16,29-24-1-16,27 24-3 0,29-29 4 0,24 29 13 15,28-32-8-15,16 32 0 0,22-25-15 0,18 25-15 16,5-16 2-16,7 16-10 0,6-9-7 0,-3 9-1 16,-5 0-5-16,-7 0 3 0,-20 0 2 0,-19 0-3 15,-24 28 4-15,-26-28-7 0,-33 0-10 0,-30 22-23 16,-32-22-9-16,-34 0 2 0,-32 18 1 16,-8-18 23-16,-77 0 0 0,-5 12-1 0,-28-12 17 0,-28 0-2 15,-28 0 1-15,-20 0 10 0,-16 0-8 16,-13 0 7-16,-13-23 1 0,3 23-6 0,2 0 3 15,8 0-1-15,20 0-17 0,20 0-13 0,20 0-8 16,33 0-7-16,29 0 13 0,29 0 11 0,28 0 7 16,32 0 4-16,4 0 6 0,75-26-2 0,-1 26 2 15,23 0 7-15,21-21-5 0,23 21 0 0,14 0-4 16,14-19-2-16,11 19 4 0,10 0 0 0,7 0 3 16,3 0-1-16,-3 0 6 0,-5 0-1 0,-14 0 4 15,-15 26-4-15,-21-26-6 0,-24 0-2 0,-25 22-27 16,-27-22-12-16,-26 0-7 0,-30 18-6 0,-10-18 12 15,-41 0 14-15,-15 10 4 0,-25-10 11 16,-14 0 0-16,-18 0-26 0,-12 0-21 0,-5 0-20 16,2 0 8-16,2-25 23 0,10 25 26 0,13 0 20 15,18-22 5-15,17 22 5 0,14-16 0 0,17 16-1 16,14-16-6-16,13 5-5 0,10 0-1 0,0 0 1 16,49 0 2-16,-11 1 2 0,9-1-14 0,7 3-35 15,10-2-46-15,6 4-61 0,3 4-83 0,1-1-108 16,3 3-224-16,-3 0-132 0,-4 0 97 0</inkml:trace>
  <inkml:trace contextRef="#ctx0" brushRef="#br0" timeOffset="-172854.29">5823 10607 2323 0,'-12'0'3'0,"12"6"0"16,-15-6-1-16,15 5-2 0,-4-5-6 0,4 0 7 15,0 3 11-15,0-2 13 0,0 0 15 0,0 1 16 16,0-1 11-16,0 1 19 0,0 0 18 0,0-1 11 15,0 1 13-15,0 0 3 0,0 1-2 0,21 0-6 16,-21 0-15-16,31 2-12 0,-11-2-10 0,9 2 1 16,7-1 6-16,3-1-1 0,6 0-2 0,5-1-19 15,6-1-24-15,12-1-18 0,8 0-14 0,19 0 0 16,15 0 16-16,14 0 28 0,25 0 18 16,10 0 16-16,15 0 1 0,12 0-11 0,10 0-9 0,9 0-12 15,6-21-14-15,2 21-18 0,6-13-12 16,8 13-11-16,11-15-6 0,10 15 0 0,4-13 17 0,8 13 56 15,1-8 26-15,3 8 4 0,1-4-13 16,-2 1-53-16,-13 1-28 0,-13 2 5 0,-5-3 0 16,-7 0 3-16,-6 3 24 0,-10 0 16 0,-10 0 30 15,-15 0 14-15,-7 0 12 0,-15 0 5 0,-16 0-24 16,-20 0-16-16,-14 0-34 0,-21 0-32 0,-14 0-5 16,-15 0-4-16,-15 0 3 0,-10 0-8 0,-12 0-84 15,-8 0-104-15,-5 0-109 0,-8 0-101 0,-2 0-46 16,-2 0-48-16,0 0-18 0,0 0-29 0,-27 0-85 15,27 0-216-15,-43 0 121 0,16 0 137 0</inkml:trace>
  <inkml:trace contextRef="#ctx0" brushRef="#br0" timeOffset="-172561.03">12928 10487 3637 0,'29'20'-4'16,"-13"-20"-2"-16,3 0 0 0,-1 0 20 0,3 0 40 15,-4-22 35-15,1 22 25 0,-1 0 4 0,1 0-8 16,-1 0-13-16,2 0-1 0,-1 0-11 0,3 0-20 16,2 0-17-16,-1 0-20 0,7 0-11 0,-2 0-12 15,4 0-1-15,2 0 7 0,6 0 16 0,1 22 18 16,3-22 17-16,3 17 1 0,3-17-8 16,-1 19-2-16,-3-7-11 0,-1 0-5 0,-1-1-10 15,-8-1-8-15,0 2-17 0,-8-4 1 0,-6 5-6 16,-2-4-5-16,-9 4 7 0,-6 1-1 0,-4 0 15 15,0 6 5-15,-35 4-22 0,4 3-30 0,-13 4-31 16,-11-3-41-16,-16 6-30 0,-11-4-41 0,-11 1-89 16,-5-4-106-16,-7-3-109 0,2 0-135 0,-3-1-277 15,13-3 105-15,8 0 161 0</inkml:trace>
  <inkml:trace contextRef="#ctx0" brushRef="#br0" timeOffset="-170626.5">2927 5447 2433 0,'6'-13'25'0,"0"-1"26"15,5 0 36-15,-3 1 59 0,0-1 30 0,3 0 29 16,-3 2 12-16,0 1-11 0,-4 3-11 16,7 0-18-16,-7 3-19 0,-2 1-16 0,0 2-20 15,-2 0-18-15,4 1-17 0,-4 1-15 0,0 0-15 16,0 0-6-16,0 0-14 0,0 0-14 0,0 0-12 16,0 0-14-16,0 0-2 0,0 0 33 0,0 22 37 15,0-3 45-15,0 6 29 0,0 8 11 0,0 10 19 16,0 8 32-16,0 10 65 0,-16 8 29 0,16 12-22 15,0 10-45-15,0 9-46 0,-15 9-28 0,15 7 0 16,-10 5-22-16,10 3-46 0,-13 2-42 0,9-8-32 16,-4-1-1-16,-2-7 2 0,3-5-4 0,-1-7-1 15,0-2-4-15,0-5-3 0,1-5 4 0,-1-4-2 16,0-7 3-16,4-5-2 0,-3-9-85 16,1-6-90-16,-4-10-139 0,4-4-207 0,-3-10-83 15,1-7-47-15,-2-6-45 0,-3-6-17 0,1-4-162 16,-2-7-191-16,-3-1 180 0</inkml:trace>
  <inkml:trace contextRef="#ctx0" brushRef="#br0" timeOffset="-170258.58">2305 7364 4943 0,'0'-13'54'0,"41"-5"59"0,-18 0 155 15,8-1 184-15,-4-3 90 0,6-3 47 0,-6 1-65 16,-7 2-164-16,3 4-144 0,-4 1-107 0,-7 3-88 15,-2 1-21-15,-5 2 0 0,-5 3 0 0,8 4 0 16,-8 3 0-16,0 1 0 0,0 0 0 0,0 26 0 16,0-26 0-16,-23 50 0 0,23-16 0 0,-21 9 0 15,21 9 0-15,-20 6 0 0,20 2 0 0,-17 7 0 16,17 1 0-16,0 3 0 0,0-4 0 0,0 1 0 16,0-6 0-16,0-2 0 0,35-5 0 0,-35-7 0 15,29-5 0-15,-29-9 0 0,31-4 0 0,-10-9 0 16,-6-4 0-16,7-7 0 0,1-5 0 0,2-5 0 15,0 0 0-15,6 0 0 0,0-32 0 16,8 32 0-16,-6-39 0 0,6 15 0 0,-2-7 0 16,3 1 0-16,-3-2 0 0,0-3 0 0,2-2 0 15,1 0 0-15,-1-1 0 0,0 2 0 0,1 0 0 16,-3 4 0-16,-2 1 0 0,-4 7 0 0,-4 4 0 16,-5 6-184-16,-7 5-295 0,-3 4-371 0,-3 5-256 15,5 0-135-15,-6 39-275 0,3-12 318 0,1 13 256 16</inkml:trace>
  <inkml:trace contextRef="#ctx0" brushRef="#br0" timeOffset="-162598.68">3198 5393 2279 0,'0'0'-3'0,"0"0"-2"0,0 0-2 0,0-22 6 0,0 22-1 15,0 0 5-15,0 0 3 0,0-17-1 16,0 17 6-16,0 0-1 0,0 0-2 0,0-13-4 16,0 13-2-16,0 0-1 0,0-9-5 0,0 9-4 15,12-3-5-15,-12 0 0 0,0 2 0 0,0 0 5 16,0 0 5-16,6-1-2 0,-6 1 6 0,0 1-2 15,0 0 1-15,5 0 6 0,-5-3 9 0,0 3 11 16,0 0 18-16,2 0 12 0,-2 0 10 0,0 0 13 16,4 0 5-16,-4 0 9 0,0 0-3 0,4 0 0 15,-4 0-4-15,0 0-9 0,0 0-1 0,4 0 1 16,-2 0 0-16,2 0 7 0,0 0 3 0,-2 0 0 16,1 0 1-16,-3 0-5 0,4 0-2 0,0 0-10 15,-4 0-6-15,0-13-6 0,0 13-3 0,0 0 0 16,0 0-1-16,4 0 4 0,-4 0-3 15,0 0 1-15,2 0 3 0,2 0-2 0,-2 0 2 16,0 0 2-16,-2 0-4 0,0 0 3 0,2 0 4 16,0 0-1-16,-2 0 13 0,0 0 3 0,0 0 1 15,0 0 8-15,0 0-1 0,0 0 9 0,0 0 8 16,0 0 2-16,0 0 15 0,0 0 5 0,0 0-4 16,0 0-6-16,0 0-27 0,0 0-17 0,0 0-4 15,0 0 20-15,0 0 34 0,0 0 21 0,0 0 9 16,0 27-21-16,0-27-40 0,0 29-26 15,0-8-8-15,0 2 10 0,-18 2 11 0,18 5 13 16,0 1 12-16,0 5-7 0,-15 4 4 0,15 6 6 16,-12 4 13-16,12 6-2 0,-10 8-21 0,10 8-30 15,-9 8-46-15,5 3-21 0,0 8 0 0,0 4 0 16,4 4 0-16,0 2 0 0,0-1 0 0,0-3 0 16,0 0 0-16,0-1 0 0,0-3 0 0,0 0 0 15,27-1 0-15,-27-2 0 0,0 1 0 0,0-3 0 16,0 0 0-16,0-3 0 0,0-5 0 0,0-5 0 15,0-7 0-15,-23-7 0 0,23-5 0 0,0-8 0 16,-27-7 0-16,27-9 0 0,-16-4 0 0,16-6 0 16,-15-6 0-16,15-4 0 0,-8-2 0 0,8-5 0 15,-10-1 0-15,10-1 0 0,-5-3 0 16,5 0 0-16,0 0 0 0,0 0 0 0,0 0 0 16,0 0 0-16,0 0 0 0,-4 0 0 0,4 0 0 15,0 0 0-15,0-18 0 0,0 18 0 0,0 0 0 16,0-16 0-16,0 16-152 0,0-12-219 0,0 5-341 15,0-1-247-15,0-1-133 0,0 0-128 0,0 2-116 16,0-2 248-16</inkml:trace>
  <inkml:trace contextRef="#ctx0" brushRef="#br0" timeOffset="-151000.14">12432 15179 4137 0,'22'20'6'0,"1"-20"-1"15,0 0-2-15,0 0 16 0,-7 0 25 16,3 0 29-16,-7 0 26 0,1 0 7 0,-5 0-11 0,-4 0-15 15,-4 0-17-15,0 0 7 0,4 0 33 16,-2 0 12-16,4 0 19 0,-1 19-10 0,3-19-14 16,-2 40-10-16,6-12 4 0,-3 2 14 0,-1 6-10 15,2 1-7-15,1 3-10 0,-3 0-34 0,0 6-22 16,-4 3-1-16,2 0-4 0,-3 8-6 0,-3 0-2 16,0 0-6-16,0 2-14 0,0 2 4 0,-25-7-5 15,25-3-3-15,-27-3 10 0,27-5-2 0,-37-7-1 16,16-4-10-16,0-6-44 0,-1-7-26 0,-1-2-40 15,0-7-13-15,0-4 20 0,5-4 11 16,-5-2 39-16,4 0 21 0,-1-23 18 0,3 23 18 16,3-37 0-16,1 14 4 0,3-4-11 0,2-1 4 15,4-3 3-15,4-1-7 0,0-3 2 0,0 0-14 16,26 1-41-16,-26-2-33 0,31 2-43 0,-31 2-40 16,42 0-26-16,-19 3-29 0,-5 4-41 0,1 3-58 15,-3 4-64-15,1 2-68 0,-17 3-130 0,20 3-254 16,-20-1 117-16,15 2 137 0</inkml:trace>
  <inkml:trace contextRef="#ctx0" brushRef="#br0" timeOffset="-150639.96">13085 15327 4873 0,'39'-9'19'0,"-2"-1"11"16,-8 1 56-16,-4-2 71 0,-8-2 51 0,1 1 68 15,-3 6-12-15,-7 0-36 0,-4 5-51 0,-2 1-68 16,-2 0-49-16,0 0-46 0,0 0-30 0,0 0 2 16,0 0 5-16,0 22 12 0,0-22 9 0,-27 37-17 15,27-8 2-15,-22 3 2 0,22 8 6 0,-36 5 8 16,14 5-10-16,-3 7 6 0,-4 6-20 0,-2 2-89 16,-4 6-64-16,4 1-82 0,-2 0-42 15,2 0 43-15,0-4 43 0,4-8 58 0,2-10 53 0,4-6 36 16,5-10 28-16,1-9 18 0,5-6-1 15,2-5 15-15,2-6 2 0,6-3 13 0,0-3 60 16,0-1 37-16,0-1 0 0,0 0-15 0,28 0-53 16,-28 0-49-16,36 0-7 0,-10 0-28 0,12 0-21 15,7-16-22-15,7 16-19 0,6 0 5 0,2 0-10 16,4 0-2-16,2 0-16 0,-6 0-27 0,0 22-56 16,-6-22-98-16,-7 0-118 0,-8 20-123 0,-6-20-231 15,-4 14-92-15,-10-14 155 0</inkml:trace>
  <inkml:trace contextRef="#ctx0" brushRef="#br0" timeOffset="-150324.41">11388 16474 4271 0,'31'12'-2'0,"-31"-4"12"0,39-3 55 0,-39 1 61 15,41-6 57-15,-41 0 40 0,31 0 2 0,-31 0-6 16,21 0 8-16,-21 0-10 0,12 0-11 0,-12 0-29 16,17 0-56-16,2 0-29 0,5 0-43 0,9 0-15 15,7 0 8-15,16 0 19 0,8 0 23 16,14 0 12-16,11 0 10 0,10 0-4 0,9 0-6 16,6 0-15-16,5 0-24 0,3 25-24 0,7-25-24 15,-1 0-7-15,4 27-4 0,4-27-1 0,1 23-1 16,-7-23-1-16,-4 26-2 0,-6-13-16 0,-15-2-78 15,-16 1-108-15,-16-2-182 0,-20-1-163 0,-13-1-76 16,-13-4-78-16,-15 1 55 0,-8 4 36 0,-4 0-40 16,-27 2-171-16,0 0 78 0,-12 2 143 0</inkml:trace>
  <inkml:trace contextRef="#ctx0" brushRef="#br0" timeOffset="-149580.39">12012 16945 3511 0,'33'0'2'0,"-14"16"0"0,-1-16 20 0,1 0 43 16,2 0 41-16,-3 0 35 0,-1 0 4 0,-3 0-15 16,1 0-28-16,-3 21-11 0,0-21-7 0,-1 0-12 15,1 28 5-15,-1-28-1 0,-1 27-4 0,0-9-4 16,-2 3-4-16,3 2-15 0,-3 1 13 16,0 4 13-16,-1 2 12 0,-1 1 7 0,-2 4 0 15,2 1-13-15,-4 1-16 0,0 3-12 0,-2 1-13 16,0 2-15-16,0-1-8 0,0-1-3 0,0 0-11 15,0-1-1-15,-31-6-2 0,31 0 6 0,-29-2 1 16,13-6 3-16,-7-2-11 0,-4-6-41 0,-2-3-34 16,-4-6-43-16,0-1-20 0,-6-8 1 0,0 0 19 15,-1 0 32-15,-1-32 23 0,4 32 29 0,-1-39 12 16,10 15 5-16,1-1 11 0,6 2 4 0,4-4 3 16,9 5 6-16,6-4 8 0,2 2 9 0,0 1 10 15,25 2 2-15,-25 2-14 0,45 0-3 0,-16 2-14 16,6 1-8-16,3 2 4 0,3 4-1 0,-2 0-26 15,3 3-56-15,-3 2-72 0,-6 1-98 16,0 2-117-16,-8 0-96 0,-4 2-102 0,-7 0-244 16,-2 0-15-16,-5 0 154 0</inkml:trace>
  <inkml:trace contextRef="#ctx0" brushRef="#br0" timeOffset="-149076.18">12521 17155 4535 0,'37'-24'-10'0,"-2"-1"3"0,-10 3 13 15,0 3 33-15,1-4 33 0,-7 8 6 0,-7 5-14 0,-3 6-35 16,-7 3-22-16,-2 1-8 0,0 0 3 16,0 0 7-16,0 35-2 0,-31-14-4 0,31 2-3 15,-31 8-3-15,31 2-6 0,-37 2 10 0,18-1-3 16,-2 2-1-16,5 1 6 0,-1-3-11 0,3 1 6 15,1-2 0-15,5-1-2 0,0-5 7 0,8-3-1 16,-6-3 3-16,6-4 2 0,0-6 36 0,0-4 31 16,0-3 15-16,0-4 20 0,35 0-3 0,-35 0 1 15,33 0 25-15,-15-30 24 0,5 30 11 0,-2-27-12 16,4 27-23-16,-5-31-18 0,1 13-7 0,-5 1 4 16,1-1 4-16,-3 1-13 0,1 2-26 0,-5 1-18 15,3 2-28-15,-7 3-17 0,0 3-16 16,-2 2-19-16,-2 4 6 0,-2 0 1 0,2 0 7 15,0 24 14-15,-2-24-1 0,5 44 3 0,-1-13-5 16,0 5-3-16,0 5-7 0,0 4-3 0,2 0-9 16,-2 0-39-16,1-1-19 0,-1-3-26 0,2 0 3 15,-2-7 25-15,4-3 26 0,-2-7 35 0,3-6 16 16,-1-5 19-16,0-6 3 0,5-7-12 0,1 0 1 16,3 0 3-16,3-40 39 0,3 18 29 0,2-6 16 15,2-2 10-15,0-4-33 0,2-3-29 0,-5-1-16 16,1-2-24-16,-4 0-6 0,-3-3 0 0,1 1-5 15,-2 3-41-15,-1-1-80 0,-3 4-145 0,-3 4-156 16,2 3-95-16,-3 4-70 0,-3 5-78 16,-2 5-112-16,-4 6-372 0,4 2 149 0</inkml:trace>
  <inkml:trace contextRef="#ctx0" brushRef="#br0" timeOffset="-145104.49">6418 15954 4175 0,'33'-11'27'0,"-2"-3"1"16,-2 2 21-16,2-1 54 0,-8-1 30 0,2 1 61 16,-8 3 36-16,-3 3-1 0,-4 3-25 0,-6 3-41 15,1 1-50-15,-5 0-46 0,0 0-40 0,0 0-6 16,0 0 73-16,0 0 41 0,0 36 23 0,0-14-2 16,-31 6-77-16,31 6-41 0,-29 3-17 15,8 8-11-15,-2 3-9 0,-2-2-2 0,-4 3-1 0,1 0 1 16,-6 1 1-16,1 2-48 0,-2-2-64 0,4-2-49 15,-2-1-22-15,2-2 35 0,8-4 63 16,1-4 51-16,5-5 21 0,1-7 13 0,9-3 0 16,-1-5-4-16,6-5 38 0,2-4 87 0,0-1 62 15,0-2 55-15,0 0 8 0,0-1-56 0,41-1-31 16,-16 1-36-16,6-1-38 0,4-1-26 0,5 0-32 16,5-2-19-16,1 0-6 0,-3 0-5 0,-2 0-45 15,-3 0-71-15,-3 0-95 0,-4-21-149 0,-2 21-115 16,-7 0-58-16,-1 0-48 0,-4-19-43 0,-5 19-35 15,-2 0-172-15,-3-18-151 0,-3 8 193 0</inkml:trace>
  <inkml:trace contextRef="#ctx0" brushRef="#br0" timeOffset="-144852.37">6586 15895 4640 0,'16'-22'5'15,"3"0"26"-15,0 2 93 0,-5 0 132 0,5-3 118 16,-5 7 43-16,-1 5-72 0,-13 4-127 0,10 4-124 16,-10 3-78-16,0 0-30 0,4 0 6 0,-4 0 32 15,0 32 35-15,2-6 18 0,2 8-7 16,-2 7-28-16,2 11-27 0,1 6-11 0,-1 9-2 16,0-1-3-16,0 1 4 0,0 1-1 0,-2-1-14 15,-2-1-102-15,2-1-123 0,-2-3-141 0,0-4-99 16,0-5 2-16,0-7 1 0,0-6 10 0,0-7-32 15,0-6-61-15,0-6-146 0,0-10-155 0,0-7 147 16</inkml:trace>
  <inkml:trace contextRef="#ctx0" brushRef="#br0" timeOffset="-144368.5">6865 16077 4087 0,'29'-26'29'16,"-2"1"11"-16,-2 1 52 0,-3 5 63 0,-5 2 30 15,1 0 30-15,-5 6-50 0,-5 3-65 0,-4 5-70 16,-4 3-39-16,0 0 0 0,0 0 1 0,0 23 20 16,0-23-2-16,0 37-3 0,-31-12-1 0,31 6-9 15,-25 3 2-15,25 2-4 0,-26-1 4 0,9 1-1 16,3-1-1-16,-3-2 3 0,3-1-2 0,1-3 1 16,5 0-1-16,2-4 0 0,6-2 2 0,-7-4 2 15,7-3 2-15,0-4 7 0,0-2 6 0,29-6 42 16,-29-1 48-16,36-3 70 0,-12 0 51 15,-1 0-1-15,4-29-27 0,0 29-52 0,2-30-27 16,-4 12-25-16,-1-3 0 0,1-2 18 0,-6 1-2 16,-1-3-2-16,-1 1-1 0,-5 2-25 0,1-1-22 15,-7 5-9-15,0-1-22 0,-2 6-17 0,-2 1-7 16,-2 4-13-16,0 3-6 0,0 3-8 0,0 2-8 16,0 0 3-16,0 0 4 0,0 0 12 0,0 33 1 15,-27-33 3-15,27 41 2 0,0-12-4 0,-20 3 6 16,20 0-4-16,0 7 0 0,0-2 0 0,0 0-2 15,0 1-4-15,0-5-6 0,0 1-3 0,29-5 8 16,-29-3 4-16,31-7 15 0,-31-3 5 0,35-6-1 16,-14-6 6-16,1-4 2 0,3 0 22 0,0 0 18 15,2-35 13-15,0 14 5 0,-1-3-11 16,-1-3-19-16,-2-4-12 0,-4-1-12 0,-1-2-13 16,-3-1-2-16,-5-1-6 0,0 1-49 0,-3 2-72 15,-5 3-107-15,0 4-203 0,2 2-180 0,-4 5-120 16,0 4-178-16,0 7-128 0,0 5-195 0,0 3 190 15</inkml:trace>
  <inkml:trace contextRef="#ctx0" brushRef="#br0" timeOffset="-119471.58">8946 6554 3767 0,'0'14'12'15,"19"-2"-2"-15,-11-3 19 0,-8-6 30 0,11-3 33 0,-7 0 49 16,-4 0 40-16,4 0 26 0,-2 0 18 16,-2 0 21-16,0 0-29 0,0-20-38 0,0 20-41 15,0-16-48-15,0 16 7 0,-29-29 17 0,29 10 11 16,-29-5 31-16,15-2-14 0,-3-4-2 0,3-1-2 16,-1-1-24-16,1-4 3 0,3 1-1 0,1-3-21 15,4-1-11-15,6-3-10 0,-8-2-20 0,8-2-4 16,0 3 1-16,0 0-5 0,0-1 2 0,0 5 9 15,29 0-2-15,-29 3-2 0,0 3-8 0,16 6-7 16,-16 0 6-16,0 1-7 0,21 3 0 0,-21 2-9 16,12 3-15-16,-12 2-5 0,10 4-5 0,-10 0-1 15,7 3-5-15,-7 3-2 0,6 2-2 16,-6 0-3-16,0 3-2 0,0 1-5 0,0 0-13 16,0 0-56-16,0 0-50 0,0 0-33 0,0 0-16 15,0 0 1-15,0 27-18 0,0-27-43 0,0 26-78 16,0-8-14-16,-25 5-2 0,25 1 29 0,0 3 53 15,-21-1 30-15,21 0 41 0,0-2 33 0,-16-2 43 16,16 0 31-16,0-3 21 0,-15-3 21 0,15-6 15 16,-6-2 12-16,2-3 19 0,4 0 38 0,-4-3 52 15,2-2 46-15,2 0 39 0,0 0 3 0,0 0 12 16,0 0 20-16,0-23 31 0,0 23 35 0,0 0 4 16,0-25-10-16,21 25-31 0,-21-18-38 0,0 18-41 15,0-17-31-15,0 17-32 0,0-13-27 16,0 13-32-16,0 0-25 0,0-6-12 0,0 6-12 15,0 0-6-15,0 0-5 0,0 0-7 0,0 0-1 16,0 0 3-16,0 0 6 0,0 0 10 0,-23 27 6 16,23-27-4-16,-31 24 6 0,10-6-7 0,-4 3 1 15,-4-2 5-15,0 5-8 0,1 1 4 0,-1-3 1 16,2 2-3-16,0-3 4 0,6-3-3 0,3-3 1 16,1-4 6-16,7-5 7 0,-1-2 8 0,7 0 9 15,0-4-6-15,4 0-7 0,0 0-9 0,0-29-10 16,0 8-3-16,0-4 11 0,0-3 17 0,31-4 12 15,-31-7 12-15,33 2-2 0,-12-2-7 0,6 3 17 16,2 3 5-16,2-1 13 0,2 1 7 16,0 3-16-16,-2 3-4 0,-4 1-6 0,0 5-9 15,-5 2-9-15,1 6-14 0,-2 3-21 0,-7 4-15 16,-4 3-10-16,5 3 0 0,-1 0 3 0,1 0-3 16,-3 27-35-16,3-27-17 0,-5 44-34 0,7-14-32 15,-5 6-14-15,-2 4-48 0,-1 7-52 0,-1 6-90 16,-6 6-117-16,0 6-63 0,-2 3-42 0,0 3-28 15,0 3-10-15,0 0-75 0,0 0-295 0,0-6 73 16,0-5 187-16</inkml:trace>
  <inkml:trace contextRef="#ctx0" brushRef="#br0" timeOffset="-118623.52">9577 5673 4045 0,'29'-26'30'16,"-29"11"59"-16,31 0 77 0,-31 0 92 0,25-3 68 16,-25 1 44-16,16 3 27 0,-16 4-5 0,0 3-24 15,13 2-59-15,-13 0-76 0,0 2-79 16,0 1-69-16,0 1-45 0,0 1-32 0,0 0-18 15,0 0-9-15,0 0-5 0,0 0-2 0,0 0 7 16,0 0 3-16,0 27 9 0,0-27 7 0,0 34-2 16,0-9 4-16,-27 4 1 0,27 6-4 0,-17 7 8 15,17 0 2-15,-18 6-2 0,18 7 2 0,-17 1-75 16,7 4-60-16,2-1-95 0,-3 1-122 0,1-2-83 16,-1 3-70-16,1-6-17 0,2-6-7 0,-2-4 17 15,3-3-3-15,1-5-21 0,2-4-16 0,0-5-93 16,-2-6-31-16,2-8 129 0</inkml:trace>
  <inkml:trace contextRef="#ctx0" brushRef="#br0" timeOffset="-118288.65">9286 6333 3375 0,'0'-27'61'0,"0"0"55"0,0 2 71 0,0 0 69 16,37-2 9-16,-37 0 23 0,20 1 24 0,-20 3 47 16,25 1 39-16,-25 3 3 0,21 2-33 0,-21 1-79 15,16 5-89-15,-16 2-82 0,11 2-65 0,-11 4-45 16,0 2-29-16,6 1-6 0,-6 0-2 0,0 0 5 15,0 0 8-15,0 21 11 0,4-21 3 0,0 36 2 16,0-8 1-16,0 7-4 0,5 3 7 0,1 4-1 16,0 4-2-16,1-1-2 0,-1 0-4 0,2-2 0 15,-1-2 3-15,1-4 5 0,-1-3 1 0,1-6-3 16,0-2 5-16,-1-4-1 0,1-7 7 16,1-1 6-16,-3-6-1 0,2-2 4 0,5-4 14 15,-1-2 45-15,5 0 33 0,0 0 24 0,6-25 21 16,-3 25-33-16,7-33-11 0,0 10-15 0,0-3-29 15,0-1-12-15,0-4-20 0,-4-1-12 0,2-2-8 16,-2 0-6-16,-2 2-4 0,-4-1-5 0,-3 5-2 16,-1 2-41-16,-5 4-71 0,-4 4-92 0,1 4-135 15,-7 5-193-15,2 4-179 0,-4 2-126 0,0 3-72 16,0 0 68-16,0 0-7 0,0 40-140 0,0-17 205 16</inkml:trace>
  <inkml:trace contextRef="#ctx0" brushRef="#br0" timeOffset="-115917.46">24181 6457 2027 0,'2'-16'13'0,"0"16"17"15,-2 0 15-15,0 0 23 0,2 0 8 0,-2 0 10 16,0 0 7-16,0 0 0 0,0 0-1 0,0 0-12 16,0-7-6-16,0 7-12 0,0 0-11 0,0 0-10 15,0 0-14-15,0 0-9 0,0 0-8 16,0 0-5-16,0 0 2 0,0 0-3 0,0 0 2 16,0 0 7-16,0 0 2 0,0 0 6 0,0 0 1 15,0 0-5-15,0 0-5 0,0 0-3 0,0 0-5 16,0 0 11-16,0 0 10 0,0 0 4 0,0 0 11 15,0 0-8-15,0 0-5 0,23 0-1 0,-23 0-2 16,35 15 6-16,-14-15 9 0,8 0 5 0,6 0 9 16,2 0 0-16,7 0 1 0,5 0 2 0,5 0-9 15,2 0 7-15,2 0 6 0,4 0-3 0,4 0 5 16,-2 0-6-16,0 0-5 0,-2-22-5 0,-4 22 2 16,2 0-9-16,-2-15-11 0,0 15-4 0,-1 0-12 15,1-16-3-15,6 16 3 0,-2-10 28 16,-4 10 20-16,2-9 8 0,-6 4 2 0,-9 1-32 15,-1 2-16-15,-11-1-9 0,-8 0-7 0,-2 2-5 16,-9-1-4-16,-6 1 0 0,-2 1-6 0,-1-2-33 16,-5 2-50-16,0-2-69 0,0 2-89 0,0 0-72 15,0 0-31-15,0 0-15 0,0 0-20 0,0 0-47 16,-23 29-191-16,23-29 10 0,0 22 113 0</inkml:trace>
  <inkml:trace contextRef="#ctx0" brushRef="#br0" timeOffset="-115230.08">26366 6521 1891 0,'0'0'10'0,"0"0"3"0,0 0 0 0,-14 0 6 16,14 0 1-16,0 0 5 0,0 0 19 0,0 0 11 15,-9 0 14-15,9 0 7 0,0 0-2 0,-4 0-8 16,4 0-14-16,-2 0-5 0,-2 0-2 15,0 0 7-15,-4 17 8 0,-1-17 0 0,-1 0-1 16,2 0-3-16,-3 0-5 0,3 9 9 0,4-9 7 16,-4 0 8-16,6 0 15 0,-2 0 5 0,-1 0 14 15,5 0 16-15,0 0 11 0,0 0 16 0,0 0 0 16,0 0-23-16,0 0-38 0,0 0-41 0,31 0-32 16,-31 0-16-16,38 0-4 0,-11 0 3 0,8-23 0 15,10 23 20-15,5 0 15 0,3-21 17 0,5 21 13 16,6-12 0-16,7 12-8 0,1-13-23 0,9 13-14 15,10-12-20-15,6 12-2 0,8-7 28 16,3 4 15-16,-1 0 19 0,1 0 12 0,-1 3-4 16,-8 0 4-16,-8-1-3 0,-10-2 3 0,-11 2-4 15,-6 1 12-15,-10 0 6 0,-4-3 16 0,-7 2 20 16,-10-1 5-16,-6 2-6 0,-8-1-30 0,-7-1-32 16,-4 1-41-16,-1 0-25 0,-7-1-2 0,0 1-8 15,0 0-46-15,0-1-57 0,0 1-87 0,0 1-86 16,0 0-37-16,0 0-50 0,-27 0-75 0,27 0-104 15,-33 0-176-15,10 0-242 0,-4 0 159 0</inkml:trace>
  <inkml:trace contextRef="#ctx0" brushRef="#br0" timeOffset="-113571.65">27174 5712 1880 0,'0'0'3'16,"-4"6"-2"-16,4-6 7 0,0 5 34 0,-2-4 32 15,-2 0 33-15,4 2 12 0,0-2-12 0,-4 2-19 16,0-1-16-16,0 0-4 0,4-2-7 0,-5 2-2 15,5-1-4-15,0 1-3 0,0-2-3 0,0 0-3 16,0 0 0-16,0 1 3 0,0-1 5 0,0 0 7 16,0 0 3-16,0 0 2 0,0 0 2 0,0 0 3 15,0 1 2-15,0-1 12 0,0 0 5 0,0 0-9 16,0 0 1-16,0 2-15 0,27 0-12 0,-27-2 2 16,40 0-6-16,-5 2 3 0,6-1 4 0,13-1 1 15,6 0 0-15,10 0-1 0,11 0 6 16,6 0 5-16,10 0 8 0,6 0-4 0,7 0-9 15,9-19-24-15,14 19-19 0,14 0-17 0,10 0-6 16,8-13 7-16,15 13 20 0,6 0 34 0,6 0 22 16,2 0 15-16,-5 0 1 0,-5 0-21 0,-13 0-17 15,-10 0 6-15,-14 0 1 0,-13 0 20 0,-12 0 49 16,-16 0 26-16,-15-21 16 0,-9 21 7 0,-11 0-29 16,-15 0-28-16,-13-16-20 0,-8 16-27 0,-12 0-27 15,-7 0-25-15,-7-10-20 0,-5 10-11 0,-2 0-7 16,-2 0 1-16,0 0-39 0,0 0-48 0,0-5-51 15,0 5-76-15,0 0-36 0,0 0-23 0,-25 0-31 16,25 0-23-16,-21 0-48 0,21 0-93 16,-33 0-86-16,15 25-123 0,-5-25-280 0,0 18 163 15</inkml:trace>
  <inkml:trace contextRef="#ctx0" brushRef="#br0" timeOffset="-110918.45">24313 5145 2178 0,'-10'4'20'0,"10"-1"11"0,-8-1 11 15,8-1 21-15,0-1 4 0,0 0 21 0,-4 0 21 16,0 0 13-16,-3 0 8 0,3 0-3 0,0 0-7 15,-8 0-15-15,1 0-13 0,3 0-5 0,-2 0-4 16,-5 0 3-16,5 0 4 0,0 0 1 0,-1 0-2 16,3 0-3-16,0 0-5 0,0 0-9 0,1 0-11 15,-1-13-6-15,4 13-3 0,0 0-7 0,0 0-3 16,2 0-8-16,2 0-6 0,-3 0 1 16,1 0 2-16,2 0 2 0,0 0 3 0,0 0 3 15,0 0 2-15,0 0 9 0,0 0 8 0,0 0 9 16,0 0 0-16,0 0-14 0,27 0-16 0,-27 0-27 15,38 0-4-15,-7 0-5 0,14 0-7 0,13 0 11 16,14 0-6-16,13 0 4 0,14 0 13 0,5 0 17 16,7 0 10-16,3 0 15 0,6 0 5 0,6 0-9 15,0 0-6-15,-2 0-7 0,4 0 22 0,2 0 22 16,-1 0 16-16,-3 0 25 0,-9 0 45 16,-9 0 37-16,-13 0 34 0,-10 0 6 0,-17 0-51 15,-10 0-49-15,-19 0-43 0,-8 0-32 0,-8 0-25 16,-9 0-15-16,-5 0-11 0,-3 0-6 0,-2 0 0 15,-4 0-9-15,0 0 1 0,0 0 8 0,0 0 1 16,0 0-1-16,0-11-11 0,0 11-30 0,0 0-39 16,0 0-51-16,0 0-90 0,0 0-135 0,0 0-131 15,0 0-76-15,-19 0-37 0,19 0-18 0,-18 0-31 16,18 23-126-16,-27-23-263 0,10 28 175 0</inkml:trace>
  <inkml:trace contextRef="#ctx0" brushRef="#br0" timeOffset="-91496.95">18459 12275 3830 0,'17'-9'24'16,"-1"-1"25"-16,-1-2 34 0,-3 3 33 0,-1-3-6 16,-11 4 0-16,8 4-18 0,-8 2-19 15,0 2-11-15,0 0-27 0,0 0-17 0,0 0-22 0,0 0-1 16,0 0 1-16,0 0-4 0,0 29 7 16,0-29-3-16,-23 36 2 0,23-10 0 0,-20 3 1 15,20 8-3-15,-27 1 2 0,12 2 3 0,1 1-1 16,1 1 4-16,-3 0-4 0,-1-2 0 0,3 1 0 15,-3-4-2-15,3-2 2 0,1-3-2 0,5-2-2 16,-2-6 2-16,6-3 6 0,4-5 35 0,0-1 52 16,0-4 37-16,0-2 25 0,41-2-3 0,-41-1-29 15,50-1-25-15,-19-1-22 0,2-1-23 0,4-2-19 16,0-1-12-16,2 0-15 0,-4 0-1 0,-4 0-39 16,1 0-90-16,-8 0-82 0,-1-19-105 0,-2 19-82 15,-7 0-51-15,1 0-76 0,-5-18-95 16,0 18-271-16,-1-16 74 0,-1 16 161 0</inkml:trace>
  <inkml:trace contextRef="#ctx0" brushRef="#br0" timeOffset="-91141.8">18924 12547 3660 0,'36'0'8'0,"-1"0"16"0,-4 0 36 0,-2 0 44 16,-7 0 40-16,-1 0 13 0,-4-26-13 0,-3 26-30 15,-8 0-39-15,-4 0-26 0,0 0-24 0,-2 0-17 16,0 0-15-16,0 0-7 0,0 0 5 16,0 0 1-16,0 0 7 0,0 23 5 0,0-23-4 15,-26 29-1-15,26-10 2 0,0 3-2 0,-21 2-4 16,21 0 3-16,-15 1-1 0,15 0 0 0,-16-1-19 16,16-1-27-16,-17 0-19 0,7-2-18 0,0-3 7 15,-1-3 3-15,-1-1 15 0,0-3 14 0,-1-3 17 16,1-5 22-16,-3-2 4 0,1-1 1 0,-1 0-2 15,1 0 2-15,-3-28-2 0,7 28 4 0,-4-33 1 16,5 14-1-16,-1-3-1 0,6-1 5 16,2-1 3-16,2 0-1 0,0 1 1 0,0-1-5 0,29 0 1 15,-29 2-4-15,24 2 2 0,-24-1-5 0,31 5-36 16,-31 3-54-16,31 0-82 0,-31 3-93 16,25 4-71-16,-10 0-72 0,-5 4-113 0,3 2-167 15,-3 0 75-15,0 0 128 0</inkml:trace>
  <inkml:trace contextRef="#ctx0" brushRef="#br0" timeOffset="-90717.83">19220 12543 3397 0,'25'0'34'0,"-2"0"54"0,-7 0 56 0,1 0 44 15,-5-23-4-15,-2 23-29 0,-3 0-43 16,-3 0-36-16,-4-16-30 0,0 16-31 0,0 0-14 15,0 0-10-15,0 0-5 0,0 0 3 0,0 0-5 16,0 0 6-16,0 0 1 0,0 20 12 0,0-20 1 16,-25 20-3-16,25-20 3 0,0 30-11 0,-27-12 2 15,27 1-3-15,-14 2-6 0,14-3-7 0,-13-1-7 16,13 1 8-16,0 0 2 0,-6-3 11 0,6-3 9 16,0-2-5-16,0-2 4 0,0-1 5 0,0-2-3 15,0-1 5-15,0-2 13 0,0 1 14 0,29-1 23 16,-29 2 23-16,25-2 16 0,-25 0 10 0,29-1 18 15,-15 1 5-15,-1-2-10 0,-13 0-16 0,14 0-36 16,-14 0-27-16,8 2-25 0,-8-2-13 16,0 0-9-16,0 0-1 0,0 0-2 0,0 0-9 15,0 0 5-15,0 0-10 0,0 1 5 0,0 3 8 16,0 1 2-16,0 4-4 0,0 2-38 0,-24 1-29 16,24 4-27-16,-21 0-24 0,21 5-4 0,-23 0-11 15,9-2-19-15,-1 1-13 0,1 0-17 0,-1-2-16 16,-1 0-10-16,3-4-8 0,-1-1 1 0,-1-3-7 15,5-3 7-15,0-2-26 0,1-5-62 0,1 0-132 16,2 0-127-16,6-27 82 0</inkml:trace>
  <inkml:trace contextRef="#ctx0" brushRef="#br0" timeOffset="-90361.55">19491 12587 2978 0,'31'-25'45'0,"-4"6"58"15,-5 1 48-15,-3 2 46 0,-2 1-25 0,-7 6-52 16,-4 1-48-16,-2 6-51 0,-4 2-26 0,2 0-11 15,-2 0-2-15,0 0 6 0,0 0 8 0,0 19 7 16,0-19 7-16,0 28-3 0,0-11 1 0,0 3-2 16,0 3-4-16,0 0-1 0,-20-1-1 0,20-2 0 15,0-1 4-15,-15-1 14 0,15-1 14 0,-10-1 17 16,10-3 14-16,0 1 16 0,0-3 24 0,0 0 16 16,0 0 15-16,0-3 7 0,0 1 5 15,25-1 12-15,-25-3 5 0,0 0 7 0,0-1 1 16,20 0 1-16,-20 0-8 0,0-2-11 0,21 1-13 15,-21-3-22-15,17 3-4 0,-17-2-19 0,14 0-28 16,-14 0-24-16,6 0-26 0,-4 2-20 0,0-3-7 16,0 1-7-16,-2 1 6 0,0 1 9 0,0 5 4 15,0 0 7-15,0 2-8 0,0 3 0 0,0 4 0 16,0 3-2-16,0 4 4 0,-26 0 4 0,26 0-5 16,-19 2 7-16,19 3-73 0,-29 0-112 0,10-1-118 15,-1 3-108-15,-1 1-34 0,-2 1-8 0,-4-2-23 16,-4 2-59-16,0-1-93 0,0 0-236 0,0-7-1 15,-2-2 166-15</inkml:trace>
  <inkml:trace contextRef="#ctx0" brushRef="#br0" timeOffset="-87538.6">25612 15277 2841 0,'16'-2'10'16,"-12"-4"22"-16,0 3 27 0,-2-1 26 0,7 0 15 16,-9 0-1-16,4 1-13 0,-4 2-23 0,0 0-28 15,0 1-17-15,0 0-16 0,0 0-8 0,0 0-4 16,0 0-3-16,0 0 1 0,0 0 4 0,0 0 6 15,-27 0 2-15,27 20 0 0,-23-20-6 0,23 22-4 16,-35-22-16-16,21 29-11 0,1-13-2 16,-1 2-4-16,6-3 5 0,8 0 2 0,-15 0 3 15,15-2 5-15,-4-1 14 0,4-2 11 0,0-3 7 16,0-3 9-16,0-1 11 0,0-3 9 0,23 0 20 16,-23 0 16-16,0 0-5 0,31 0 5 0,-31 0-19 15,22-21-9-15,-22 21-11 0,19 0-1 0,-19-23 6 16,19 23 6-16,-7-18 13 0,-4 18-8 0,-2-20-7 15,3 11-6-15,-1 1-6 0,-4-2-1 0,0 4-5 16,-2 0-13-16,3 2-9 0,-5 1-7 0,0 1-27 16,0 2-33-16,0 0-8 0,0 0 4 0,0 0 24 15,0 0 36-15,0 31 2 0,0-31-18 16,-27 32-17-16,27-12-23 0,0 3-12 0,-27 1 2 16,27 2 2-16,0-3 8 0,-19-2 10 0,19-2 10 15,0-5 18-15,0-1 25 0,0-5 47 0,0-3 15 16,0-5 11-16,0 0 5 0,0 0-21 0,0 0 14 15,31 0 10-15,-31 0 5 0,31-30-8 0,-12 30-13 16,-1-28-26-16,3 11-20 0,2-2-3 0,-5 1-9 16,1 0-1-16,-5 0-10 0,3 3-43 0,-3-2-45 15,-1 6-47-15,-3-2-50 0,-2 6-39 0,-3-1-44 16,-1 6-101-16,-4-2-157 0,0 2-100 0,0 1 89 16</inkml:trace>
  <inkml:trace contextRef="#ctx0" brushRef="#br0" timeOffset="-86957.28">25818 15532 3038 0,'21'0'31'0,"-21"0"36"15,27-21 55-15,-27 21 48 0,23-22 7 0,-23 22-8 16,22-23-35-16,-9 23-22 0,-13-18-1 0,14 18-4 16,-6-15-8-16,-8 15-16 0,7-11-42 0,-7 11-24 15,0 0-16-15,0-7-11 0,0 7 7 0,0 0-10 16,0 0 3-16,0 0-6 0,0 0-15 0,0 0-20 15,0 0-27-15,0 0-22 0,0 0-11 16,0 0 5-16,0 0 15 0,0 16 22 0,0-16 24 16,0 0 27-16,0 0 16 0,0 0 10 0,0 0 7 15,0 0 15-15,0 0 0 0,0 0 0 0,0 0-4 16,0 0-15-16,0 0-8 0,27-24 0 0,-27 24 2 16,0-18 7-16,20 18 8 0,-20-19 1 0,0 19-1 15,19-18-4-15,-19 9 1 0,0 2-11 0,0 2-6 16,0-1-11-16,0 2-19 0,0 4-7 0,0-1 1 15,0 1 6-15,0 0 18 0,0 0 9 0,-27 0-1 16,27 21-3-16,-31-21 0 0,31 22-2 0,-31-22 7 16,12 30 4-16,7-14-2 0,-3 2-2 0,7 3 0 15,8-1-4-15,-14 0 2 0,14 1 6 16,-13-1-18-16,13-1-18 0,0 1-17 0,0-2-6 16,0 0 8-16,0-4 18 0,0-1 15 0,31 0 7 15,-31-3 7-15,31-2 2 0,-8-4 2 0,-4-2 2 16,3-2 1-16,3 0 2 0,-2 0 2 0,0-24 11 15,-5 24 27-15,1-24 15 0,-3 24 13 0,-1-30 6 16,1 15-12-16,-1-3-11 0,-7 1-4 0,-2 1-4 16,3 0 9-16,-5-3 2 0,0 2 5 0,0 0-14 15,-4 5-6-15,0 0-6 0,0 3-19 0,0 2-2 16,0 2-22-16,0 2-3 0,2 2-1 16,-2 1-11-16,0 0 3 0,0 0-3 0,0 0 2 0,0 0 11 15,0 23 7-15,0-23 0 0,0 30 1 16,0-9-28-16,-25 1-39 0,25 5-28 0,0 3-47 15,-20 4-47-15,20 0-40 0,0 3-55 0,-19 3-44 16,19-6-44-16,-8 4-79 0,8-3-137 0,-11-5-41 16,11-9 117-16</inkml:trace>
  <inkml:trace contextRef="#ctx0" brushRef="#br0" timeOffset="-86817.77">26240 15318 3119 0,'23'-19'2'15,"4"2"3"-15,-11 1 9 0,3 4 2 0,-7 0-4 0,-1 3-18 16,-11 4-73-16,0 2-78 0,0 3-62 16,0 0-48-16,0 0-50 0,0 0-132 0,0 25-126 15,0-25 63-15</inkml:trace>
  <inkml:trace contextRef="#ctx0" brushRef="#br0" timeOffset="-86302.62">26410 15431 3064 0,'18'-16'19'16,"5"-2"25"-16,-7 2 40 0,3 1 34 15,-5-3 1-15,-1 2-6 0,-3 0-31 0,-2 5-31 16,-8 1-22-16,5 1-21 0,-5 3-9 0,4 2-7 16,-4 0 0-16,0 1 2 0,0 0-11 0,-27 3-8 15,27 0-10-15,-23 0-6 0,23 0 8 0,-31 0 6 16,31 0 15-16,-31 0 4 0,31 28 1 0,-27-28 5 15,27 22-6-15,-18-22 3 0,18 29 7 0,-9-11-2 16,9 0 2-16,0-2-5 0,0-1-1 0,0-2 6 16,0 0 5-16,0-3 3 0,0-3 0 0,0-3 7 15,27-2 13-15,-27-2 13 0,19 0 20 0,-19 0 13 16,27 0 12-16,-27 0 5 0,20 0-6 0,-5-27-7 16,-7 27-5-16,7-18 10 0,-7 18 8 0,2-19 11 15,-2 19-6-15,-3-17-15 0,3 17 7 16,-6-15-9-16,2 15 7 0,0-11-2 0,-4 11-20 15,0-5-25-15,0 5-23 0,4 0-18 0,-4 0-12 16,0 0 3-16,0 0-6 0,0 0 1 0,0 0-2 16,0 0 5-16,0 0 2 0,0 17 26 0,0-17 21 15,0 23 8-15,0-5 7 0,0-1-28 0,-27 4-10 16,27 2 4-16,0 1 19 0,-18-3 11 0,18 6-2 16,-17-3-18-16,17 5-20 0,-14 0 0 0,6 1-6 15,-3 1-3-15,3 0 7 0,0 1-5 0,-3-2-3 16,3 0 8-16,0-2-5 0,-2 0 0 15,1-2-45-15,1-2-64 0,2-2-47 0,-2 1-43 0,-1-4 1 16,3-1 7-16,-2-1-26 0,4-4-21 16,-5-3-17-16,3-2 5 0,2-3 13 0,-8-4-8 15,1-1-29-15,-1 0-74 0,-3-24-156 0,7 24-181 16,-6-47 92-16</inkml:trace>
  <inkml:trace contextRef="#ctx0" brushRef="#br0" timeOffset="-85866.69">26554 15197 3622 0,'40'-29'47'0,"-7"3"52"16,-2 2 53-16,-9 8 49 0,1-2-7 0,-6 4-30 16,-7 3-45-16,-2 6-48 0,-4 3-41 0,-4 1-26 15,4 1-15-15,-4 0-2 0,0 0-3 0,0 0 7 16,0 0 5-16,0 23 4 0,0-23 4 16,0 30-1-16,-26-9-5 0,26 3 6 0,0 3 3 15,-23 2-2-15,23 0 4 0,-17 2-4 0,17 0 3 16,-18 0-5-16,18 4 5 0,-15-1-3 0,7 1-4 15,0-1 4-15,-3 0-2 0,7-1 6 0,-4 4-7 16,4-2 1-16,0-5-1 0,2 0-5 0,-2-1 5 16,-1-6-2-16,5-2 3 0,0-4-4 0,0-6 4 15,-4-4 4-15,4-4 12 0,0-2 7 0,0-1 37 16,0 0-6-16,0 0-3 0,0-22-11 16,0 22-45-16,0-35 2 0,0 9-3 0,23 1 0 0,-23-6 7 15,0-1 1-15,27-1-6 0,-27 1 1 16,18 0 1-16,-18 3 2 0,23 1-1 0,-10 1 3 15,-1 0-5-15,-2 2 23 0,3 5 16 0,-3 1 12 16,2 2 11-16,-1 5-4 0,-3-1-7 0,0 5-5 16,-4 1-15-16,3 4-27 0,-3 1-12 0,-4 0-22 15,4 2-29-15,-4 0-28 0,0 0-2 0,4 0 18 16,0 29 28-16,0-29 3 0,3 41-31 0,-3-14-34 16,4 6-29-16,0 5-4 0,-2 3-15 0,-1 3-42 15,-1 3-48-15,0 0-56 0,-4 3-55 0,0 0-52 16,0 0-99-16,0-2-224 0,0-7 60 0,0-6 124 15</inkml:trace>
  <inkml:trace contextRef="#ctx0" brushRef="#br0" timeOffset="-85573.87">27044 15249 3621 0,'35'-34'35'15,"-4"5"43"-15,0 3 79 0,-2 3 69 0,-4 2 14 16,-6 3-6-16,-5 6-64 0,-1 3-74 0,-5 6-58 15,-6 0-42-15,-2 3-24 0,0 0 8 0,0 0 6 16,0 0 6-16,0 37 8 0,-29-16-2 0,29 7 1 16,-35 8 3-16,18 4-4 0,-10 7-5 15,9 5 3-15,-5-1 6 0,4 5 6 0,1 2-2 16,1 0-27-16,3 0-35 0,1-3-13 0,3-7 4 16,2-3 27-16,8-6 29 0,-4-8 14 0,4-8 5 15,0-8-1-15,0-4-5 0,31-7 0 0,-31 0-4 16,45-4 6-16,-22 0-4 0,8 0 3 0,4 0-4 15,-4 0-34-15,2 0-34 0,-2 0-52 0,0-20-60 16,-4 20-63-16,0 0-74 0,-4-18-85 0,-5 18-121 16,-5-14-258-16,1 14 13 0,-6-23 132 0</inkml:trace>
  <inkml:trace contextRef="#ctx0" brushRef="#br0" timeOffset="-85421.16">26908 15461 3610 0,'41'-6'-2'16,"-6"2"2"-16,11-3-5 0,-1 4 8 0,9-4 3 16,4 6-2-16,4 1 5 0,-11 0-11 0,3 0-50 15,-4 0-77-15,-1 29-112 0,-5-29-155 0,-3 24-260 16,-6-24-122-16,0 23 113 0</inkml:trace>
  <inkml:trace contextRef="#ctx0" brushRef="#br0" timeOffset="-85265.45">27861 15560 4551 0,'31'0'13'0,"0"0"43"0,2 0 60 15,-6 0 58-15,-1 0 8 0,-3 0-38 0,-4 0-66 16,-11-23-65-16,-4 23-72 0,-4 0-88 0,0 0-105 16,0 0-116-16,0 0-92 0,0 0-125 0,-35 0-283 15,35 0-90-15,-45 0 146 0</inkml:trace>
  <inkml:trace contextRef="#ctx0" brushRef="#br0" timeOffset="-76458.18">22749 11503 3305 0,'8'13'33'0,"2"-3"17"0,-1 0 22 16,-3-3 30-16,0-6 5 0,-2-1 35 0,-2 2 33 15,-2-2 19-15,0 0 19 0,0 0 14 0,0 0 10 16,0 0 35-16,0 0 17 0,-31 0-3 0,31-32-24 15,-31 32-44-15,10-34-44 0,-3 9-29 0,-5-4-4 16,-2-4-7-16,-2-3 10 0,4-2-4 0,-6-5-19 16,-1 1-13-16,7-5-20 0,3 1-12 0,-1-4-15 15,2 1-10-15,4-4-10 0,5 0-8 0,-1 5 3 16,5 0-2-16,-1 1-13 0,1 4-6 0,6 1-7 16,-3 4-10-16,1 4 3 0,0 5-2 15,0 0-1-15,-3 2-6 0,3 4-40 0,0 5-68 16,2 4-88-16,-1 1-109 0,1 4-158 0,0 2-108 15,2 3-46-15,2 2-21 0,-2 2 56 0,0 0 50 16,-1 0 7-16,-1 0-34 0,-2 22-159 0,6-22 23 16,-4 21 128-16</inkml:trace>
  <inkml:trace contextRef="#ctx0" brushRef="#br0" timeOffset="-76089.53">22110 10513 3690 0,'0'0'58'15,"0"-23"47"-15,0 23 62 0,0-22 70 0,0 22-3 16,25-22 27-16,-25 22 7 0,0-17 4 0,0 17 8 15,0-8-13-15,0 8-22 0,0 0-25 16,0-5-16-16,0 5-21 0,0 0-21 0,-31 0-34 16,31 0-37-16,-29 0-33 0,8 21-14 0,3-21 0 15,-3 20-5-15,0-20-1 0,3 28-6 0,1-12-14 16,3 2-2-16,1 5-2 0,5-2-8 0,2 1-5 16,-3 0 3-16,3 0-3 0,4-2 3 0,-4-2 1 15,4-2-5-15,0-3 1 0,2-4 4 0,0-2 10 16,0-3 38-16,0-1 8 0,0-3-1 0,0 0-11 15,0 0-31-15,0-34-11 0,0 34-4 0,27-42 4 16,-27 17-3-16,0-4 2 0,27-2 2 16,-27 1 6-16,22-2 2 0,-22-1 20 0,27 3 13 15,-14 1 12-15,5 1 12 0,-1 3-15 0,1 2-8 16,5 1-15-16,-2 5-21 0,4 3-3 0,-1 2-13 16,3 6-4-16,0 2 4 0,0 4-6 0,-2 0 3 15,2 0 3-15,2 37-4 0,0-14 1 0,-3 3-19 16,-1 2-64-16,0 6-76 0,0 1-103 0,-2 2-136 15,-3 3-186-15,-3 1-107 0,-3 1-70 0,-3 0-99 16,1 3-93-16,-8 2-201 0,2-3 177 0</inkml:trace>
  <inkml:trace contextRef="#ctx0" brushRef="#br0" timeOffset="-73926.49">7642 7902 1199 0,'0'0'30'16,"4"0"24"-16,-2 0 26 0,0 0 4 0,0 0-24 16,-2 0-9-16,5 0-19 0,-3 0 22 0,0 0 7 15,-2 0 2-15,2 0 16 0,0 0-5 0,0 0 12 16,2 0 9-16,-2 0 6 0,0 0 1 16,2 0-3-16,3 0-2 0,-3-13-10 0,0 13 12 15,2 0 7-15,-4 0 2 0,4-12 1 0,0 12-8 16,-1-7-15-16,-1 2-11 0,-2-2-1 0,2 0-5 15,-2-1-3-15,-2 0-1 0,0-3 0 0,0-1-8 16,0-3 8-16,0 0 14 0,-31-1 0 0,31-3 5 16,-27-2-9-16,27-4 0 0,-35-2-2 0,14-4 0 15,1-3 13-15,-1-5-2 0,-2-6 1 0,-4-4-7 16,3-5-14-16,-3-7-2 0,-2 1-7 16,-4-6 4-16,2 1 6 0,-4-2-3 0,-3 0-2 0,3 1 0 15,-2 3-11-15,4 4-1 0,0-1 11 16,2 0-11-16,2 4 2 0,0-1-8 0,0 2-32 15,6 2 3-15,-2-1 0 0,5 3-15 0,-3 1 13 16,4 4-6-16,1 1-11 0,1 5-39 0,1 5-62 16,-1-1-67-16,7 9-71 0,0 3-54 0,-1 6-80 15,1 2-93-15,2 3-90 0,-3 6-145 0,1 3-166 16,0 1 159-16</inkml:trace>
  <inkml:trace contextRef="#ctx0" brushRef="#br0" timeOffset="-73517.24">6600 6215 3887 0,'0'-31'17'0,"17"31"36"0,-17-29 54 16,10 29 43-16,-10-27 28 0,11 27 1 0,-11-18-19 16,0 18-31-16,0 0-37 0,0 0-42 0,0 0-30 15,0 0-20-15,0 0-10 0,0 0 6 0,0 0-1 16,0 0 1-16,0 31 12 0,0-31-7 0,-21 35 0 15,21-12 4-15,0 4-4 0,-25 3 0 0,25-1 3 16,-16 2-1-16,16-2-12 0,-19-1 6 0,11 1-2 16,8-4 1-16,-17-2 8 0,11-5-3 0,2-1 1 15,0-5 5-15,-1-2 1 0,3-4 31 16,0-2 101-16,2-3 99 0,0-1 42 0,0 0-29 16,0 0-99-16,0-29-95 0,0 29-28 0,0-39 0 15,21 10 11-15,-21-6 28 0,0-3 20 0,23 0 39 16,-23-5 20-16,18 1-11 0,-18 3-28 0,19-3-32 15,-7 3-6-15,-1 6-7 0,1 2 0 0,1 2-14 16,-1 5-28-16,-2 6-18 0,1 0-6 0,-1 7-6 16,-2 5-4-16,-2 2-7 0,5 4-17 0,1 0-33 15,3 0-43-15,3 39-56 0,7-13-88 0,4 3-96 16,4 9-81-16,2 4-36 0,2 7-1 0,3 1 14 16,1 5-27-16,-4 2-73 0,0 2-184 15,-4-2-204-15,5 1 153 0</inkml:trace>
  <inkml:trace contextRef="#ctx0" brushRef="#br0" timeOffset="-44555.46">6205 16909 2839 0,'0'22'25'0,"-16"-22"1"0,16 0-2 0,0 0 1 16,0 16 2-16,0-16 26 0,0 0 31 0,0 0 27 15,0 0 5-15,0 0 9 0,0 0-4 0,0 0-1 16,0 0-10-16,0 0-22 0,0 0-24 0,0 0-23 15,0 0-24-15,21 0-12 0,-21 0 3 16,24 0 8-16,-5 0 8 0,6-18 8 0,4 18 3 16,4 0-3-16,4-18-2 0,4 18-6 0,7 0-3 15,2-12-8-15,3 12 1 0,3 0-2 0,0 0 1 16,2 0 12-16,0 0-6 0,-2 0-1 0,-3 26-8 16,-5-26-15-16,-7 19 2 0,-6-19-6 0,-8 16-4 15,-6-16 4-15,-11 15 5 0,-10-15 6 0,0 19 9 16,-43-11 0-16,3 2-9 0,-13-3 3 0,-13-1-2 15,-11-1-11-15,-12-5 3 0,-6 0-3 0,-8 0-2 16,-3 0 7-16,-1 0 6 0,-1-29 1 0,7 29-4 16,2 0 5-16,10-18-3 0,12 18-8 0,7 0 6 15,16 0-6-15,15 0 6 0,12 0 16 16,11 0 12-16,12 0 12 0,4 0 3 0,27 0-6 16,4 0-3-16,10 0 0 0,11-21 5 0,10 21 7 15,6 0 2-15,8 0 1 0,7-15-6 0,4 15-9 16,0 0-10-16,4 0-13 0,-3-12-14 0,1 12 2 15,2 0-5-15,-6 0 4 0,-4 0 3 0,-11 0-4 16,-8 0-2-16,-12 0-2 0,-15 0 0 0,-13 0 1 16,-15 20 9-16,-7-20 1 0,-27 15-1 0,-8-15-4 15,-9 18-2-15,-10-8-5 0,-12 2-19 0,-4-2-6 16,-6 0-25-16,-3-2-13 0,2 1 14 0,3-1-2 16,8-2 21-16,4 1 22 0,10-2 6 15,9-1 12-15,8 1 6 0,10-3-2 0,10 0 10 16,9-1 17-16,6-1 10 0,0 0 5 0,35 0 3 15,-6 0-7-15,15-21 2 0,7 21 13 0,11 0 2 16,9-26 2-16,5 26-4 0,9-16-18 0,2 16-14 16,2-12-11-16,-3 12-9 0,-1 0-6 0,-8 0-3 15,-7 0 0-15,-10 0 0 0,-13 0-4 0,-13 0-2 16,-12 0-5-16,-13 0 2 0,-9 0-4 0,-29 21-10 16,-7-21-24-16,-15 19-35 0,-9-19-17 0,-17 22-17 15,-9-22-5-15,-8 21 15 0,-5-11 5 0,2-10 15 16,0 14 16-16,12-8 10 0,7 0 10 0,16-1 8 15,8-1 15-15,19-2 8 0,12 0 10 16,13-2 9-16,10 0 2 0,0 0-7 0,60 0-45 16,-13 0-58-16,13 0-77 0,15 0-81 0,9 0-74 15,11 0-132-15,11 0-257 0,3 26 26 0,5-26 118 16</inkml:trace>
  <inkml:trace contextRef="#ctx0" brushRef="#br0" timeOffset="-33587.28">11369 14966 2881 0,'10'-11'21'0,"-1"0"17"0,-7-1 45 0,2 0 43 0,0 0 15 15,-2 1 22-15,-2 1-3 0,0 4-5 0,0-1 0 16,-25 3-2-16,25 2-4 0,-31 2 2 15,7 0 8-15,-7 0 2 0,-7 26-4 0,-5-7-7 16,-7 7-29-16,-3 5-25 0,-9 8-18 0,0 6-14 16,-5 9-4-16,3 7 4 0,-2 7 2 0,2 8 20 15,4 13 15-15,4 13-3 0,1 7-2 0,3 15 16 16,2 4-3-16,-1 6-2 0,5 0-9 0,-1 5-41 16,-1-5-25-16,5-3-14 0,1 1-9 0,3-6-29 15,8-3-73-15,8-1-101 0,7-7-94 0,9-4-74 16,7-7-7-16,0-5 18 0,44-10-14 0,-9-9-46 15,11-7-45-15,9-8-24 0,9-7 8 16,3-12-53-16,11-7-122 0,1-12 53 0,7-13 104 16</inkml:trace>
  <inkml:trace contextRef="#ctx0" brushRef="#br0" timeOffset="-33019.45">14069 15101 2807 0,'27'-12'27'0,"0"2"5"0,2 0 19 0,-9 1 22 16,1 1-1-16,4 0 15 0,-7 2 10 0,-1 4-1 15,-1 2 0-15,-3 0 13 0,1 0 2 0,7 0 15 16,-3 34 5-16,1-34 2 0,2 45 6 0,-1-15-10 16,-3 11 2-16,2 5 1 0,-5 11 9 0,-2 6 14 15,1 10 9-15,-5 13 14 0,0 7 15 0,-1 9 9 16,-3 7 22-16,4 6-9 0,-2 3-30 15,-2 3-19-15,0-2-27 0,1-1-15 0,-5 4-23 0,0-2-27 16,0 0-26-16,0-2-33 0,-42-2 1 16,20-3-4-16,-7-4-10 0,-5-8 5 0,-1-8-17 15,-2-11-67-15,-4-8-84 0,-3-7-109 0,-1-8-116 16,-3-4-59-16,1-7-18 0,-1-7-25 0,-5-4-39 16,-1-3-50-16,-2-9-116 0,2-6-268 0,0-8 150 15,-1-5 172-15</inkml:trace>
  <inkml:trace contextRef="#ctx0" brushRef="#br0" timeOffset="-32231.36">11067 15726 3105 0,'-4'-6'14'0,"-2"1"4"0,4 1 15 0,-6-1 43 0,4 0 28 15,-5 1 41-15,3 1 27 0,-2 2-14 0,0-3-14 16,-1 3-20-16,1 0-26 0,0 0-9 16,2 1-14-16,3 0-7 0,1 0 3 0,0 0 5 15,2 0 31-15,0 0 26 0,0 0 18 0,0 0 3 16,0 0-12-16,38 0-4 0,-16 0 12 0,9 0 25 15,7 0 32-15,5 0 7 0,11 18 3 0,6-18-12 16,0 0-20-16,4 12-11 0,2-12-18 0,2 13 6 16,-2-13-13-16,-2 13 4 0,-6-6-3 0,-6-1-18 15,-7 0-12-15,-5-1-26 0,-12-2-33 0,-5 1-28 16,-8-2-23-16,-7-1-15 0,-2 1-3 0,-4-2-2 16,-2 0-1-16,0 1 6 0,0 1 5 15,0 1-15-15,-37 1-58 0,37 1-97 0,-45 2-131 16,16-2-184-16,-7 4-191 0,3-4-103 0,-2 1-129 15,-2 0-120-15,6 0-247 0,4-1 199 0</inkml:trace>
  <inkml:trace contextRef="#ctx0" brushRef="#br0" timeOffset="-24194.53">6410 16974 2000 0,'0'-1'28'16,"0"1"26"-16,-16 0 26 0,16 0 38 0,0 0 9 15,0 0 11-15,0 0 13 0,0 0 0 0,0 0 0 16,0 0 3-16,0 0-5 0,0 0-2 0,0 0-12 16,0 0-13-16,0 0-15 0,0 0-30 0,0 0-15 15,22 15-27-15,-22-15-11 0,35 0 0 0,-10 14 4 16,8-14 11-16,9 15 0 0,3-8-1 0,9 2-11 15,2 0-12-15,4 1-1 0,4-1-5 0,0 2-4 16,0-2 3-16,-4 0-5 0,2 0 2 16,-8 0-2-16,-3-2-1 0,-7 1 0 0,-9-3-2 15,-6 0 1-15,-11-2-6 0,-7 1-14 0,-1-4 1 16,-10 1-3-16,0 0 8 0,0 1 11 0,-41-1 5 16,12-1 5-16,-8 0-7 0,-9 0 5 0,-10 0-6 15,-8 0-1-15,-2 0 2 0,-8-25-3 0,1 25 2 16,1-23-3-16,0 23 5 0,5-24 3 0,5 24-7 15,7-25 3-15,5 25-8 0,13-19-2 0,4 19 5 16,10-12 5-16,6 12 14 0,7-6 17 0,8 6 5 16,2 0-8-16,0-5-12 0,29 1-20 15,-29 4-5-15,54-2 4 0,-17 0 3 0,8 1 1 16,7 1 6-16,2 0 7 0,6 0 1 0,0 0 3 16,-2 0-4-16,-3 0-6 0,-1 0-2 0,-8 0-2 15,-7 18-3-15,-8-18-4 0,-6 0 5 0,-11 0-5 16,1 0-2-16,-11 0-5 0,-4 0-3 0,0 0 3 15,0 0 2-15,-44 0 9 0,13 0-1 0,-8 0-6 16,-6 0-1-16,-13 0-7 0,-2 0-10 0,-4 0-7 16,2 0-3-16,0 0-5 0,6-22 6 0,10 22 10 15,9 0 2-15,8 0 11 0,7 0 6 0,9 0 7 16,7 0 23-16,6 0 13 0,0 0 1 0,0 0 4 16,29 0-12-16,-4 0-6 0,8 0 11 0,6 0 1 15,11 0 7-15,5 15 8 0,5-15-6 16,4 0 0-16,1 17-5 0,-5-17-16 0,-1 0-8 15,-5 12-5-15,-6-12-8 0,-9 6 0 0,-6-6-2 16,-10 0-6-16,-5 4-2 0,-9-4-3 0,-3 0-19 16,-6 1 0-16,0 2 5 0,0-2 3 0,-44 3 19 15,16 0 2-15,-8 0-12 0,-9-2-7 0,-7 1-4 16,-8-2-5-16,2-1-3 0,-2 0-3 0,5 0-4 16,5 0 8-16,7 0 10 0,12 0 11 0,6 0 11 15,6 0 15-15,9 0 34 0,4 0 22 0,6 0-2 16,0 0-8-16,0 0-35 0,39-18-21 15,-14 18 4-15,6 0-3 0,10 0 9 0,7-11 1 16,3 11 0-16,3 0-1 0,2 0-9 0,-2 0 1 16,-7 0-6-16,-1 0 1 0,-11 0-2 0,-8 0-3 15,-7 0-6-15,-7 0 0 0,-7 0-23 0,-6 0-18 16,0 0 4-16,0 0-2 0,0 0 23 0,-39 0 21 16,14 0-4-16,-6 0-3 0,-8 0-18 0,-7 0-15 15,1 0-10-15,-5 0-9 0,7 0 7 0,1 0 1 16,9 0 3-16,8 0 9 0,5 0 2 0,7 0 8 15,7 0 3-15,6 0-20 0,0 0-15 0,0 0-46 16,0 0-48-16,25 0-45 0,-25 19-56 0,41-19-42 16,-10 14-73-16,0-14-138 0,9 20-187 0,-1-20 93 15</inkml:trace>
  <inkml:trace contextRef="#ctx0" brushRef="#br0" timeOffset="-20913.04">23710 11799 1179 0,'0'0'39'0,"0"0"26"0,0 0 13 0,0 0 21 16,0 0-16-16,0 0-2 0,0 0 13 0,0 0 6 16,0 0 0-16,0 0 3 0,0 0-4 0,0 0-5 15,0 0 0-15,0 0-12 0,-8 0-6 0,8 0-6 16,0 0-12-16,0 0 2 0,0 0-6 0,0 0-2 15,0 0 1-15,0 0-3 0,0 0-2 0,0 0 2 16,0 0-1-16,0 0-3 0,0 0 5 0,0 0-5 16,0 0 6-16,0 0-2 0,0 0-2 0,0 0 5 15,0 0-6-15,0 0 4 0,0 0 4 0,0 0-5 16,0 0 0-16,0 0-7 0,0 0-8 16,0 0-7-16,0 0-9 0,0 0-5 0,0 0-8 15,0 0-12-15,0 0 2 0,0 0-5 0,0 0 6 16,0 0 15-16,0 0 19 0,22 33 25 0,-22-15 12 15,25 8 1-15,-6 8-9 0,3 4-1 0,1 6 1 16,4 2 7-16,0 2 4 0,0-2-5 0,-4 6 3 16,3-4-15-16,-3-3 3 0,0-2-12 0,-9-2-12 15,7-5-2-15,-6-3-16 0,-3-5-2 0,-4-6-8 16,3-4 2-16,-7-5-3 0,-2-3 3 0,-2-4 3 16,2-1 0-16,-2-2 10 0,0-1 2 15,0-1 17-15,0-1 8 0,0 1 4 0,0-1 3 0,2 0-3 16,-2 0-3-16,2 0-6 0,-2 0-4 0,0 0-16 15,0 0-4-15,0 0 0 0,0 0-7 16,0 0-3-16,0 0-4 0,0 0-21 0,0 0-52 16,0 0-47-16,0 0-56 0,0 0-45 0,0-15-23 15,0 15-32-15,0 0-43 0,0 0-53 0,0-10-81 16,0 10-84-16,-17-12-261 0,17 0 95 0,0-1 154 16</inkml:trace>
  <inkml:trace contextRef="#ctx0" brushRef="#br0" timeOffset="-20602.53">23997 12211 2725 0,'0'0'20'15,"29"0"18"-15,-29 18 27 0,0-18 31 0,0 0 5 16,17 0 11-16,-17 0-11 0,0 0-15 0,0 0-19 16,0 0-22-16,0 0-22 0,0 0-13 0,0 0-3 15,10 0-5-15,-10 0 8 0,0 22 3 0,12-22 6 16,-3 24 8-16,-5-8 7 0,4 3 5 0,-2 0-3 15,3 2 1-15,-3 0-4 0,0-1-4 0,0 0 1 16,-2-1-8-16,0-1-6 0,3 0-2 0,-5-2-9 16,4-4-1-16,-6 2 2 0,0-5-1 0,0 0 1 15,0-2 0-15,0-2 1 0,0-1 21 16,0-2 21-16,0 1 8 0,0 0 4 0,-23-2-17 16,23 1-18-16,-27-2-8 0,27 0-3 0,-27 0-9 15,9 0 1-15,-3 0-1 0,0 0-28 0,1-24-53 16,1 24-67-16,-1 0-89 0,1-24-81 0,4 24-65 15,-3 0-86-15,5-15-162 0,5 15-94 0,2 0 119 16</inkml:trace>
  <inkml:trace contextRef="#ctx0" brushRef="#br0" timeOffset="-1422.43">11204 12753 1143 0,'-15'0'40'0,"15"0"21"0,-16 0 25 0,16 0 25 16,-13 0-13-16,13 0 8 0,-8 0-4 0,8 0 6 15,-4 0-7-15,2 0-5 0,2 0-5 16,0 0-15-16,0 0-7 0,0 0-14 0,0 0-6 16,0 0-7-16,0 0-6 0,0 0-1 0,0 0-5 15,0 0 1-15,0 0 9 0,0 0 5 0,0 0 7 16,0 0 5-16,0 0-4 0,0 0 5 0,0 0-2 16,0 0-7-16,0 0-3 0,0 0-7 0,0 0-8 15,0 0 2-15,0 0 1 0,0 0-4 0,0 0 1 16,0 0-6-16,0 0-8 0,0 0-3 0,0 0-4 15,0 0-2-15,0 0 1 0,0 0-2 0,0 0 2 16,0 0-1-16,0 0 1 0,0 0 7 0,0 0 7 16,0 0 7-16,0 0 9 0,0 0 1 15,0 0-2-15,0 0 1 0,14 0-7 0,-14 0 0 16,25 0-9-16,-6 0-6 0,4 0 0 0,3 0-2 16,5 0 10-16,9 13 1 0,1-13-1 0,-2 0 0 15,7 0-7-15,3 0 4 0,3 0 3 0,6 0 4 16,6 0-6-16,6 0-10 0,13-18-8 0,14 18-9 15,13 0 2-15,10 0 1 0,14 0 1 0,2-14 2 16,9 14 1-16,0 0 5 0,4-7 5 0,-1 7 1 16,-3-8 4-16,2 4-2 0,-4 1 7 0,7-1 4 15,-3 0 8-15,0 0 2 0,-2-2-3 0,-1 2 7 16,-5-1-9-16,-3-1-2 0,-5 1-5 16,-7 0-11-16,-5 0 6 0,-3 0 1 0,-6 0 8 0,-7 1 8 15,-8-2 1-15,-10 3 7 0,-11-1 2 16,-10 0 1-16,-12 0 3 0,-8 3-5 0,-16-2-8 15,-5 1-11-15,-8 0-15 0,-7 1-6 0,-2 0-7 16,-4 0-3-16,0 1-30 0,-2-2-25 0,0 2-40 16,0 0-48-16,0 0-34 0,0 0-38 0,0 0-33 15,-22 0-48-15,22 0-58 0,-23 0-108 0,4 22-252 16,-8-22-22-16,-6 0 123 0</inkml:trace>
  <inkml:trace contextRef="#ctx0" brushRef="#br0" timeOffset="619.14">2051 13340 1382 0,'-2'0'14'15,"-1"0"0"-15,1-4-7 0,-2 4 4 0,0-3-11 16,4 2 7-16,-4-1 18 0,-4 2-7 0,-3-1 3 16,7 1 6-16,-4-1-1 0,2 1 17 0,-2 0 5 15,-1 0-6-15,1 0 3 0,2 0-3 0,-3 0 2 16,5 0 5-16,-2-1 6 0,-2 1 8 0,0-1 1 16,3 1 1-16,3 0 1 0,-2 0-2 0,2 0-3 15,0 0 4-15,-2 0-4 0,4 0-1 0,0 0 3 16,0 0-4-16,-4 0-5 0,4 0 0 0,0 0-1 15,0 0-6-15,0 0 9 0,0 0-1 16,0 0-5-16,0 0 4 0,0 0-7 0,0 0-5 16,0 0-3-16,0 0-8 0,0 0-4 0,0 0 1 15,0 0-5-15,0 0 2 0,0 0-5 0,0 0 0 16,0 0 1-16,0 0-4 0,0 0 5 0,0 0-6 16,0 0-2-16,23 0-3 0,-23 0-7 0,0 0-2 15,26 0 8-15,-11 0 3 0,2 0 13 0,5 0 3 16,5 0-5-16,-4 0 8 0,4 0 7 0,0 0 5 15,4 0 5-15,6 0 2 0,-2 0-13 0,6 0-5 16,-1 0 0-16,9 0-2 0,1 0 9 0,-1-15 7 16,5 15-3-16,0 0 0 0,0-10-7 0,-5 10-6 15,5-8 0-15,-4 2-1 0,-3 2 3 16,1-1 1-16,-5 0 1 0,-2 1-4 0,1 0-10 16,-3-1-3-16,-2 1-7 0,-2 2-4 0,1 1-2 15,-3-1-1-15,2 2 0 0,0 0 3 0,-2 0 2 16,2 0 2-16,0 0 0 0,2 0 0 0,-3 0 1 15,-6 22 7-15,10-22-1 0,-3 0-4 0,0 14 2 16,4-14-10-16,5 0 1 0,3 15 6 0,7-15 22 16,2 9 3-16,-2-9 2 0,3 0-8 0,-5 7-20 15,2-7-5-15,-5 0 4 0,-3 0-1 0,4 0-9 16,-5 0 4-16,5 0-5 0,-1 0 5 0,5 0 6 16,0 0 1-16,-5 0 3 0,5 0-4 15,2 0 0-15,-4 0-1 0,-1 0-4 0,-3 0 3 16,1 0 6-16,1 0-1 0,0 0 9 0,-5 0-3 15,5 0-2-15,-1 0 4 0,-1 0-4 0,1 0 0 16,-1 0 4-16,0 0-5 0,-3 0 1 0,0 0 0 16,-3 0-4-16,1 0 10 0,-3 0-6 0,-1-17-1 15,-2 17 0-15,-2 0-9 0,2-12 5 0,-6 12 1 16,2-9-7-16,-4 9-1 0,0-7-3 0,0 3-6 16,0 3-1-16,0-2 7 0,0 0-7 0,0 1 7 15,4 1 1-15,-4-1-11 0,2 2 7 0,0-1-3 16,0 1 2-16,0 0 1 0,0 0-3 0,0 0-1 15,-2 0 2-15,0 0 2 0,6 0 2 0,-2 0 2 16,0 0-2-16,0 0-2 0,2 0 1 16,3 0-9-16,3 0 1 0,2 0 7 0,-1 0-8 15,1 0 8-15,-1 0 0 0,3 0-1 0,-4 0 4 16,3 0 0-16,-5 0 3 0,0 0-5 0,3 0 7 16,-1 0 9-16,-2 0 13 0,5 0 3 0,-1 0 0 15,3 0-4-15,1 0-13 0,1 0 4 0,3 0 0 16,1 0 3-16,0 0 5 0,1 0-4 0,-3 0 4 15,2 0 5-15,-3 0 3 0,-3 0 13 0,-1 0 0 16,-1 0 2-16,-1 0-8 0,-4 13-4 0,1-13-14 16,-3 0-2-16,-2 0 3 0,-2 0 8 0,-2 0 0 15,-2 0-9-15,-4 0-4 0,-2 0-12 16,-3 0 8-16,-1 0 11 0,-5 0 8 0,1 0-1 16,-5 0-11-16,0 0-4 0,-1 0-12 0,-1 0-5 15,-2 0 11-15,0 0-17 0,3 0-1 0,-1 0 1 16,-2 0-8-16,2 0 11 0,3 0 4 0,-1 0-4 15,-2 0 0-15,3 0 3 0,1 0-10 0,-2 0 7 16,3 0 0-16,1 0-7 0,-1 0 6 0,-1 0-2 16,3 0-1-16,1 0 10 0,3 0 1 0,-3 0-7 15,-1 0 7-15,-1 0-11 0,-1 0 5 0,-3 0 6 16,-2 0-11-16,-4 0 8 0,0 0-5 0,1 0-2 16,-5 0 2-16,0 0 2 0,0 0-1 0,0 0 4 15,0 0 0-15,0 0-4 0,0 0 3 0,0 0-4 16,0 0 1-16,0 0-7 0,0 0 4 15,0 0 6-15,0 0-5 0,0 0 12 0,0 0-9 16,0 0-1-16,0 0 3 0,0 0-9 0,0 0 2 16,0 0 2-16,0 0 2 0,0 0 3 0,0 0 1 15,0 0 0-15,0 0-8 0,0 0 4 0,0 0-8 16,0 0-87-16,0 0-34 0,0 0-64 0,0 0-79 16,0 0 0-16,0 0-56 0,-19 0-36 0,19 0-66 15,-15 24-112-15,3-24-172 0,-2 25-269 0,-5-25 152 16</inkml:trace>
  <inkml:trace contextRef="#ctx0" brushRef="#br0" timeOffset="2405.48">8992 13287 1953 0,'0'0'34'0,"0"0"10"0,17 0 11 16,-17 0 15-16,0 0-14 0,0 0 17 0,0 0 18 16,0 0 15-16,0 0 5 0,0 0-1 0,0 0-11 15,0 0-9-15,0 0-12 0,0 0-11 0,0 0-6 16,0 0-13-16,0 0-5 0,0 0-5 0,0 0-6 15,0 0 0-15,0 0-1 0,0 0 2 16,0 0-8-16,0 0-4 0,0 0-9 0,0 0-10 16,0 0 2-16,0 0-2 0,0 0 3 0,0 0 5 15,0 0 8-15,0 0 3 0,0 0 5 0,0 0 2 16,0 0-10-16,0 0-6 0,22 0-4 0,-22 0-6 16,23 0 8-16,-23 0 6 0,31 0 11 0,-12 0 7 15,-3 0 5-15,5 0 2 0,-3 0-2 0,1 0 4 16,4 0-2-16,-1 0 2 0,1 0-3 0,0 0-3 15,2 0-1-15,0 0 0 0,-3 0 1 0,1 0 3 16,0 0 0-16,0 0 0 0,-1 0-2 0,-1 0-7 16,0 0-3-16,1-18-6 0,-1 18-2 0,0 0 2 15,-1-14 2-15,3 14-3 0,0 0-1 16,0-14 2-16,1 14-11 0,-1-9-1 0,2 9-1 16,2-11-7-16,-2 8 9 0,4-1-3 0,-1 1 2 15,1 1 1-15,5 1-7 0,1-1 3 0,0 1-4 16,0 1 2-16,2-2 2 0,2 2 1 0,-1 0 8 15,-3 0 0-15,2 0 2 0,0 0 0 0,5 0-13 16,-1 0-2-16,2 0 12 0,1 0 21 0,5 0 6 16,1 0 7-16,-3 0-16 0,1 0-23 0,-5 0 2 15,1 0-9-15,-1 0 1 0,1 0 6 0,-3 0 5 16,4-18 4-16,1 18-1 0,1 0 4 0,1 0 2 16,0-13-9-16,3 13 3 0,1 0-5 0,2-10-7 15,-1 10 8-15,1 0 1 0,4-5-2 16,-4 5-4-16,2-2 3 0,-5 2 0 0,3 0 5 15,0 0-1-15,-5 0 2 0,3 0-1 0,-2 0 4 16,1 0-1-16,1 0 4 0,-4 0 12 0,-1-2-8 16,-1 2 8-16,1-2-3 0,-3 2-16 0,-3-3 8 15,0 3-5-15,-2-3-3 0,1 2 4 0,-1 0-8 16,-2 0-5-16,-2-1-4 0,5 1 0 0,-3 1-8 16,4 0 0-16,5 0 8 0,-1 0-4 0,3 0 8 15,-1 0 0-15,5 0-8 0,0 0 3 16,-3 0-3-16,3 0 4 0,0 0 4 0,3 0-9 0,3 0 1 15,2 0 4-15,-2 0 4 0,4 0 1 0,4 0 7 16,2 14-6-16,-1-14-10 0,3 0 1 16,2 0-1-16,3 0-1 0,1 0 1 0,3 0-1 15,1 0-3-15,3 0 8 0,-4 0-8 0,-1 0 9 16,3 0-5-16,-3 0 0 0,1 0 12 0,-1 0-3 16,-1 0 12-16,1 0-12 0,1 0 4 0,0 0 10 15,1 0-10-15,1 0 10 0,-1 0 4 0,-1 0-3 16,-5 0-6-16,-1 0 1 0,1 0-14 0,-4 0 10 15,-8 0 10-15,-6 0 18 0,0 0 18 0,-6 0-1 16,-5 0 4-16,-4 0-6 0,-3 0-9 0,-5 0-16 16,-6 0 11-16,-1 0-4 0,-5 0-3 15,-4 0 9-15,-3 0-13 0,-6 0-13 0,-1 0-2 16,-3 0-6-16,-2 0-8 0,2 0-6 0,-4 0-3 16,0 0 2-16,0 0 1 0,0 0 2 0,0 0-3 15,0 0-11-15,0 0-80 0,0 0-103 0,0 0-101 16,0 0-104-16,0 0-28 0,0 0 25 0,0 0 64 15,0 0-13-15,-21 34-20 0,21-15-72 0,-25 4-211 16,7 2-179-16,-7 0 129 0</inkml:trace>
  <inkml:trace contextRef="#ctx0" brushRef="#br0" timeOffset="4881.59">1910 14039 1406 0,'0'0'32'0,"0"0"12"16,0 0 16-16,0 0 15 0,0 0-1 16,0 0 5-16,0 0-5 0,0 0 2 0,0 0-12 0,0 0-1 15,0 0 1-15,0 0-4 0,0 0-5 16,0 0-3-16,0 0-4 0,0 0-4 0,0 0-5 15,0 0 1-15,0 0 0 0,0 0 6 0,0 0 3 16,0 0 5-16,0 0 1 0,0 0 4 0,0 0-1 16,14 0-6-16,-14 0 6 0,13 0-9 0,-5 0 7 15,-2 0 0-15,7 0-5 0,-3 0 6 0,3 0-5 16,1 0-8-16,-2 0 0 0,3 0-7 0,3 0 2 16,-1 0 5-16,2 0 0 0,-1 0 3 0,-1 0-8 15,5 0-1-15,1 0-1 0,0 0-2 0,4 0 4 16,0 0 3-16,8-13 1 0,4 13 4 0,2 0 1 15,1 0 1-15,3-11 1 0,1 11-2 16,3-6-2-16,-1 2-3 0,6 2-2 0,-5-3-2 16,5 3 3-16,0 1-2 0,-3-3-1 0,1 3-4 15,0-2-5-15,-1 2-3 0,-5 1-3 0,4 0 3 16,-7 0-8-16,-2 0-3 0,-1 0-1 0,-3 0-7 16,0 0 5-16,-2 0 5 0,-4 0-3 0,-2 0 2 15,-2 0 0-15,-6 0-5 0,-3 0 4 0,1 0 2 16,-1 0-6-16,-1 0 3 0,-3 0-6 0,3 0-4 15,0 0 4-15,3 0-8 0,1 0 0 0,2 12 2 16,-5-12-1-16,7 0 5 0,-4 0 4 0,3 0-9 16,-1 0 5-16,0 0-1 0,0 0-6 0,2 7 2 15,-5-7-2-15,3 0 1 0,0 4-1 16,1-3 15-16,-1 1-2 0,2-2 9 0,0 2 5 16,0-1-16-16,1 0 3 0,3 1-2 0,2-2 2 15,3 3 9-15,-3-2-4 0,6 0-9 0,-2 1-4 16,6 0-1-16,-2-2 1 0,3 3 3 0,1 0-3 15,3 0-1-15,-1 0 0 0,5 1 0 0,-1 0 7 16,1-3 4-16,0 4 6 0,-7-1-1 0,3-2 0 16,-1 1-5-16,-2-2 0 0,-1 2 3 0,-3-1-3 15,-2 0 0-15,2-1 1 0,3-1 1 0,-5 1 5 16,-2 2 4-16,0-2 6 0,-2 0 1 0,-2-1-3 16,0 1 4-16,0 0 1 0,-4-1 11 0,0 0 3 15,-2 0-6-15,2 1-11 0,-4-1-14 16,1 0-12-16,1 0-3 0,0 0 4 0,0 0-5 15,0 0 12-15,-1 0 0 0,5 0-19 0,-2 0 16 16,0 0-16-16,0 0 11 0,0 0 12 0,0 0-8 16,0 0 13-16,-1 0-4 0,-1 0 12 0,0 0 8 15,-2 0 3-15,2 0-3 0,-3 0-10 0,3 0-11 16,-2 0-7-16,0 0-5 0,-1 0 1 0,1 0 3 16,2 0 1-16,0 0-1 0,-3 0-4 0,1 0-3 15,0 0-4-15,0 0 0 0,1 0-7 16,3 0 3-16,2 0 4 0,0 0-4 0,0 0 12 0,6 0-8 15,0 0-4-15,-1 0 4 0,1 0 0 0,0 0 0 16,0 0-4-16,0 0 4 0,0 0 4 16,0 0-1-16,-2 0 5 0,3 0 2 0,-5 0-3 15,4 0 3-15,-2 0 13 0,0 0-1 0,0 0 0 16,0 0 3-16,-2 0-5 0,-2 0 2 0,2 0-5 16,2 0 4-16,-6 0-6 0,2 0-5 0,-2 0 0 15,0 0-1-15,-1 0 1 0,-1 0-3 0,0 0 7 16,2 0-11-16,-4 0 4 0,2 0 5 0,-3-14-3 15,1 14 4-15,-2 0 2 0,-1 0-1 0,-3 0-2 16,1-9 1-16,-1 9-1 0,0 0-2 0,-1-6 0 16,1 6-5-16,-3-3-4 0,3 2-2 0,-5-2-1 15,0 2 0-15,1-1 5 0,1 0 1 0,-1 2-2 16,-3-3 0-16,2 1-4 0,1 1 1 16,1 0-1-16,3-1 5 0,-3 2-4 0,1-3-1 15,1 3 2-15,-1 0-3 0,-1 0 3 0,1-1 0 16,-1 1 2-16,-1-1-2 0,1-1 2 0,-1 1-2 15,1 1-3-15,0-1 5 0,-1 0-2 0,-1 1-1 16,3 0 2-16,-3-2-1 0,1 2 0 0,-1 0 11 16,0 0 9-16,1 0 11 0,-3 0 11 0,2-2-2 15,-3 2-15-15,3 0-10 0,-2 0-10 0,3-1-3 16,1 1 0-16,-1-1-2 0,-1 1-2 0,5 0-1 16,-5 0-2-16,3 0 7 0,-1 0-1 15,1 0-1-15,-3 0 5 0,2 0-7 0,-3 0 1 16,1 0-1-16,-2 0 0 0,3 0 2 0,-3 0 1 15,1 0 6-15,-1 0 0 0,2 0-4 0,1 0 3 16,-1 0 0-16,-2 0-1 0,5 0 5 0,-3 0 1 16,-1 0-8-16,1 0 6 0,-2 0-3 0,1 0-3 15,-1 0 6-15,0 0-3 0,3 0-4 0,-5 0 4 16,4 0-2-16,-1 0-6 0,1 0 7 0,1 0-10 16,-1 0 7-16,2 0 0 0,1 0-5 0,-3 0 5 15,5 0-1-15,-3 0-2 0,1 0 0 0,1 0 1 16,1 0-3-16,-1 0 2 0,5 0 2 0,-2 16-3 15,1-16-5-15,1 0 7 0,4 0-3 16,-2 0 4-16,-1 11 2 0,1-11-5 0,0 0 2 16,0 10 0-16,-1-10 2 0,1 6 2 0,0-4-4 15,-5 2 2-15,-3-1-1 0,1-1 2 0,-1 1 3 16,-1 1 3-16,1-2 4 0,-3-1 5 0,3 1 13 16,-1 1 5-16,5 0 4 0,-3-1 1 0,1-1-11 15,1 1-8-15,1 0-4 0,0 0-8 0,1-1-2 16,-1 0-2-16,-1 0 0 0,1 2 4 0,-2-2 3 15,-1 0 5-15,-1 1 5 0,-3-2 10 0,-2 1 2 16,1-1 1-16,-5 1-9 0,-2-1-8 0,0 0-5 16,-2 0-5-16,0 0-1 0,0 0 0 0,-2 0-3 15,0 0-1-15,0 0-2 0,0 0-2 0,0 0-1 16,0 0-3-16,0 0-2 0,0 0-12 16,0 0-76-16,0 0-102 0,0 0-166 0,0 0-174 15,0 0-87-15,0 0-33 0,0 0 66 0,-18 0 23 16,18 0-32-16,-13 32-211 0,13-32-53 0,-20 34 164 15</inkml:trace>
  <inkml:trace contextRef="#ctx0" brushRef="#br0" timeOffset="6730">13083 14134 1477 0,'0'0'18'0,"2"0"5"15,0 0 6-15,-2 0 15 0,0 0 6 0,0 0 30 16,0 0 23-16,0 0 21 0,0 0 3 0,0 0-10 16,0 0-3-16,0 0-16 0,-25 0-1 0,25 0-7 15,0 0-3-15,-14 0 1 0,14 0-2 0,0 0 6 16,-13 0-1-16,13 0 0 0,0 0-5 0,-8 0-5 16,8 0-4-16,-4 0-2 0,4 0-4 0,0 0 0 15,0 0-1-15,0 0-4 0,0 0-4 16,0 0-6-16,0 0-3 0,0 0 5 0,0 0 11 15,0 0 9-15,0 0-4 0,23 0-16 0,-23 0-16 16,33 0-10-16,-9 10 9 0,12-10 12 0,11 0 13 16,7 0 6-16,14 7 5 0,9-7 6 0,9 4-4 15,14-4-20-15,13 2-26 0,11-2-21 0,15 0-12 16,12 2 38-16,14-1 26 0,9 1 23 0,10 0 16 16,4-1-16-16,-2 2 1 0,-2-2 5 0,-4 0 6 15,-7-1 15-15,-5 0-1 0,-9 0 12 0,-10 0 13 16,-13 0 7-16,-3 0 21 0,-14 0-1 0,-11 0-5 15,-13 0-18-15,-16 0-20 0,-17 0-28 16,-15 0-30-16,-14-16-22 0,-10 16-31 0,-11 0-15 16,-5 0-7-16,-5 0-33 0,-2 0-41 0,0 0-57 15,0 0-76-15,0 0-8 0,0 0-31 0,-34 0-33 16,34 0-17-16,-41 0-70 0,12 24-35 0,-6-24-49 16,-6 27-54-16,-11-10-62 0,-4 2-136 0,0 0-173 15,-10-3 150-15</inkml:trace>
  <inkml:trace contextRef="#ctx0" brushRef="#br0" timeOffset="7850.09">1848 14839 2485 0,'-6'0'7'16,"4"0"5"-16,0 0 19 0,-2 0 20 0,4 0 16 16,0 0 22-16,0 0 6 0,0 0 6 0,0 0 0 15,0 0-5-15,0 0-5 0,0 0-16 0,0 0-15 16,0 0-13-16,0 0-14 0,0 0-3 0,0 0 2 16,0 0 8-16,0 0 13 0,0 0 4 0,0 0 8 15,0 0-2-15,0 0-3 0,0 0 5 0,0 0 1 16,0 0 11-16,0 0 13 0,0 0 11 0,0 0-8 15,22 0-22-15,-22 0-24 0,40 0-19 16,-7 0 12-16,12 0 14 0,13 0 22 0,14 0 21 16,23 16 12-16,11-16 17 0,12 0 19 0,16 15-25 15,19-15-31-15,12 13-24 0,11-2-16 0,10 0 60 16,10-1 46-16,9 1 31 0,4 0 16 0,0 3-27 16,-9-2 0-16,-8 0-13 0,-8-3-25 0,-10-2-21 15,-15 0-32-15,-10-1-9 0,-15-4 4 0,-12 0 14 16,-8-1 14-16,-11-1 3 0,-14 0 6 0,-10 0-4 15,-19 0-13-15,-11 0-22 0,-13 0-27 0,-14 0-27 16,-9 0-22-16,-5 0-7 0,-6 0-9 0,-2 0-37 16,0-15-35-16,0 15-39 0,0 0-53 15,0 0-29-15,0 0-41 0,-31 0-83 0,31 0-112 0,-31 0-88 16,8 0-64-16,-2-8-48 0,-6 8-17 16,-4-7-65-16,-2 7-252 0,2-8 114 0,-2 5 188 15</inkml:trace>
  <inkml:trace contextRef="#ctx0" brushRef="#br0" timeOffset="142029.18">6164 15424 3330 0,'0'0'-2'0,"0"0"-1"0,0 0-2 0,0 9-1 16,0-9 2-16,0 0 1 0,0 0 1 0,0 0-3 16,0 0 1-16,0 0 4 0,0 0 7 0,0 0 4 15,0 0-5-15,19 0-1 0,-19 0-5 0,25 0-4 16,-5 0 7-16,9 0-1 0,10 0-6 0,7 15 6 16,10-15-4-16,10 0 2 0,6 0 15 0,7 0 9 15,6 0 5-15,8 0 11 0,6 0 3 0,2-24 15 16,2 24 18-16,-1 0 17 0,-5-27 12 0,-4 27 3 15,-8-13 0-15,-11 13-10 0,-8 0-12 0,-12-12-10 16,-11 12-8-16,-5 0-11 0,-9 0-14 16,-9-6-18-16,-5 6-21 0,-5 0-8 0,-6 0-8 15,0 0 12-15,-4 0 26 0,0 27 9 0,0-5 21 16,0 7-6-16,0 13-19 0,0 12-1 0,0 12-13 16,-27 12-3-16,27 4-3 0,-24 10 0 0,5 4-6 15,0 5-3-15,-5-1 5 0,-1 1-20 0,-2-3-47 16,-4-1-42-16,4-2-79 0,-4 2-89 0,-4-2-70 15,-2 2-80-15,-7-3-60 0,-3-4-160 0,-3-5-148 16,-2-9 122-16</inkml:trace>
  <inkml:trace contextRef="#ctx0" brushRef="#br0" timeOffset="142439.88">5606 15625 4676 0,'29'-24'-8'16,"0"7"-1"-16,-2 5-5 0,2 6 3 0,8 2 14 15,-10 4 39-15,-2 25 44 0,1 4 44 0,-3 11 40 16,-2 10-6-16,-5 9 5 0,3 9-13 16,-4 8-29-16,-7 8-20 0,-6 1-44 0,-2 2-35 15,0 0-11-15,-37 1-14 0,10-3 9 0,-8-1 4 16,-7-3-2-16,-3-1 2 0,-3-1-72 0,1-3-57 0,1-2-45 15,5-3-22-15,2-4 62 0,8-5 50 16,6-9 38-16,6-8 24 0,7-11 7 0,6-5 3 16,6-9 16-16,0-7 34 0,33-5 37 0,0-7 34 15,8-1 22-15,19 0 12 0,12 0 5 0,15-30 3 16,12 30 15-16,13-36-4 0,12 17-7 0,8-3-4 16,9 0-7-16,8 4-17 0,0 0-30 0,1 3-27 15,-1 1-43-15,-4 1-26 0,-6 2-18 0,-5 3-7 16,-8 2 2-16,-8 1 1 0,-13 1 3 0,-14 4-2 15,-14-2-2-15,-13 2-47 0,-17 0-70 0,-14 0-104 16,-16 0-161-16,-9 0-91 0,-8 0-28 16,0 0 18-16,0 0 58 0,-39 22-13 0,14-22-89 15,-10 16-165-15,-4-16-328 0,-7 13 153 0</inkml:trace>
  <inkml:trace contextRef="#ctx0" brushRef="#br0" timeOffset="144067.57">7055 5321 1013 0,'0'0'32'0,"0"-1"30"0,0 1 27 16,0 0 22-16,0 0-21 0,0 0-19 0,0 0-12 15,0 0-9-15,0 0 3 0,0 0 1 0,0 0-6 16,0 0-12-16,0 0-13 0,0 0-19 0,0 0-4 16,0 0-3-16,0 0 0 0,-21 0 2 0,21 0-2 15,0 0-1-15,0 0 1 0,0 0-7 0,0 0-3 16,0 0-3-16,0-13-7 0,0 13-1 15,0 0-3-15,0 0-1 0,0 0 4 0,0 0 17 16,0 0 2-16,0 0 5 0,0 0 3 0,0 0-6 16,0 0 3-16,0 0 0 0,0 0-3 0,0 0 0 15,0 0 3-15,0 0 0 0,0 0 7 0,0 0 7 16,0 0 13-16,0 0 7 0,0 0 11 0,0 0 5 16,0 0-8-16,0 0-4 0,0 0-14 0,0 0-8 15,0 0-9-15,0 0 0 0,0 0 0 0,0 0-4 16,0 0 4-16,0 0-1 0,0 0 1 0,0 0-2 15,0 0-3-15,0 0-5 0,0 0 2 0,0 0-2 16,0 0-9-16,0 0-20 0,0 0-26 0,0 0-24 16,0 0-12-16,0 0-27 0,0 0-43 0,0 0-59 15,0 18-98-15,0-18-9 0,0 0 66 16</inkml:trace>
  <inkml:trace contextRef="#ctx0" brushRef="#br0" timeOffset="145795.93">7001 5720 1286 0,'0'0'60'16,"0"0"28"-16,0 0 26 0,0 0 17 0,0 0-40 16,0 0-10-16,0 0-11 0,0 0-8 0,0 0-9 15,0 0 1-15,0 0-10 0,0 0-3 0,0 0-5 16,0 0-14-16,0 0 0 0,0 0-3 0,0 0-1 15,0 0-1-15,0 0-4 0,0 0-4 0,0 0 4 16,0 0-6-16,0 0-1 0,0 0-3 16,0 0-12-16,0 0 8 0,0-15 1 0,0 15 3 0,0 0 3 15,0 0 5-15,0 0 7 0,0-9 9 16,0 9 19-16,0 0 2 0,0 0 9 0,0 0 0 16,0 0 4-16,0 0 1 0,0 0-4 0,0 0 3 15,0-5-8-15,0 5 4 0,0 0 1 0,0 0 2 16,0 0 7-16,0 0 5 0,0 0-1 0,0 0 3 15,0 0 0-15,0 0-1 0,0 0 1 0,0 0 0 16,0 0 2-16,0 0 1 0,0 0 10 0,0 0 0 16,0 0 2-16,0 0 0 0,0 0-3 0,0 0 2 15,0 0-7-15,0 0-3 0,0 0-7 0,0 0-6 16,0 0-4-16,0 0-3 0,0 0-8 16,0 0-6-16,0 0-16 0,0 0-10 0,0 0-7 15,0 0-9-15,0 0-4 0,0 0 3 0,0 0 24 16,0 27 19-16,21-27 16 0,-21 32 1 0,23-9-6 15,-5 4-2-15,1 8-2 0,4 5 38 0,1 6 11 16,3 6 10-16,2 3 19 0,2 5-12 0,2 2 3 16,3 8 0-16,-1-2-20 0,2 1-11 0,0-3-11 15,-4-3-1-15,-4-4 11 0,-2-1 15 0,-2-5 12 16,-5-7 7-16,-1-3 9 0,0-2-5 0,-3 0-5 16,3-5-8-16,-3-2-10 0,-1 2-7 0,3-6-15 15,-3 0-13-15,-1-2-18 0,-1-4-14 0,-3-5-14 16,0 0-6-16,-3-6-7 0,-1-1-8 15,0-6 1-15,-4 1-4 0,0-6 5 0,-2 3 3 0,2-3 2 16,-2-1 1-16,0 0-1 0,0 0 4 16,0 0-4-16,0 0-2 0,0 0-6 0,0 0-33 15,0 0-36-15,0 0-48 0,0-18-63 0,0 18-55 16,0 0-83-16,-20 0-117 0,20 0-83 0,0 0-22 16,0-18 29-16,-17 8 79 0,17-7 64 0,0-1 38 15,-14-4 35-15,3-5 47 0,1-2 65 0,2 2 61 16,-3-2 53-16,1 1 40 0,4 1 26 0,0 2 32 15,1 2 43-15,3 4 54 0,2 0 53 0,0 2 38 16,0 3 24-16,0 4 3 0,0 0-2 0,0 3-16 16,0 0-22-16,0 3-1 0,0 2-2 15,0-1 14-15,0 1 1 0,0 2 2 0,19-2-9 16,-19 2-33-16,0 0-30 0,0 0-48 0,0 0-50 16,0 0-29-16,10 0-15 0,-10 0-1 0,0 0 28 15,11 30 38-15,-5-30 30 0,2 36 23 0,2-12-1 16,3 6-12-16,-1 2-10 0,5 2-11 0,-1 3 1 15,-1 3-7-15,1-6-6 0,1 3-21 0,-1 0-16 16,-1 0-16-16,-3-3-16 0,-1-3-5 0,-3-3-7 16,-4-5 0-16,0 0 5 0,-2-6 0 0,-2-6 3 15,0-1 6-15,0-5 1 0,0-2 13 0,0-3 50 16,0 0 45-16,-25 0 19 0,25 0 4 16,-31-28-51-16,13 28-49 0,-7-34-21 0,0 11-14 0,-8-1-1 15,0-1-4-15,0-1-4 0,4 1 7 16,2 1-43-16,0 1-55 0,0 4-67 0,1 2-92 15,3 1-75-15,2 2-120 0,5 4-136 0,-1 2-60 16,5 2-46-16,3 3-26 0,1 3-4 0,6 0-220 16,2 0-39-16,0 0 203 0</inkml:trace>
  <inkml:trace contextRef="#ctx0" brushRef="#br0" timeOffset="14732.06">14319 4424 2186 0,'10'-7'27'16,"3"0"23"-16,1-1 38 0,-1 1 41 0,1-1 19 15,0 1 23-15,-1-1 7 0,-3 2 5 0,1 2-2 16,-1 1 1-16,-6 0-5 0,0 0-11 0,0 2-15 15,0-1-14-15,-1 1-21 0,-1 0-22 0,-2 1-22 16,4 0-29-16,-4 0-14 0,0 0-12 16,0 0-9-16,0 0-5 0,0 0-8 0,0 0-2 0,0 0 12 15,0 0 29-15,0 31 5 0,0-31 2 16,0 40-6-16,-21-12-21 0,21 6 9 0,0 4 21 16,-23 5 5-16,23 4 24 0,-14 5 6 0,14 3-17 15,-17 4 0-15,17 1-23 0,-12 4-15 0,6-3-5 16,-3 2-10-16,1-4 2 0,2-3-4 0,-2-2-2 15,-1-5 1-15,1-5-2 0,0-3-7 0,0-2 6 16,-1-7 0-16,3-2-3 0,2-5 9 0,0-3 1 16,0-2-11-16,0-4 7 0,2-3-50 0,-3-1-47 15,3-6-37-15,0 1-52 0,0-3 0 0,2-2-13 16,-2-2-28-16,2 0-31 0,-4 0-49 0,2 0-69 16,0 0-93-16,0 0-162 0,-2-28-158 15,-3 28 126-15</inkml:trace>
  <inkml:trace contextRef="#ctx0" brushRef="#br0" timeOffset="15103.41">13970 5304 2765 0,'0'0'26'0,"22"17"28"0,-22-17 40 16,25 0 54-16,-25 0 41 0,25 0 35 0,-25 0 10 16,16 0 5-16,-16 0-21 0,13 0-23 0,-13 0-8 15,8 0-27-15,-8 0-15 0,0 0-22 0,4 0-33 16,-4 0-27-16,0 0-37 0,0 0-16 15,0 0-20-15,0 0-5 0,0 0-3 0,0 0 4 0,0 0 10 16,0 0-5-16,0 27 16 0,0-27-3 16,0 34-5-16,0-10 6 0,0 2 0 0,0 7-8 15,0-1 3-15,0 1 3 0,0 0-4 0,25 2-1 16,-25-4 8-16,25 0-8 0,-25-3-5 0,31-1 4 16,-31-3 3-16,29-4 4 0,-15-4 5 0,-14-3 9 15,21-4 73-15,-21-4 90 0,10-2 58 0,-10-3 50 16,9 0-45-16,-1 0-60 0,0 0-19 0,5-24-35 15,-1 24-19-15,4-27-13 0,5 27-23 0,-2-39-17 16,1 16-13-16,1-2-17 0,2 0-13 16,-2-2-7-16,-3-3-9 0,3 2-7 0,-3 1-58 0,1 0-59 15,-5 2-88-15,3 1-148 0,-3 2-87 16,1 2-74-16,-1 5-34 0,-3 2-5 0,-3 4-23 16,-2 2-60-16,-2 4-146 0,0 0-62 0,-4 3 168 15</inkml:trace>
  <inkml:trace contextRef="#ctx0" brushRef="#br0" timeOffset="15645.24">14734 4564 3684 0,'19'0'22'0,"-2"0"34"0,-3-23 37 0,-2 23 28 16,1-19 7-16,-7 19-1 0,2 0-1 0,-8-14-6 15,4 14-2-15,-4 0-23 0,0 0-36 0,0 0-22 16,0 0-29-16,0 0-10 0,0 0-7 0,0 0-4 16,0 0-1-16,0 0 0 0,0 0 5 0,0 28 6 15,0-8-2-15,-24 1 2 0,24 7 11 0,0 8-3 16,-21 3 0-16,21 7 2 0,-12 3-5 0,12 4 1 15,-15 3-1-15,15 1 0 0,-12 1-1 0,12-4 0 16,-11-2 2-16,7-3-1 0,0-3 0 16,4-5-1-16,0-3 4 0,0-5-3 0,0-4-1 0,0-2 4 15,0-4-4-15,31-4 7 0,-31-2-1 16,29-3-5-16,-29-3 3 0,35-3-2 0,-12-3 3 16,-4 0-26-16,3-5-22 0,-1 0-30 0,0 0-32 15,1 0-27-15,-5 0-42 0,1-23-43 0,-1 23-60 16,-3-23-61-16,-1 23-50 0,-3-33-85 0,1 12-125 15,-9-6-113-15,2-3 110 0</inkml:trace>
  <inkml:trace contextRef="#ctx0" brushRef="#br0" timeOffset="16007.02">15073 4832 2834 0,'25'0'21'0,"0"0"34"0,-4 0 42 16,-3 0 31-16,1 0 16 0,-3 0-4 0,-5 0-20 15,-3 0-15-15,-4 0-32 0,-4 0-30 0,6 0-23 16,-6 0-21-16,0 0-7 0,0 0-3 0,0 0 9 16,0 0 1-16,0 22 0 0,0-22 6 0,0 25-7 15,0-7 0-15,0 2 6 0,0 2-6 0,0 1 3 16,0 1 4-16,0 1-2 0,-14 1-1 0,14-1 1 16,0 1-5-16,0 0 2 0,0-2 2 0,-10 1 0 15,10-2 2-15,-9-1 0 0,3-4-5 0,-2-1-20 16,2-3-14-16,-5-3-6 0,1-2 5 0,0-4 18 15,-1-1 18-15,1-4 8 0,0 0 0 0,-3 0-3 16,3 0-2-16,2-29-2 0,-1 29 4 16,3-36 3-16,0 14 0 0,4 0 5 0,2-3 6 15,0-1 12-15,0 2 0 0,0 0 2 0,31 0-10 16,-31 2-8-16,29 1-6 0,-29 3-10 0,29 2-3 16,-29 2-11-16,25 3-47 0,-25 2-62 0,22 1-86 15,-22 5-93-15,15 2-56 0,-7 1-40 0,0 0-61 16,-1 0-86-16,1 32 4 0,-2-32 106 0</inkml:trace>
  <inkml:trace contextRef="#ctx0" brushRef="#br0" timeOffset="16434.85">15468 4886 3275 0,'27'-15'27'0,"0"-2"45"0,-2-1 17 16,-7 0 32-16,7-1 22 0,-8 2 3 0,-3 6 16 15,-6 1-19-15,3 5-38 0,-5-1-51 0,2 2-34 16,-6 0-21-16,0 1-15 0,-2 3-1 0,0 0-2 16,0 0 10-16,0 0 8 0,0 0 2 0,-22 0 3 15,22 31-2-15,-21-31-7 0,21 28 9 0,-35-10-3 16,16 1-1-16,1 1-5 0,-1 0-11 16,3 2-4-16,-5-1 3 0,8 2 6 0,-1-3 3 0,4-1 5 15,6-1 1-15,-1-5 2 0,5 2 4 16,0-3 2-16,0-1 0 0,0-1 13 0,0 1 21 15,33-2 17-15,-33 1 11 0,36 1 16 0,-36-1-7 16,35 0 2-16,-19-1-5 0,3 3-13 0,-3-4-8 16,1 0-12-16,-3 2-10 0,-1-2-14 0,1 2-8 15,1-2-9-15,-3 3-2 0,-4-1 3 0,1-1-2 16,-1 3 3-16,-4-2-2 0,0 2-6 0,0 3 2 16,-2-1 2-16,-2 2 4 0,0 2-1 0,0 1 3 15,0 2-6-15,0 0 5 0,0 0 4 0,-31 0-1 16,31 1 2-16,-18 0-57 0,18 0-41 15,-23-2-58-15,23-1-46 0,-25 0-2 0,25-3-28 16,-20 0-25-16,7-1-39 0,1-5-35 0,1 2-16 16,-1-3-24-16,2-3-58 0,-7-2-149 0,1-4-17 15,-1 0 105-15</inkml:trace>
  <inkml:trace contextRef="#ctx0" brushRef="#br0" timeOffset="17088.33">15865 5002 1930 0,'13'-21'14'0,"-3"3"21"0,0 2 21 15,-4 0 27-15,3 1 9 0,-3 1 4 0,2 3 11 16,-6 4 2-16,2 2 3 0,-4 0-2 0,4 2-4 16,-4 0-6-16,0 2-2 0,0 1 8 0,3-3 4 15,-3 3 16-15,0 0 14 0,0 0 11 0,0 0 7 16,0 0-6-16,0-1 0 0,0 0-10 0,0-1-11 15,0 1-8-15,0 1-20 0,0-2-6 0,0 0-16 16,0 1-7-16,0-3-4 0,0 0-9 0,0-1 0 16,0 0-7-16,0 0-11 0,0 0-12 0,0-3-7 15,0 3-4-15,0-1-5 0,0 1-3 16,0 0 0-16,0 0-1 0,0 0-3 0,0 0-1 0,0 2-3 16,0-2-4-16,0 1 7 0,0-2-4 15,0 3 4-15,0-1-8 0,0 2 0 0,0-1 1 16,0 3-4-16,0-2-4 0,0 0 2 0,0 1 5 15,0 0 1-15,0 1 8 0,0-2-9 0,0 0 1 16,0 2-4-16,0-3 3 0,0 1 5 0,0 0-4 16,0-2 8-16,0 1-9 0,0 0 5 0,0 1-4 15,0-1-4-15,0 0-1 0,0 2-8 0,0-1 4 16,0 2 4-16,0 0-3 0,0 0 4 0,-27 0-3 16,27 0-4-16,-25 0 12 0,8 21-3 0,1-21 3 15,-5 21-31-15,0-21-21 0,3 26-2 0,1-11-1 16,3 1 30-16,-1-1 12 0,1 2 10 0,6-2-2 15,1 2 7-15,1-3 0 0,2-1-3 16,2 0 1-16,2-3 0 0,0 1 3 0,0-1 4 16,0-2-2-16,0 0-1 0,27 3 7 0,-27-4-6 15,25 4 13-15,-25-2 17 0,33 0 16 0,-17 1 6 16,3 0-3-16,0 0-23 0,-1-2-19 0,-1 2-7 16,1 1-5-16,-3-3-1 0,-1 2-3 0,1 0 4 15,-5 1-11-15,2 3 7 0,-1-2 0 0,-3 3 0 16,0-1 7-16,-1 3-7 0,-3-1-3 0,-2 2 3 15,0 1 0-15,-2-1 0 0,0 0 11 0,0 1-4 16,0 0-3-16,-33 1 7 0,33-1-37 0,-31 0-60 16,31-1-50-16,-40 0-62 0,18 0-44 0,-1-2-33 15,-6-3-54-15,2 0-64 0,-2-1-60 16,-2-1-69-16,-4 1-169 0,6-2-48 0,0-2 135 16</inkml:trace>
  <inkml:trace contextRef="#ctx0" brushRef="#br0" timeOffset="20640.51">15336 6988 1622 0,'-27'0'24'0,"0"0"35"0,0 0 42 0,0 18 45 15,3-18 18-15,-3 0 7 0,2 0-7 16,2 0-5-16,3 0-15 0,3 12-9 0,3-12-4 16,3 0-9-16,3 0 0 0,2 0-4 0,4 0-1 15,2 0-5-15,0 0-8 0,0 0-9 0,0 0-9 16,0 0-6-16,0 0 7 0,0 0 20 0,0 0 2 16,0 0-3-16,25 0-21 0,-25 0-29 0,35 0-9 15,-4 0 8-15,8 0 16 0,15 0 9 0,10 0 24 16,8-17 4-16,9 17 5 0,10 0 14 0,6 0-21 15,6 0 20-15,5 0 9 0,5 0-4 0,3 0 23 16,4 0-17-16,6 0-15 0,0 20-4 0,-6-20-14 16,-8 0-13-16,-5 17-13 0,-10-17-18 0,-12 0-25 15,-15 11-13-15,-12-11-3 0,-14 0-6 16,-9 0 2-16,-8 0-9 0,-9 0-15 0,-5 0-32 16,-9 0-96-16,-2 0-134 0,-2 0-126 0,0 0-79 15,0 0-1-15,0 0 26 0,0 0 14 0,-41 0-20 16,18 0-57-16,-4 0-88 0,-10 23-218 0,0-23 120 15,-5 0 150-15</inkml:trace>
  <inkml:trace contextRef="#ctx0" brushRef="#br0" timeOffset="21306.84">15917 7381 3679 0,'31'0'21'0,"-31"0"7"16,25-27 0-16,-25 27 2 0,16 0-22 0,-3-19-6 15,-13 19-5-15,8 0-3 0,-8 0 0 0,0 0-1 16,0 0 6-16,0 0 4 0,0 21 2 0,0-21-2 16,-29 29 1-16,29-11-3 0,-23 3 4 0,23 3 0 15,-31 0-4-15,31 1 6 0,-29-1-8 0,13 1 1 16,3-1-1-16,-1-3-3 0,-1 2-7 0,5-3-29 15,0 0-18-15,1 0-15 0,1-4 4 0,4 0 29 16,0-1 23-16,4-4 13 0,0 0 8 16,0-3 3-16,0 0 0 0,0-3 18 0,33-1 13 15,-33-2 17-15,27-1 22 0,-27-1 3 0,33 0 5 0,-15 0 5 16,-1 0-1-16,0 0-4 0,-1 0-7 16,-1-18-10-16,-1 18-15 0,-4 0 1 0,-1-17-8 15,-1 17-10-15,-2 0-10 0,-2-14-18 0,-2 14-8 16,2 0-5-16,-4 0-1 0,0 0-19 0,0 0-27 15,0 0-3-15,0 0 4 0,0 0 21 0,0 0 2 16,0 29-24-16,-24-29-22 0,24 34-17 0,0-11 7 16,-17 0 10-16,17 0-4 0,0 2-1 0,0-1 12 15,0-2 10-15,0-1 23 0,0-2 22 0,0-2 12 16,0-3 10-16,27-2 6 0,-27-5 31 0,29-4 28 16,-10 0 33-16,1-3 31 0,5 0 3 15,2 0-9-15,2-25-12 0,0 25-28 0,2-25-13 16,2 25-16-16,-2-35-18 0,0 19-4 0,-2-3-22 15,-2-3-5-15,0 3-6 0,-7-1-11 0,-1 1-46 16,-5 2-54-16,-1 1-84 0,-5 5-121 0,-2 0-132 16,-6 4-192-16,0 2-361 0,0 2 125 0,0 3 178 15</inkml:trace>
  <inkml:trace contextRef="#ctx0" brushRef="#br0" timeOffset="22016.25">16491 7885 3671 0,'27'0'10'0,"-27"0"15"16,27 0 36-16,-27 0 34 0,25 0 28 0,-25 0 12 16,17 0-6-16,-17 0-14 0,0 0-27 15,0 0-19-15,0 0-27 0,0 0-24 0,0 0-10 16,0 0-10-16,0 0-5 0,10 0 5 0,-10 0 1 0,0 0-2 15,0 0 3-15,0 0 1 0,0 0-1 16,0 0 5-16,0 0 0 0,0 0 1 0,0 0 3 16,8 0-6-16,-4 0 4 0,3 0-4 0,3 0-5 15,0 0 4-15,5 0-4 0,-1-27 1 0,5 27 5 16,-3-22-3-16,-1 22 5 0,1-24 19 0,-1 10 13 16,-5 4 5-16,2-3 5 0,-3 4-9 0,-1 0-18 15,-4 2 1-15,0 2-14 0,-2-1-4 0,-2 3-2 16,0-1-7-16,0 2-2 0,0 2-21 0,0-3-9 15,0 3-1-15,-24 0 0 0,24 0 16 16,-34 0 6-16,12 0-7 0,-5 24-8 0,0-24-6 16,-2 27-5-16,2-27 0 0,-2 35-6 0,4-12-5 15,1 1-5-15,3 1-8 0,4 1-4 0,3-1-9 16,2 3-9-16,3 0-8 0,5-3 1 0,0 0-15 16,4 2-11-16,0-3-9 0,0 0-19 0,33-3-14 15,-33-2-22-15,31-1-24 0,-10-3-38 0,-1-1-36 16,5-3-38-16,-2-2-83 0,4-4-115 0,-2-5 73 15,2 0 98-15</inkml:trace>
  <inkml:trace contextRef="#ctx0" brushRef="#br0" timeOffset="22227.89">16899 7964 2687 0,'10'-14'53'0,"0"0"43"0,-1 5 49 0,-1-3 55 16,4 1-13-16,-1 0-2 0,-5 1-3 0,2 2-10 15,0 0-3-15,-1 2-8 0,-1 2-35 0,-2 0-40 16,-2 2-38-16,0-2-35 0,-2 4-14 0,0-1-7 15,0 1-5-15,0 0 1 0,0 0 3 0,0 0 5 16,0 0 0-16,0 25 3 0,-25-25-1 0,25 27 0 16,0-8-11-16,-27 2-38 0,27 4-24 0,-20 0-48 15,20 4-29-15,-21-1-29 0,21 3-39 0,-19 1-22 16,19-1-33-16,-14 1-20 0,14-1-46 0,-12-1-104 16,12-8-187-16,0-1 46 0,0-4 108 15</inkml:trace>
  <inkml:trace contextRef="#ctx0" brushRef="#br0" timeOffset="22380.16">16969 7631 2454 0,'10'-17'0'0,"1"3"-3"0,-1 2 1 16,-2 2-19-16,-4 3-45 0,1 3-17 0,-3 4-9 15,-2 0-29-15,0 0-10 0,0 29-67 0,0-29-160 16,0 37-114-16,0-16 56 0</inkml:trace>
  <inkml:trace contextRef="#ctx0" brushRef="#br0" timeOffset="22834.87">17006 7835 2541 0,'17'0'22'0,"-5"-18"4"0,3 18 5 16,-3-15 18-16,-2 15-15 0,-1-17 3 0,-9 11 3 15,6 1-16-15,-6 5-8 0,0-5-7 0,0 3-10 16,0 1-2-16,0-1 1 0,0 1-4 16,0 1 5-16,-31 0-1 0,31 0-21 0,-25 0 2 15,8 0-3-15,-1 0 2 0,1 21 19 0,5-21-2 16,0 0-2-16,12 28 1 0,-19-28-1 0,11 23 2 16,8-11 6-16,-7 1-2 0,7-2-1 0,-4 2 1 15,4-3 0-15,0-1 16 0,0 0 31 0,0-2 30 16,0-2 31-16,0-2 23 0,25-2 8 0,-25 0 16 15,23-1-8-15,-23 0-6 0,31 0-8 0,-13 0-15 16,-1 0 2-16,0-22-2 0,-1 22-7 0,-4 0-2 16,1-23-6-16,-1 23-7 0,-3-15-5 0,-3 15-11 15,0-13-11-15,-2 13-19 0,-2-9-10 0,0 9-19 16,0 0-18-16,-2 0-7 0,0 0-10 0,2 0-1 16,-2 0 0-16,0 0 5 0,0 0 0 15,0 0 7-15,0 0 0 0,0 30 4 0,0-30 4 16,0 32-7-16,-27-12 6 0,27 3-3 0,0 2-3 15,-24 2 7-15,24 0-3 0,-19 0-2 0,19 1 1 16,-19 4-6-16,9-1-2 0,0 1-69 0,-1-2-42 16,1 1-70-16,0 1-66 0,-1-2-15 0,3 2-45 15,-2-4-15-15,4-3-13 0,-5 0-14 0,5-4-28 16,0-4-121-16,0-11-91 0,0-6 100 0</inkml:trace>
  <inkml:trace contextRef="#ctx0" brushRef="#br0" timeOffset="23074.78">17167 7735 3766 0,'40'-39'33'0,"-5"1"38"16,-2 4 22-16,-2 2 12 0,-4 0 9 0,-2 5 7 15,-7 2 24-15,-3 9 18 0,-7 3-35 0,0 5-48 16,-4 1-55-16,-2 5-40 0,-2 2-11 0,0 0 11 16,0 0 4-16,0 0 13 0,0 39 2 0,-24-16-8 15,24 5 6-15,-21 3-4 0,21 8 2 0,-27 3 4 16,27 3-4-16,-23 0 2 0,23 3 0 0,-24-1-1 15,13 0-32-15,1-1-40 0,2 2-45 0,-3-3-43 16,5 1-33-16,-2-3-35 0,2-1-23 0,-3-5-30 16,1-1-8-16,4-1-4 0,0-5-14 15,-2-3-46-15,1-7-68 0,1-6-133 0,4-7 28 16,0-4 116-16</inkml:trace>
  <inkml:trace contextRef="#ctx0" brushRef="#br0" timeOffset="23579.89">17343 8024 1777 0,'0'5'11'0,"0"-1"-3"0,0-1 0 16,0-3 1-16,10 0 6 0,-10 0 10 0,0 0 17 15,0 0 4-15,0 0-7 0,0 0-5 0,0 0-5 16,0 0 10-16,0 0 8 0,0 0 17 0,0 0 12 15,0 0 15-15,0 0 15 0,0 0 16 16,0 0 21-16,0 0-16 0,0 0-27 0,0 0-32 16,0 0-33-16,0-27-8 0,0 27 3 0,0-24 12 15,0 8-1-15,0-2 0 0,-18 0 7 0,18 0-6 16,0-1-4-16,0 2 12 0,0-1 12 0,0 3-3 16,0 1-3-16,23 2-10 0,-23 0-17 0,0 2-9 15,20 2 4-15,-20 3-9 0,15 1-20 0,-15 0 1 16,18 2-9-16,-18 2 1 0,17 0 8 0,-9 0-6 15,2 23 4-15,1-23 2 0,-1 31 2 0,1-9 5 16,-1 2-1-16,-2 2 1 0,-2 0-40 0,3 3-27 16,-5 3-45-16,0-2-52 0,-2 3-14 0,0 1-39 15,-2 1-42-15,0-1-68 0,0 0-131 0,0-2-184 16,0-4 83-16</inkml:trace>
  <inkml:trace contextRef="#ctx0" brushRef="#br0" timeOffset="24107.03">17560 8004 2836 0,'17'-7'15'0,"-3"2"10"0,-1-2 9 0,-1 3 0 15,-2-2-15-15,-3 1-11 0,1 1-26 16,-6 3-43-16,0 1-13 0,-2 0 0 0,0 0 0 15,0 0 10-15,2 29-25 0,-2-29-36 0,0 27-30 16,2-12 2-16,-2 2 0 0,0 1-8 0,0-4 15 16,0 0 6-16,0-2 33 0,0-1 47 0,0-2 30 15,0-9 25-15,0 12 32 0,0-12 29 0,0 0 55 16,0 0 49-16,0 0 20 0,0 0 33 0,0-22-19 16,0 22-4-16,23-24 3 0,-23 24-16 0,18-30 10 15,-18 12 2-15,25-2-12 0,-12 0-13 0,1-1-13 16,1-1-24-16,-1-1 5 0,1 0-20 15,1-2-8-15,-4-1-1 0,3-1-25 0,-5-3-5 16,-1-1-10-16,-3 0-23 0,-2-3-11 0,-2-1-8 16,-2 0-4-16,0 0 1 0,0-1 1 0,0 4 4 15,0 2 1-15,0 5-8 0,-21 2-4 0,21 6-11 16,0 5-13-16,0 5 5 0,0 3-5 0,-18 4 4 16,18 0 6-16,-15 0-2 0,15 29 3 0,-23-29 6 15,9 48-6-15,-5-16 1 0,1 8 3 0,-1 6-7 16,3 3 4-16,1 2 1 0,5 3-2 0,-1 0-2 15,5 2-2-15,2 0 4 0,0-1-8 0,2 0-15 16,2-3-31-16,0-3-21 0,0-1-22 16,0-4-10-16,0-1-1 0,0-5-14 0,0-3 7 15,27-5 0-15,-27-2 9 0,20-6 5 0,-20-4-19 16,21-5-15-16,-21-5-36 0,27-3-46 0,-15-5-38 16,3 0-56-16,-1 0-111 0,5-29-172 0,-2 10 40 15,-3-3 98-15</inkml:trace>
  <inkml:trace contextRef="#ctx0" brushRef="#br0" timeOffset="24419.17">17492 7933 2673 0,'-4'23'31'0,"2"-23"26"0,0 14 36 0,2-14 38 16,0 0 10-16,0 0 17 0,0 0 8 0,0 0 1 0,0 0-23 15,0 0-38-15,0 0-42 0,18 0-32 16,-18 0-7-16,0 0 8 0,29 0 7 0,-14 0 6 16,1 0 7-16,9 0 10 0,0-18 10 0,4 18-1 15,4 0 14-15,2 0-3 0,0-10-1 0,0 10-2 16,3 0-15-16,-3 0-10 0,0 0-7 0,-6-9-5 16,0 9-11-16,-7 0-8 0,-1 0-9 0,-4 0-9 15,-3 0-3-15,-8 0-8 0,3-4-5 0,-9 4-12 16,2 0-51-16,-2 0-54 0,0 0-63 15,0 0-72-15,0 0-51 0,0 0-22 0,0 0-25 0,0 0-34 16,-31 0-90-16,31 0-279 0,-29 0 75 16,29 0 121-16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3:42:31.9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8167 6014 1454 0,'17'-3'28'0,"-17"1"8"16,0-1 8-16,0 1 8 0,0 0-13 0,0 2 6 15,0-2 4-15,0 1-8 0,0 1-11 0,0 0-5 16,0 0-10-16,0 0 0 0,0 0 0 0,0 0-11 15,0 0 0-15,0 0-1 0,0 0 4 0,0 0 8 16,0 0 16-16,0 0 15 0,0 0 5 0,0 0 11 16,0 0-3-16,0 0 4 0,0 0 2 0,0 0-4 15,0 0 4-15,0 0-6 0,0 0 0 0,0 0 6 16,0 0-2-16,0 0 5 0,0 0 1 0,0 0-11 16,0 0-5-16,0 0-7 0,0 0-13 15,0 0-4-15,0 0-4 0,0 0-6 0,0 0 2 16,0 0-7-16,0 0 1 0,0 0 0 0,0 0-10 15,0 0 0-15,0 0-7 0,0 0-6 0,0 0 1 16,0 0 2-16,0 0-7 0,0 0 3 0,0 0 4 16,0 0 0-16,18 0 7 0,-18 0-2 0,15 23-5 15,-3-23 2-15,1 25 0 0,3-6 1 0,5-1 15 16,-1 2 4-16,3 2 11 0,0 0 16 0,4 1-1 16,-2 0 5-16,-1 0 0 0,1-2-1 0,-2-2 2 15,0 2-4-15,-3-3-6 0,-3-3-7 0,-3-1-9 16,1-1-2-16,-5-4 0 0,-2 0 0 0,-1-4 6 15,-3 0 3-15,-2-3-1 0,0 0 3 16,-2 0-3-16,0-2-3 0,0 0-3 0,2 0-6 16,-2 0-3-16,0 0-1 0,0 0-4 0,0 0-1 15,0 0-2-15,0 0-6 0,0 0 0 0,0 0-16 16,0 0-46-16,0 0-48 0,0 0-59 0,0 0-42 16,0 0-15-16,0 0-4 0,0-13 3 0,0 13 8 15,0 0 8-15,-17 0 12 0,17 0-3 0,0 0-15 16,0-11-4-16,-14 11 12 0,14-10 43 0,-12 2 73 15,5 0 110-15,-1 0 100 0,2-3 77 0,0 1 49 16,0 0-7-16,-1-1-29 0,5 0-15 16,0 2-11-16,2-1 0 0,0 2 7 0,0-1-11 15,0 4-17-15,0 0-24 0,0-1-25 0,0 4-16 16,21-2-13-16,-21 3-19 0,0 1-13 0,0 0-17 16,18 0-11-16,-18 0-12 0,13 0-6 0,-13 0-4 15,14 0-7-15,-7 0 9 0,3 27 4 0,0-27 2 16,-2 24 7-16,5-9-7 0,-3 2-2 0,3 1 1 15,-5 0-8-15,2 0 13 0,-1 0-1 0,-1-2 0 16,0 2 8-16,-4-3-6 0,0 0 2 0,-2-1 2 16,3-3-1-16,-3 1 1 0,-2-3 1 0,0-1-5 15,0-2 3-15,0-1-2 0,0-1-3 0,0-1 7 16,0-1 0-16,0-2 7 0,0 1 6 0,-29-1-3 16,29 0-2-16,-25 0-6 0,8 0-9 0,-1 0-5 15,-5 0-1-15,-2-24-5 0,0 24-24 16,-2-16-32-16,3 16-37 0,-1-18-42 0,2 18-25 0,2-15-19 15,3 15-11-15,1 0-15 0,5-11-10 16,2 11-36-16,1 0-42 0,3 0-40 0,4 0-99 16,2 0-90-16,0 0 88 0</inkml:trace>
  <inkml:trace contextRef="#ctx0" brushRef="#br0" timeOffset="491.81">8705 6612 2524 0,'0'-1'34'0,"0"0"27"0,0 1 28 15,0-2 36-15,0 0 7 0,0-1 13 0,0 3 14 16,0-1 0-16,0 1-10 0,16-2-16 0,-16 1-20 16,0 1-30-16,0 0-24 0,0 0-27 0,0 0-19 15,0 0-11-15,0 0-7 0,0 0 0 0,0 0-8 16,0 0 5-16,0 0 2 0,0 0 2 0,0 19 19 15,0-19 13-15,31 23 9 0,-31-7 5 0,25 2-2 16,-6 3-4-16,-3 1 3 0,-1 0 2 0,3 1 2 16,-1-3-9-16,-3 0-7 0,1-2-11 0,-5-3-8 15,-2-2-3-15,5-1-8 0,-7-2 6 0,0-4-6 16,-2 0-3-16,-2-3 8 0,0-1-3 16,-2 0 3-16,0-2 7 0,0 2 2 0,0-2-6 15,0 0 7-15,0 0-9 0,0 0-3 0,0 0 3 16,0 0-21-16,0 0-41 0,0 0-55 0,0 0-77 15,0 0-76-15,0 0-60 0,0-15-52 0,0 15-47 16,-27 0-81-16,27-12-158 0,0 12 55 0,-18-13 122 16</inkml:trace>
  <inkml:trace contextRef="#ctx0" brushRef="#br0" timeOffset="783.83">8870 6747 2573 0,'0'-2'21'0,"0"-2"11"0,23 2 17 16,-23 1 32-16,0-1 20 0,18-1 38 0,-18 2 26 15,0-1 3-15,19 2-18 0,-19-2-30 16,0 2-35-16,6 0-31 0,-6 0-26 0,0 0-10 16,4 0-2-16,0 0 16 0,-2 0 22 0,7 25 3 15,-3-25 7-15,6 23-11 0,-3-23-10 0,3 30 2 16,0-15-4-16,-1 3-5 0,1-3-2 0,-6 3-22 16,5-4-5-16,-3 3-3 0,-2-2-5 0,0 1 8 15,-1-2-4-15,-3 1-7 0,-2 0 4 0,0-3 1 16,0 1 4-16,0-2 3 0,0-1-4 0,-27-1 1 15,27-2-4-15,-21-2 2 0,21 1 0 0,-31-3 1 16,10-1-2-16,1-2-26 0,-1 0-35 0,0 0-45 16,1 0-55-16,-3 0-49 0,0-21-50 15,3 21-39-15,-1 0-29 0,2-25-35 0,1 25-74 0,5-19-162 16,3 19 3-16,6-18 108 0</inkml:trace>
  <inkml:trace contextRef="#ctx0" brushRef="#br0" timeOffset="1219.75">9263 6912 2753 0,'-4'-3'25'0,"2"1"21"0,2 1 30 15,0 1 27-15,0-3 20 0,0 3 15 0,0 0 6 16,0 0-5-16,0 0-26 0,0 0-29 0,0 0-32 16,0 0-26-16,0 0-21 0,0 0-8 0,0 0-8 15,0 0 6-15,0 0 0 0,0 0 2 0,18 18 11 16,-18-18-5-16,19 18 1 0,-5-5 0 15,5 0 1-15,4 5 2 0,3 0 13 0,3 1 19 16,2-1 4-16,2 0 17 0,3-3 3 0,-1-1-8 16,-2 2-1-16,0-4-2 0,0-3-1 0,0 2 3 15,-6-5-2-15,0 0-3 0,-7 1-3 0,1-2-2 16,-6-3-1-16,-1-2-3 0,-4 2-7 0,-3-2-11 16,-1 0-10-16,-4 0-11 0,0 0-1 0,0 0-20 15,-2 0-44-15,0 0-57 0,0 0-83 0,0 0-85 16,0 0-70-16,0 0-84 0,0-18-77 0,0 18-172 15,-23 0-51-15,23-13 142 0</inkml:trace>
  <inkml:trace contextRef="#ctx0" brushRef="#br0" timeOffset="1487.42">9780 7021 3095 0,'0'-6'23'15,"0"1"10"-15,0-1 27 0,0 3 47 0,0-2 38 16,20 1 38-16,-20 2 12 0,0-2-13 0,0 3-35 15,0 1-37-15,0-1-35 0,17 1-29 0,-17 0-30 16,0 0-15-16,0 0-6 0,0 0-3 0,8 0 3 16,-8 0 1-16,8 0 3 0,1 26-3 0,1-26 6 15,0 24-1-15,1-24 2 0,1 29 0 0,-2-14-3 16,-1 3-3-16,-3-1-1 0,-4-1 0 0,-2 0 2 16,0-2 5-16,0 1 0 0,0 0-5 15,-27-1-22-15,27-2-19 0,-29-3-28 0,29-1-25 16,-39-4-28-16,16 2-29 0,-2-5-37 0,-2-1-41 15,0 0-33-15,1 0-48 0,-1 0-45 0,6 0-94 16,-2 0-152-16,7 0 12 0,5 0 109 0</inkml:trace>
  <inkml:trace contextRef="#ctx0" brushRef="#br0" timeOffset="1904.14">10096 7193 3060 0,'-19'-9'34'16,"19"2"11"-16,0 1 22 0,0 2 33 0,0 3-6 16,0-4 24-16,0 5 5 0,0-2-19 0,0 2-16 15,0 0-28-15,0 0-26 0,0 0-18 0,0 0-13 16,19 0-2-16,-19 0-3 0,18 0 0 0,-5 0 3 15,1 0-7-15,1 0 1 0,1 24 3 0,3-24-4 16,0 19-1-16,-1-19 6 0,3 25-2 0,-5-10-2 16,-1-1 4-16,1 0-7 0,1 4 4 0,-3 0 1 15,-1-2-1-15,-5 2 6 0,0 0-5 0,1-2 0 16,-5 0 2-16,0-2 0 0,-4-1 4 16,0-1 0-16,0-2-3 0,0-1 2 0,0-4-3 15,0 1 5-15,0-2 3 0,-27 0-3 0,27-4 3 16,0 4 0-16,-25-4 1 0,25 0-7 0,-21 0-11 15,21 0-28-15,-20 0-34 0,7 0-28 0,5 0-23 16,-2 0-10-16,2 0-10 0,1-17-8 0,1 17-20 16,2 0-18-16,0 0-16 0,4 0-8 0,-2 0-6 15,2 0-33-15,0 0-58 0,0 0-124 0,0 23-24 16,0-23 88-16</inkml:trace>
  <inkml:trace contextRef="#ctx0" brushRef="#br0" timeOffset="2184.14">10464 7391 2851 0,'6'-1'18'0,"-2"-3"5"0,0 4 5 16,0-1 6-16,-2-2-6 0,1 3 4 0,-1 0 1 15,-2 0-6-15,0 0-12 0,0 0-12 0,0 0-9 16,0 0-2-16,0 0 1 0,0 0 4 15,0 0 3-15,0 24 8 0,0-24-3 0,0 22-5 16,0-22 2-16,0 29-5 0,0-11 3 0,0-3 1 16,0 1 0-16,0-1-3 0,0-1 3 0,0 2 6 15,0-3-3-15,0 1 0 0,0-1-36 0,0-2-37 16,0 1-40-16,0-4-46 0,0-1-14 0,0 0-30 16,0-3-29-16,0-3-49 0,0 1-103 0,0-2-128 15,0 0 71-15</inkml:trace>
  <inkml:trace contextRef="#ctx0" brushRef="#br0" timeOffset="2567.89">10170 7501 2919 0,'0'-16'12'0,"0"8"20"0,0 3 29 0,0-2 39 15,0 1 26-15,0 1 17 0,0 0 3 0,0 2-17 16,0 1-23-16,0 2-28 0,0-1-28 0,0-2-22 16,0 3-16-16,0 0-8 0,0 0-14 0,0 0-4 15,0 0-2-15,0 0-1 0,0 0 10 0,0 0 3 16,23 27 3-16,-23-27 1 0,0 32 2 0,21-15 0 16,-21 5 2-16,16 1 2 0,-16-1-8 0,25 1 3 15,-11-1-1-15,1-4-1 0,-1-1 9 16,-3-2 26-16,-3-5 32 0,0-2 26 0,-4-3 19 15,3-2-10-15,-3-1-14 0,-2-2-13 0,0 0-22 16,0 0-16-16,0 0-21 0,0 0-5 0,2-23-7 16,-2 23-4-16,0-23 7 0,5 23-8 0,-3-30 1 15,-2 14 3-15,4-2-7 0,-2 1-1 0,0 2-12 16,2-1-29-16,1 1-31 0,-3 3-53 0,2-1-70 16,2 4-76-16,-2 2-86 0,3 3-78 0,-1 2-77 15,2 2-173-15,3 0-9 0,-1 0 132 0</inkml:trace>
  <inkml:trace contextRef="#ctx0" brushRef="#br0" timeOffset="2936.77">10327 7886 2858 0,'0'0'21'15,"0"0"10"-15,0 0 13 0,0 0 21 0,0 0-7 16,0 0 7-16,0 0-4 0,0 0-22 0,0 0-16 15,0 0-18-15,0 0-11 0,0 0 5 0,0 0-2 16,0 21 6-16,0-21-1 0,0 21 0 0,0-21-2 16,27 30 3-16,-27-11-2 0,0-1 3 0,19 2-2 15,-19 1-41-15,16 0-20 0,-16 1-31 0,15 0-31 16,-15-1-2-16,12 0-18 0,-4-2-20 0,-3-2-21 16,-1-1-25-16,-2-4-68 0,-2-2-111 0,0-6-129 15,0-1 65-15</inkml:trace>
  <inkml:trace contextRef="#ctx0" brushRef="#br0" timeOffset="3269.06">10222 8333 2760 0,'0'-11'12'0,"0"4"10"15,0-1 26-15,0 2 38 0,0 1 22 0,0 1 15 16,0-4 4-16,0 3-25 0,0 2-30 0,0 2-28 15,0 0-32-15,0 1-14 0,0 0-8 0,0 0-1 16,0 0-16-16,0 0-21 0,0 0-31 0,0 0-49 16,0 22-49-16,0-22-58 0,0 23-85 0,0-6-186 15,0 0-167-15,25-1 81 0</inkml:trace>
  <inkml:trace contextRef="#ctx0" brushRef="#br0" timeOffset="6552.1">9453 8513 2389 0,'4'-1'24'0,"0"-1"21"16,0 2 26-16,0-3 27 0,1 2 8 0,-1-2 12 16,0 2 5-16,-2 0-2 0,2 0-12 0,-2 1-9 15,2 0-16-15,-4 0-14 0,4 0-17 0,-4 0-19 16,2 0-8-16,1 0-5 0,-3 0 8 0,2 0 7 15,-2 19 2-15,2-19 2 0,0 14-1 0,-2-14-4 16,2 20-5-16,0-7-11 0,-2 0-11 0,2 1-6 16,0-1 1-16,-2 2 2 0,2-1-1 0,-2-2 1 15,2 1-8-15,0-1 3 0,-2-3 0 0,0 2 3 16,0-4 3-16,0-2-2 0,0-1-3 16,0 0-1-16,0-3 4 0,0-1 0 0,0 0-2 0,-25 0 3 15,25 0-4-15,-16 0-2 0,16-33 7 16,-21 33-4-16,21-28-3 0,-23 12 5 0,23-2-3 15,-18-3 5-15,8 3 31 0,10 0 20 0,-11 0 23 16,11 3 23-16,-4 0-9 0,4 0-14 0,0 4-2 16,0-1-21-16,0 3-12 0,0 1-6 0,25 3-25 15,-25-1-7-15,0 4-7 0,25 1 0 0,-25 1 0 16,22 0 1-16,-7 0-3 0,1 28 1 0,1-28 3 16,-3 29-2-16,3-29-1 0,-3 34 0 0,-1-16 3 15,-1 0-2-15,-3-1 5 0,-5 1-3 0,0-2-7 16,-4-1 6-16,0 0-1 0,0-3-3 15,0 0 7-15,-29-4 2 0,29 0-5 0,-35-5 6 16,14-3-5-16,-2 0-3 0,-2 0 3 0,1 0-5 16,1 0-2-16,0-26 8 0,7 26-6 0,-1-23 5 15,5 23 6-15,1-25-7 0,3 25 7 0,8-25 4 16,-2 11 17-16,2 2 22 0,0 2 7 0,0-2 3 16,0 2-2-16,31 0-12 0,-31 2 13 0,29 0-4 15,-10 2-15-15,1 2-1 0,3 3-12 0,0 1-7 16,2 0-1-16,-5 0-10 0,3 0-9 0,-2 0-4 15,-5 20 4-15,1-20-3 0,-5 0 3 0,-2 29 5 16,-1-29-8-16,-5 24-1 0,-2-10 0 0,-2 2-2 16,0 0 6-16,0 0-7 0,-29-2-24 0,29 0-22 15,-35-2-23-15,14-1-10 0,-4-3 8 0,1-3 14 16,-1-3 18-16,0-2 19 0,4 0 13 16,3 0 8-16,1 0 7 0,5 0 1 0,3 0 6 15,9-21-2-15,-8 21 10 0,8 0 26 0,0-25 20 16,0 25 27-16,0-20 5 0,0 6-15 0,25 14 3 15,-25-22-3-15,25 10 8 0,-25 1 15 0,29 3 0 16,-11-1-1-16,1 2-24 0,0 4-18 0,1-1-28 16,1 3-19-16,-3 1-5 0,3 0-8 0,-2 0-5 15,-3 0-4-15,1 23-4 0,-5-23 4 0,-1 20 4 16,-3-20 5-16,-2 26-1 0,-4-8 0 0,-2-3-12 16,0 2-17-16,0 0-29 0,-35 1-34 0,35-3-14 15,-37-2-6-15,14-3 18 0,0-2 13 16,-2-3 22-16,1-2 9 0,-3-3 22 0,4 0 17 15,0 0 5-15,7 0 15 0,-1-28-5 0,5 28 8 16,2-23 39-16,5 23 31 0,5-30 28 0,0 16 33 16,0 1 0-16,0-4-12 0,0 3-8 0,0 0-2 15,33 1-16-15,-33 2-6 0,29 0-8 0,-8 2-28 16,0 1-11-16,1 2-12 0,1 3-1 0,0-1-5 16,0 2-7-16,-1 2-7 0,-1 0-17 0,-4 0-7 15,-1 0-2-15,-1 21 3 0,-3-21 0 0,-4 21-2 16,-1-21 6-16,-5 26-8 0,0-9-1 15,-2 0-41-15,0-1-20 0,0 1-30 0,-33-1-33 16,33-1 15-16,-38-4-19 0,18 0 17 0,-5-3 29 16,0-3 25-16,-2-3 34 0,4-2 20 0,-1 0 7 15,5 0 9-15,-2 0-4 0,7-26 4 0,2 26 16 16,1-23 44-16,5 23 45 0,6-29 46 0,0 29 17 16,0-29-31-16,0 14-8 0,0 1-28 0,29-2-14 15,-29 2 4-15,31 1-17 0,-31 2-14 0,41 3-6 16,-18-2-11-16,0 6-4 0,-1 1-12 0,3 1-9 15,-2 2-10-15,0 0-9 0,-5 0-3 0,-3 0-8 16,-3 0-3-16,-1 0 1 0,-7 24-4 0,2-24 8 16,-6 20 3-16,0-20-4 0,0 25-9 0,0-9-27 15,-27 0-28-15,27 0-30 0,-33-2-15 16,10-1-5-16,1-2 2 0,-3-1 20 0,0-2 22 16,0-5 31-16,0 1 20 0,5-3 22 0,3-1 11 15,3 0 0-15,3 0 7 0,5 0-1 0,6 0 10 16,0 0 28-16,0-28 21 0,0 28 13 0,0-21 9 15,27 21-13-15,-27-25-15 0,29 12-1 0,-29 0-13 16,37 1-7-16,-14 0-4 0,0 2-13 0,1 1-1 16,-1 3-6-16,0 0-7 0,-5 3-7 0,1-2-4 15,-4 3-10-15,-5 0-6 0,-2 2-6 0,-2 0-3 16,-6 0-5-16,0 0 8 0,0 0 0 0,0 0-21 16,-27 27-24-16,27-27-22 0,-37 22-10 15,12-22 3-15,-3 24 10 0,1-24 2 0,-6 16 4 16,6-16 15-16,0 0 23 0,6 14 24 0,0-14 12 0,7 0 14 15,6 0 5-15,8 0 7 0,-6 0 7 16,6 0-1-16,0 0 4 0,0 0-13 0,0-22-1 16,26 22-3-16,-26 0-14 0,23-22 5 0,-23 22-11 15,23-16-10-15,-23 16-59 0,18 0-125 0,-18-12-116 16,13 12-115-16,-13 0-67 0,0 0-55 0,0 0-69 16,0 0-128-16,0 0-266 0,0 0 178 0</inkml:trace>
  <inkml:trace contextRef="#ctx0" brushRef="#br0" timeOffset="9635.64">9509 8478 2344 0,'0'-9'1'0,"0"-2"2"0,0 5 13 15,0-2 26-15,0 1 24 0,0 2 15 0,0 2 6 16,0-1-6-16,0 4-15 0,0 0-4 0,0 0-8 16,0 0-17-16,0 0-6 0,14 0-8 0,-14 0-14 15,0 0 4-15,0 0 4 0,0 0 6 16,11 0 16-16,-11 19 1 0,10-19 1 0,-2 14 1 0,-2-14-14 15,3 18-7-15,-3-6-11 0,4-3-7 16,-2 1 1-16,-1-2-3 0,-1-2 0 0,-2 1-3 16,2-2-1-16,-4 0 2 0,0-1 3 0,-2-1-2 15,0 0 1-15,0 2 3 0,0-2-4 0,0 2 3 16,-20 0 1-16,20 1-6 0,-25-1 2 0,25 0 4 16,-31 0-2-16,12 0 6 0,3-4-2 0,-3 2-8 15,5-2-1-15,1-1-1 0,5 3 0 0,8-3 6 16,-15 0 3-16,15 0 1 0,0 0 10 0,0 0 2 15,0 0 9-15,0 0 14 0,0 0 7 0,0 0 18 16,34-23 19-16,-34 23 11 0,31 0 1 16,-15-17 1-16,5 17-11 0,-3-14-20 0,1 14-6 15,2-13-24-15,-3 13-9 0,-1-9-6 0,-1 9-13 16,-3-7 1-16,1 7-9 0,-8-2-5 0,3 2 2 16,-5 0-7-16,0 0-3 0,-4 0 4 0,0 0 1 15,0 0 2-15,0 0 8 0,0 0-7 0,0 27-20 16,-31-27-6-16,31 22-9 0,-29-22-11 0,29 24 15 15,-37-24 1-15,18 20 7 0,-4-20 15 0,5 14 1 16,-1-14 5-16,3 11 0 0,1-11 2 0,5 0 4 16,0 0 7-16,5 0-1 0,1 0 21 0,0 0 11 15,4 0 2-15,0 0 13 0,0 0 7 0,0 0 4 16,0-19 4-16,0 19-5 0,25 0-17 16,-25-22-6-16,23 22-3 0,-23-17-4 0,20 17-6 15,-20-12-12-15,25 12-5 0,-25-10-4 0,19 10-7 16,-19 0-1-16,12-6-6 0,-12 6-2 0,6 0-7 15,-6 0-9-15,0 0-1 0,0 0-4 0,0 0 3 16,0 0-7-16,-27 29-4 0,27-29-11 0,-28 21-8 16,28-21 9-16,-34 23-2 0,16-23 12 0,-1 17 13 15,3-17 8-15,1 10 10 0,5-10 8 0,-2 0 7 16,12 0 4-16,-11 0 18 0,11 0 7 16,0 0-1-16,0 0 6 0,0 0-5 0,0 0 3 15,0-23 4-15,0 23-2 0,31-20 1 0,-31 20-8 0,27-21-4 16,-27 21-8-16,31-19-8 0,-12 19 0 15,1-14-7-15,1 14-2 0,0-11-5 0,1 11-4 16,-3 0 2-16,0 0 0 0,-3 0 2 0,-1 0-6 16,-1 0-3-16,-6 0 1 0,1 0-13 0,-3 21-8 15,-2-21-4-15,-4 0-7 0,0 22 7 0,0-22 9 16,0 20 7-16,-23-20 7 0,23 20 3 0,-31-10-2 16,31-10-2-16,-39 13 5 0,18-13-2 0,1 4 8 15,-1-4 4-15,4 0 1 0,5 0 0 0,2 0-2 16,10 0 1-16,-13 0-2 0,13 0 0 15,0-22-2-15,0 22-2 0,0 0-4 0,0-17-5 16,0 17-30-16,29-15-44 0,-29 15-70 0,25-13-86 16,-25 13-86-16,23-11-101 0,-23 11-170 0,27 0-211 15,-15-5 117-15</inkml:trace>
  <inkml:trace contextRef="#ctx0" brushRef="#br0" timeOffset="13282.65">15584 3471 2402 0,'8'-10'24'16,"-6"2"21"-16,5-1 30 0,-3 2 31 0,0 0 16 16,-2-1 12-16,2 5 2 0,-2 0 2 0,0 0-7 15,0 3-1-15,-2 0-1 0,0 0-5 0,2 0-3 16,0 0-10-16,0 0-17 0,0 0-19 0,-2 0-20 16,3 0-22-16,-3 0-16 0,2 0-6 0,-2 0-12 15,0 15-1-15,0-15 37 0,0 11 17 0,0 3 13 16,0 7 20-16,0 8-9 0,0 11-4 0,0 9 2 15,0 12-3-15,0 11-8 0,0 9 4 16,-29 5 22-16,29 7 7 0,-25 2 6 0,25 6-1 16,-33 4 10-16,12 7-2 0,0 4 14 0,-3 11 31 15,-1 6-25-15,-2 3-9 0,0 3-26 0,2 2-21 16,1 0 49-16,-1-2 51 0,0 1 59 0,4-1-1 16,3-2-45-16,-3 1-57 0,2 1-55 0,1 0-20 15,-1 0-1-15,1-1-10 0,1-9 3 0,-2-1-4 16,-1-1-17-16,-1-1 6 0,0-4-9 0,-1-4 6 15,1-2 1-15,-2-8 4 0,0-4 7 0,1-8-8 16,1-13 0-16,-2-7-8 0,5-7-13 0,-3-8-3 16,2-8-4-16,1-3 3 0,3-6-5 15,1-8 1-15,2-4 3 0,1-6-2 0,3-3-2 16,2-7 3-16,0 0-1 0,3-6 4 0,1-4 12 16,0-2 30-16,2 1 18 0,0-5-6 0,0 0-8 15,0 0-33-15,0 0-21 0,0 0 0 0,35 0 0 16,-14-25 0-16,8 25 0 0,8 0 0 0,9-19 0 15,10 19 0-15,8-19 0 0,14 19 0 0,11-21 0 16,12 7 0-16,15-1 0 0,16-1 0 0,23 2 0 16,21 1 0-16,21-1 0 0,13 4 0 0,20-1-4 15,18 2 0-15,16 3-2 0,7 3-8 0,4 0 4 16,0 3-2-16,-2 0 4 0,6 0 9 0,-4 0-3 16,-10 0 4-16,-15 28 11 0,-11-28 1 15,-13 0 2-15,-11 18-2 0,-19-18-14 0,-16 0 0 16,-17 0 0-16,-18 0 0 0,-15 0 0 0,-14 0 0 15,-17 0 0-15,-14 0 0 0,-19 0 0 0,-14 0 0 16,-17 0 0-16,-6 0-66 0,-13 0-104 0,-5 0-118 16,-11-14-137-16,0 14-84 0,0 0-41 0,-27 0-27 15,27 0-2-15,-54 0-51 0,15 0-90 0,-15 0-235 16,-6 0-88-16,-14 0 200 0</inkml:trace>
  <inkml:trace contextRef="#ctx0" brushRef="#br0" timeOffset="16638.89">17990 2682 4346 0,'35'0'1'0,"-12"0"1"0,0 0 1 0,0 0 22 16,-3-23 26-16,1 23 17 0,-7 0 14 0,1 0-14 15,-15 0-18-15,14 0-15 0,-14 0-17 0,0 0-9 16,6 0-13-16,-6 0 6 0,0 0 3 0,0 26-2 16,0-10 8-16,0 4-9 0,0 5 1 0,0 2 2 15,-26 4-3-15,26 0-1 0,-33 3 4 0,14-3-4 16,-6 0-1-16,-4-1 3 0,0-2-7 0,-10-3-7 15,0-2-21-15,-5-4-27 0,-1-4-16 0,-3-5-12 16,1-3 11-16,-3-6 19 0,0-1 20 16,5 0 28-16,4 0 6 0,3-33 11 0,5 33 19 0,7-30 20 15,7 30 33-15,6-33 24 0,3 16 8 0,6 1-3 16,4 1 7-16,0 1-11 0,0-1-6 16,35 3-2-16,-35 1-16 0,39 1-13 0,-14 1-20 15,4 4-9-15,4 5-15 0,0 0-4 0,7 0-8 16,-3 0-8-16,2 0-4 0,0 32 0 0,1-32 4 15,-5 36-12-15,0-13-4 0,-6 4-50 0,0 0-53 16,-4 4-59-16,-5 1-68 0,-5 3-47 0,-1-1-71 16,-3 2-75-16,-3 0-86 0,-6-1-142 0,-2 1-250 15,0-3 142-15</inkml:trace>
  <inkml:trace contextRef="#ctx0" brushRef="#br0" timeOffset="17026.57">18379 2888 3990 0,'0'0'-4'0,"0"0"0"0,0 0 2 0,0 13 23 16,0-13 34-16,0 0 27 0,0 0 30 0,0 0-7 16,20 0-14-16,-20 0-22 0,0 0-16 0,0 0-13 15,15 0-8-15,-15 0-9 0,10 0-10 0,-10 0-4 16,17 0-9-16,-7-16 6 0,5 16-6 0,1 0-1 15,1 0-1-15,1-14-4 0,3 14 6 0,2 0-4 16,-5-11-15-16,5 11-32 0,-6-8-49 0,1 5-60 16,-3 0-56-16,-3-1-55 0,-4 1-54 0,3 1-49 15,-7 0-73-15,0 1-151 0,-2 0-149 0,-2 0 112 16</inkml:trace>
  <inkml:trace contextRef="#ctx0" brushRef="#br0" timeOffset="17203.22">18348 3048 3444 0,'0'7'15'0,"0"-1"19"16,31-1 44-16,-31-4 55 0,39-1 38 0,-14 0 28 15,-4 0-14-15,3 0-38 0,1 0-39 0,-2 0-44 16,-2 0-28-16,1 0-19 0,-1 0-10 0,0 0-4 16,-1 0-20-16,-3 0-49 0,-3-18-78 15,3 18-106-15,-5 0-115 0,1 0-108 0,-1-14-187 0,-4 14-251 16,3-12 134-16</inkml:trace>
  <inkml:trace contextRef="#ctx0" brushRef="#br0" timeOffset="17574.14">19063 2668 1855 0,'6'-19'0'16,"5"-2"5"-16,-7 3 48 0,2 4 66 0,2-2 62 15,0 3 66-15,-1 1 18 0,-1 3 3 0,0 2-9 16,-2 3-31-16,0 1-26 0,-2 1-32 0,0 2-31 16,3 0 4-16,-3 0-13 0,0 0 0 0,0 0 4 15,-2 0-16-15,2 0-7 0,-2 0-19 0,2 0-12 16,-2 0-12-16,0 16-13 0,2-16-9 0,-2 0-11 15,0 0-7-15,0 0-10 0,0 0-7 0,0 0 4 16,0 9-3-16,0-9 1 0,0 9 5 0,0 0-4 16,0 1 1-16,0 3 2 0,0 4-7 0,-23 5-3 15,23 2 6-15,0 4-7 0,-18 3 3 16,18 3 2-16,-15 2-10 0,15 1-44 0,-14 4-70 16,14-2-65-16,-15 1-96 0,9 1-68 0,2-2-70 15,0-1-92-15,0 1-95 0,4-3-226 0,0-3 14 16,0-3 153-16</inkml:trace>
  <inkml:trace contextRef="#ctx0" brushRef="#br0" timeOffset="17974.15">19297 2912 4102 0,'18'-10'-6'15,"-1"1"9"-15,-5-2 33 0,-2 2 49 0,-1 2 51 16,-3-3 40-16,0 5 1 0,-4 2-25 0,0 1-35 15,0 2-43-15,-2 0-34 0,0 0-24 0,0 0-20 16,0 0-6-16,0 0 2 0,0 0-3 0,0 0 3 16,0 0 3-16,0 0-5 0,0 0 3 0,2 0 7 15,0 0-12-15,-2 0-12 0,3 0-5 0,-3 0-6 16,0 0 12-16,2 0 19 0,-2 0 6 0,2 0 9 16,0 0-7-16,2 0-4 0,0 0 2 0,2 0-1 15,0-30 4-15,1 30 1 0,1-33-3 0,2 17-7 16,-6-2 5-16,5 0-2 0,-3 0 5 0,0 4-3 15,-4 0-1-15,4 0 1 0,-6 3-6 16,2 2-13-16,-2 3-30 0,0-1-42 0,0 4-40 16,0 1 0-16,0 2 13 0,0 0 23 0,-22 0 26 15,22 33-7-15,-25-33-8 0,25 43-6 0,-31-16-17 16,12 5-5-16,1 3 9 0,-1 2 6 0,2 1 13 16,3 2 8-16,2-2-8 0,-1 2-4 0,7-2-5 15,0-1-14-15,6-2-8 0,0-4-14 0,0-2-18 16,0-6-31-16,0 0-38 0,0-7-61 0,35-3-90 15,-35-6-122-15,31-4 12 0,-12-3 100 0</inkml:trace>
  <inkml:trace contextRef="#ctx0" brushRef="#br0" timeOffset="18685.54">19724 2927 2830 0,'11'-20'4'0,"-5"2"20"15,0-1 27-15,-2 2 27 0,0-3 19 0,-1 3-3 16,-3 0-20-16,0 3-24 0,0 2-25 0,0 2-18 15,0 3-8-15,0 0-5 0,0 4-2 0,-23 1-2 16,23 2-23-16,0 0-22 0,-25 0-21 0,25 0-7 16,-27 0 7-16,13 31 8 0,1-31 12 0,-1 23-2 15,3-23-1-15,1 30 6 0,2-12-2 0,-2-2 5 16,3 0 14-16,-1 4-2 0,2-2 5 16,-2-1 7-16,3-1 3 0,3 2 11 0,0-3 4 0,2-3 6 15,0 0 1-15,0-4 4 0,0 0 7 16,27-3 18-16,-27-2 8 0,0-2 10 0,29-1 4 15,-29 0-5-15,21 0-7 0,-21 0-5 0,25-25 12 16,-11 25-2-16,3-21 10 0,-3 21 8 0,1-27 3 16,1 12 2-16,-1 0-7 0,-3 1-8 0,0 0-11 15,-3-1 1-15,-3 3 0 0,-2 1-5 0,2 1-14 16,-6 4-19-16,2-1-7 0,0 5-9 0,-2-1 1 16,0 3-2-16,0 0-4 0,0 0 6 0,0 0 0 15,0 0 2-15,0 26 1 0,-27-26 0 0,27 27 5 16,0-27 1-16,-18 32 2 0,18-14-3 0,0 0-4 15,0-2-3-15,0-1-2 0,-11-2 5 16,11-2 8-16,0-4 7 0,0 1 15 0,0-8 22 16,0 3 2-16,0-3 5 0,0 0 0 0,0 0-9 15,23 0 16-15,-23-27 6 0,19 27 15 0,-19-25-3 16,23 25-10-16,-9-33 0 0,-14 15 3 0,23 0 2 16,-9-1 6-16,-3 0 1 0,-1 0-21 0,2 2-6 15,-3 0-13-15,-1 4-5 0,-2 1 3 0,0 1-11 16,-2 4-11-16,-2 2-13 0,1 3-16 0,-1 0-5 15,0 2 0-15,-2 0 0 0,2 0 9 0,-2 0 3 16,2 34 8-16,-2-34-4 0,4 40 0 16,-4-12-8-16,4 1-18 0,-2 4-8 0,0 5-19 15,2-3 1-15,-2 1-4 0,3 1-15 0,-3-4-8 16,0 0-20-16,-2-3-4 0,0-4 8 0,0-3 11 16,0-4 18-16,0-4 18 0,0-4 27 0,0-5 19 15,0-2 13-15,0-2 8 0,0-2-6 0,0 0-5 16,0 0-3-16,0-34 0 0,0 34-2 0,0-37 2 15,0 12 4-15,0-2 7 0,0-1 5 0,0-3 12 16,0 1 6-16,0-3 11 0,0 1 3 0,0 1-2 16,0-2-7-16,35 3-18 0,-35 0-9 0,31 3-11 15,-13 3-4-15,3 2-2 0,2 3-6 0,-3 6-37 16,3 1-55-16,-2 3-66 0,0 5-74 0,-3 4-48 16,1 0-44-16,-3 0-68 0,-1 0-102 15,-3 30-77-15,1-30 101 0</inkml:trace>
  <inkml:trace contextRef="#ctx0" brushRef="#br0" timeOffset="19129.96">20192 2891 3846 0,'0'0'12'0,"37"-27"7"0,-19 27 37 0,1 0 41 16,0-25 32-16,1 25 34 0,-3-22-4 0,-17 22-11 15,21 0-23-15,-21-16-27 0,10 16-34 0,-10 0-37 16,6-8-25-16,-6 8-14 0,0 0-1 0,0 0 0 15,0 0-1-15,0 0 0 0,0 0-3 0,0 0 1 16,0 23-5-16,-29-23 0 0,29 28-3 16,-16-10-2-16,16 3-5 0,-19 3-7 0,19 2-9 15,-17 2-12-15,17 0 3 0,-14 1-5 0,14-1 6 16,-10-1-7-16,10-4-4 0,-9 1 0 0,7-7 0 16,2-2 23-16,-4-3 18 0,4-5 15 0,-2 0 15 15,2-5 8-15,0-2 8 0,0 0-5 0,0 0-8 16,0 0-3-16,0-25-6 0,0 25 1 0,0-33 6 15,25 10-4-15,-25-3-6 0,0-4 11 0,23-3 0 16,-23-3 4-16,0 0 1 0,20-1-1 16,-20-2 0-16,13 2 7 0,-13 0 2 0,12-1-2 0,-6 4 12 15,1 3-1-15,-3 4 5 0,2 4 6 16,0 5-9-16,-2 5-20 0,0 3-7 0,3 4-14 16,-3 3-10-16,0 3 5 0,2 0 6 0,2 0 3 15,3 33-1-15,1-13 1 0,2 6-22 0,3 4-17 16,2 7-6-16,-3 2-18 0,3 4-5 0,-5 1-21 15,3 1-29-15,-7 1-30 0,-2-3-35 0,1-2-21 16,-9 1-21-16,0-3-33 0,0-3-42 0,0-3-83 16,0-3-154-16,-29-8-56 0,29-1 101 0</inkml:trace>
  <inkml:trace contextRef="#ctx0" brushRef="#br0" timeOffset="19317.78">20634 2914 3660 0,'27'-16'3'0,"-2"0"7"0,-1 0 4 0,-3 2 28 16,0 2 33-16,-1-1 23 0,-5 3 5 0,-3 6-30 16,-3 1-44-16,-5 2-41 0,0 1-12 0,-2 0 2 15,-2 0 3-15,0 0 11 0,0 35-28 0,0-13-33 16,0 5-51-16,0 5-63 0,0 4-27 0,0 6-28 16,-21 0-3-16,21 1-12 0,0-1-42 0,-16-3-97 15,16-2-163-15,-17-5-13 0,17-3 101 0</inkml:trace>
  <inkml:trace contextRef="#ctx0" brushRef="#br0" timeOffset="19463.05">20684 2709 3739 0,'18'-24'-3'0,"3"3"-1"16,-7 3 0-16,5 3-4 0,-7 1-17 0,1 4-39 15,-7 4-72-15,-6 3-91 0,8 3-79 0,-8 0-64 16,2 0-83-16,0 30-141 0,3-30-8 0,-1 34 106 15</inkml:trace>
  <inkml:trace contextRef="#ctx0" brushRef="#br0" timeOffset="19870.59">20954 2844 3482 0,'21'0'3'0,"-4"-23"20"0,-1 23 33 0,-1-26 36 16,-3 9 36-16,0 5 15 0,-3 12-12 0,-1-20-24 15,-2 20-38-15,-4-11-40 0,0 11-23 0,-2-5-21 16,0 5-18-16,0 0-24 0,0 0-3 0,0 0-2 16,0 0 1-16,0 27 20 0,-29-27 1 0,29 32 5 15,0-9 11-15,-18 3 11 0,18 5 4 0,0 0-4 16,-13 0-7-16,13 2-10 0,0 1-2 0,0-2 1 16,-10-4 3-16,10 0-1 0,0-5-11 0,-4-4-2 15,4-1 5-15,-2-7 10 0,0-2 13 16,2-4 12-16,0-2 6 0,-2-2 6 0,2-1 3 15,-2 0-5-15,2 0-1 0,-2 0-5 0,-1-29-5 16,3 29 20-16,-2-34 23 0,2 11 22 0,0-4 30 16,0-4-4-16,0-1-19 0,0 0-13 0,36-4-3 15,-36 3 13-15,28 1 18 0,-9 0 0 0,0 4 1 16,1 3-15-16,-1 3-24 0,0 6-10 0,1 4-33 16,-1 3-12-16,-1 5-5 0,1 4-1 0,2 0 1 15,-1 23-10-15,3-23-26 0,-2 44-25 0,2-13-19 16,-3 3-29-16,-1 5-10 0,-5 3-22 0,-3 3-25 15,-5 0-13-15,-2 1-14 0,-4-1-28 0,0-1-50 16,-27-2-99-16,27 0-197 0,-39-8-56 16,16-4 99-16</inkml:trace>
  <inkml:trace contextRef="#ctx0" brushRef="#br0" timeOffset="20326.8">21665 2658 3464 0,'29'-34'1'0,"-6"3"9"16,2 0 18-16,-6 4 15 0,-1 2 7 0,-3 4-8 16,-7 8-20-16,-4 3-18 0,-2 3-15 0,-2 4-13 15,0 0-5-15,0 3-9 0,0 0-14 0,-37 0-2 16,37 23-8-16,-43-23-12 0,16 31 6 16,-4-10 2-16,0 3 5 0,0 2 18 0,0 3 13 15,4 0 10-15,0-1 12 0,2-1 0 0,6-2-16 16,5-5-9-16,2 0 0 0,7-5 7 0,5 0 21 15,0-6 8-15,0 0 2 0,29-4 1 0,-29-1 4 16,48-4 26-16,-17 0 29 0,2 0 31 0,6 0 24 16,1-24 14-16,-1 24 19 0,2-27 15 0,-6 9 15 15,0-1-4-15,-1-2-3 0,-1-2-28 0,-4-3-24 16,-5 1-5-16,-1 1-25 0,-4 0-5 16,-3 1-3-16,-3 1-8 0,-1 4-13 0,-8 2-10 0,0 6-17 15,-4 2-20-15,2 3-21 0,-2 2-10 16,0 2-5-16,0 1-6 0,0 0 6 0,0 0 7 15,0 33 4-15,0-12 5 0,-20 5 7 0,20 9-5 16,-23 5 0-16,23 9 11 0,-29 3 0 0,15 7-4 16,-7 1 11-16,4 3 4 0,-3 1 0 0,1-1 1 15,-4 0-6-15,1-1-12 0,-3-4-1 0,0 0 3 16,-2-5-9-16,-4-2-19 0,0-3-71 0,-2-4-52 16,0-3-52-16,-4-5-52 0,0-6-18 0,-1-6-69 15,-1-3-77-15,-2-9-100 0,-1-6-239 0,-3-6-70 16,4 0 132-16</inkml:trace>
  <inkml:trace contextRef="#ctx0" brushRef="#br0" timeOffset="20950.43">22224 2651 3849 0,'12'-13'33'15,"0"-1"40"-15,-1 3 26 0,-5 2 36 0,6-2 2 16,-3 3-18-16,-3 3-10 0,-4 2-25 0,0 2-35 15,-2 1-25-15,0 0-17 0,0-1-12 0,0 1-3 16,0 0 1-16,0 0-9 0,0 0 0 0,0 0 4 16,0 0 0-16,0 20 15 0,0-20-3 0,0 29 2 15,0-7-1-15,0 5-4 0,0 5 7 0,0 4-2 16,0 6 4-16,0 0-2 0,0 3-6 0,23-1-3 16,-23 0-40-16,16-2-8 0,-16-3-16 0,19-4-13 15,-19-3 19-15,14-6-9 0,-14-6 3 0,9-2 6 16,-9-8 18-16,0-2 23 0,0-3 22 0,0-4 16 15,0-1 3-15,0 0-7 0,0 0-2 0,0-23-7 16,0 23-2-16,-23-36-1 0,23 14-4 16,0-6-1-16,0-5 1 0,0 0 8 0,0-1 0 15,0-3 4-15,0 2-6 0,0 0-5 0,21 0 3 16,-21 2-6-16,31 1 4 0,-31 4-13 0,37 3-33 16,-19 3-56-16,3 4-77 0,-2 3-83 0,1 7-83 15,1 4-63-15,-5 4-102 0,5 0-135 0,-2 0 8 16,6 37 124-16</inkml:trace>
  <inkml:trace contextRef="#ctx0" brushRef="#br0" timeOffset="21539">22718 2875 3269 0,'31'-16'-2'0,"-31"-4"0"16,29 2 0-16,-29-1-2 0,29 0 4 0,-15 0 0 15,-14 4 1-15,17 2-2 0,-17 5-7 0,0-1-34 16,0 3-18-16,0 0-11 0,0 3-19 0,0 0 9 16,-34 3-14-16,34 0-4 0,-37 0-1 0,19 0 19 15,-7 0 24-15,4 30 13 0,3-30 17 0,1 27 5 16,3-27 6-16,1 30 1 0,1-15 4 16,6-1 0-16,6 0 2 0,-9-1 5 0,9-2 2 15,0 0 23-15,0-4 23 0,0-2 27 0,0 0 30 16,23-5 9-16,-23 6-11 0,23-6-11 0,-23 0-25 15,27 0-11-15,-11 0 12 0,3 0 0 0,-5 0 0 16,3-22-4-16,-3 22-13 0,1 0-3 0,-3-15-1 16,-2 15-16-16,-1 0-16 0,-1 0-22 0,-4-10-7 15,-2 10-13-15,0 0-12 0,-2 0 11 0,0 0 3 16,2 0 15-16,-2 32 16 0,0-32-4 0,0 38 5 16,0-13-4-16,0 4-3 0,0-1-8 0,0 4-17 15,0-3-5-15,0-1 0 0,0 0 9 0,21-6 12 16,-21-3 15-16,0-4 2 0,0-4 8 0,17-4 7 15,-17-3-5-15,12-4 14 0,-2 0 16 0,5 0 11 16,-1-31 14-16,7 31 8 0,2-37 3 16,-1 12 16-16,7-3 9 0,0-3 7 0,2-5 10 15,2-1-3-15,-2-2 1 0,-4-3-4 0,4-1-11 16,-2-2-14-16,-2 2-19 0,0-2-19 0,-4 1-3 16,-3 3-3-16,-1 2 5 0,-7 5-4 0,3 4-18 15,-7 5-16-15,-2 6-11 0,3 4-10 0,-9 7-12 16,0 2-2-16,0 5-5 0,0 1 5 0,0 0 2 15,0 31 13-15,-23-9 3 0,23 8-25 0,-27 9-17 16,27 7-22-16,-37 8-25 0,20 4-13 16,1 3-17-16,16 2-24 0,-27 1-37 0,27-1-7 15,-19 0-39-15,19-3-36 0,-10-2-18 0,10-2-58 16,-11-1-101-16,7-7-180 0,4-6 5 0,0-6 106 16</inkml:trace>
  <inkml:trace contextRef="#ctx0" brushRef="#br0" timeOffset="21730.91">22978 2870 3526 0,'31'-11'2'0,"-31"2"11"16,44-1 15-16,-16 3 19 0,-1-1 25 0,6 0 12 16,0 3 1-16,-2 0-17 0,3 4-29 0,-8-1-23 15,5 2-17-15,3 0-1 0,-3 0-7 16,0 0-48-16,-5 0-64 0,1 21-82 0,0-21-88 15,0 21-51-15,0-21-75 0,-8 28-121 0,1-13-158 16,1 0 101-16</inkml:trace>
  <inkml:trace contextRef="#ctx0" brushRef="#br0" timeOffset="22114.28">23530 3009 3941 0,'33'3'18'0,"-33"-3"33"16,35 0 51-16,-35 0 68 0,37 0 52 0,-37 0 11 15,34-27 7-15,-34 27-4 0,24 0-16 0,-11-21-8 16,-1 21-40-16,-2 0-60 0,1-18-55 16,-5 18-36-16,0 0-25 0,-6-9-9 0,8 9 0 15,-8 0-13-15,0 0-9 0,5 0-40 0,-5 0-19 16,4 0-19-16,0 0-3 0,2 18 28 0,2-18-2 16,3 0 25-16,1 22 21 0,-2-22 13 0,3 15 22 15,-3-15 8-15,3 0-5 0,-1 9-5 0,-2-9-1 16,3 0-4-16,-1 0 3 0,-2-23-2 0,3 23-3 15,1-25-10-15,-1 25-12 0,-3-33 0 0,0 15 1 16,1-1 9-16,-5-4 13 0,2 3 4 0,-8 0 6 16,2-1-5-16,-2 3-30 0,0 1-22 15,0 2-22-15,0 5-10 0,-29 2 17 0,29 5 17 0,-35 3 12 16,12 0 8-16,1 0-4 0,-9 36-9 16,0-14-13-16,0 8-15 0,-2 3-9 0,6 3 0 15,2 4 5-15,2 4 2 0,7 0 10 0,-1 0-3 16,5 1-14-16,3-1-18 0,7-1-25 0,-2-1-28 15,0 0-30-15,4-4-37 0,0 0-57 0,0-6-103 16,0-2-200-16,0-7 24 0,0-4 99 0</inkml:trace>
  <inkml:trace contextRef="#ctx0" brushRef="#br0" timeOffset="25632.14">16163 4603 1968 0,'0'0'34'0,"0"0"15"0,0 0 21 0,0 0 20 16,14 0-7-16,-14 0 2 0,0 0 0 0,0 0 6 16,0 0-7-16,0 0 2 0,0 0-7 0,0 0-14 15,0 0-4-15,0 0-10 0,0 0 0 0,0 0-4 16,0 0-3-16,0 0 1 0,0 0 1 0,0 0 3 15,0 0 0-15,0 0-2 0,0 0-5 0,0 0-4 16,0 0 5-16,0 0 1 0,0 0 0 0,0 0 2 16,0 0-3-16,0 0 2 0,0 0 3 0,0 0 3 15,0 0 6-15,0 0-3 0,0 0-3 0,0 0-6 16,0 0-2-16,0 0-2 0,0 0 0 0,0 0 6 16,0 0-7-16,0 0 0 0,0 0 4 15,0 0-15-15,0 0-3 0,0 0-4 0,0 0-8 16,0 0-1-16,0 0-5 0,15 0-2 0,-15 0-2 15,0 0 0-15,10 0-2 0,-10 0 4 0,10 0 0 16,-10 0 1-16,9 0 3 0,-3 0-7 0,-2 0 4 16,2 0-1-16,-2 0 0 0,5 0 9 0,-3 0-4 15,0 0 9-15,0 0 9 0,3 0 0 0,-3 0 5 16,2 0-5-16,2 0-3 0,-3 0-2 0,1 0 1 16,0 0-4-16,2 0-5 0,3 0 0 0,-3 0-3 15,0 0-4-15,3 0 4 0,-1 0-1 0,-1 0-7 16,3 0 1-16,-2 10-1 0,-1-10 0 15,1 0-2-15,1 7 3 0,1-4-9 0,-2 0-8 16,-1 1 11-16,3-2-5 0,-3 2 7 0,-1 1 5 16,2-2-3-16,-1 2-2 0,-3-1-1 0,0 0 1 15,3 1 0-15,-3 1 0 0,2-2 3 0,-4-1-4 16,5 2 1-16,-3-3 2 0,2 2 5 0,1 2-1 16,-1-1-6-16,-2 0 8 0,3 3-12 0,-3-1 9 15,4 2 4-15,-6 1-6 0,7 2 9 0,-5-3-9 16,2 4 5-16,-1-2-1 0,1 1 2 0,2 1 9 15,-5 1-4-15,5-2 1 0,-6 2-3 0,0-1-8 16,3 1 8-16,-3-1-4 0,-2 0 0 16,2-1 7-16,-4 0-13 0,0 0 28 0,0 2 28 0,1-1 6 15,-1 0 17-15,-2 2-22 0,4 0-31 16,-4 0-8-16,0-1-4 0,2 1 12 0,2 0 37 16,-4 2 27-16,0-1 1 0,2 1-7 0,-2-2-39 15,0 3-15-15,0-2-5 0,0-1 8 0,0 2 16 16,0 0 2-16,0-1 1 0,0 0-9 0,0-1-10 15,0 1-6-15,0 0 5 0,0 1 3 0,0-1 4 16,-21-1 3-16,21 0-3 0,0 1 6 0,0 1-3 16,-12-2 8-16,12 3-3 0,0-2-14 0,-8 0-6 15,8 2-9-15,-7-2-3 0,3 1 9 0,0 1 5 16,-2 0-2-16,2 0 5 0,0-2-8 16,0 2-4-16,-1-1-8 0,1 1 2 0,0-1 0 15,-2 1 0-15,4-1 3 0,-4 2-3 0,2-2-2 16,-3 1 5-16,-1 0 17 0,2 2 4 0,-2 2 8 15,-1-2 1-15,-1-1-11 0,2 2-3 0,-5-2-3 16,5 0-4-16,-2 0-4 0,2 1-4 0,-5-2-7 16,5 1 3-16,-2 0 3 0,-1 0 12 0,1-1 8 15,2-1-7-15,-3-2-4 0,3 1-12 0,0-2-9 16,-1-2-2-16,3-2 2 0,0 2-8 0,0-2 1 16,2-2 4-16,-3 0-4 0,5-2 3 0,-4 1 0 15,2-1-5-15,2-3 0 0,0-1 1 0,0 1-2 16,0-1 1-16,0 0-5 0,2-1-67 0,0 0-86 15,0 0-125-15,-2 0-182 0,0-1-133 0,0 2-45 16,-1-2-2-16,3 0 34 0,-4 0 33 16,-2 0-55-16,-2 0-244 0,0 0 22 0,-3 0 167 15</inkml:trace>
  <inkml:trace contextRef="#ctx0" brushRef="#br0" timeOffset="25972.88">16266 5922 3941 0,'31'-6'31'15,"-31"-2"57"-15,21 2 65 0,-21-1 67 0,21-2 33 16,-21 2 4-16,16 3-6 0,-16-1-5 0,0 0-9 16,12 3-25-16,-12-2-41 0,0 2-55 15,0-1-58-15,0 3-41 0,0 0-22 0,0 0-7 16,0 0 1-16,0 0 8 0,0 0 2 0,0 23 6 16,0-23 2-16,0 25-2 0,0-6 7 0,0 2-8 15,0 4 0-15,0 1-1 0,0 4-6 0,0 1-6 16,0-2 10-16,0-2-8 0,0-1 12 0,25-3 8 15,-25-5-3-15,0-1 23 0,25-4 64 0,-25-3 41 16,21-3 41-16,-21-4 19 0,25 0-40 0,-11-3-15 16,-2 0-30-16,5 0-24 0,-3 0-9 0,3 0-18 15,2-30-11-15,-1 30-8 0,-1-23-13 0,3 23-13 16,-3-27-3-16,-1 27-5 0,1-25-8 16,-5 12-2-16,1 0-2 0,-3 2-22 0,0 1-53 0,-1 2-72 15,-3 8-104-15,0-10-149 0,-4 10-150 16,4-6-82-16,-4 4-58 0,1 2-50 0,-3 0 0 15,0 0-224-15,0 0-14 0,0 0 220 0</inkml:trace>
  <inkml:trace contextRef="#ctx0" brushRef="#br0" timeOffset="30929.66">16119 4452 2272 0,'0'0'21'0,"0"0"19"0,0-9 18 0,0 9 11 16,0 0-1-16,0 0 2 0,0 0 4 0,0 0 10 15,0 0 0-15,0 0-2 0,0 0-6 16,0 0-10-16,0 0-5 0,0 0-6 0,0 0-4 16,0 0-6-16,0 0-2 0,0 0-3 0,0 0 1 15,0 0 10-15,0 0 2 0,0 0 9 0,0 0 2 16,0 0 6-16,0 0 3 0,0 0-5 0,0 0-7 16,0 0-13-16,0 0-17 0,0 0-6 0,0 0-13 15,0 0-10-15,0 0 1 0,0 0-9 0,0 0 4 16,0 0 0-16,0 0 0 0,0 0 3 0,0 0-4 15,0 18 2-15,0-18-5 0,0 0 3 0,0 20 3 16,0-20 1-16,0 21 6 0,0-9 1 0,0 2 5 16,0 2 4-16,15 0 6 0,-15 3 2 0,0 1 11 15,0 1-4-15,0 0-4 0,0 5-4 0,0 0-13 16,8 1 4-16,-8 5-1 0,4-3 2 16,-2 3 9-16,2 1-3 0,1 1 2 0,1 0 2 15,-2 0-9-15,0-2 0 0,2 1-2 0,-2-2 3 16,-2 0-2-16,3-1 4 0,-1 0 0 0,0-1-3 15,2-1 2-15,-2 0-5 0,2 0 1 0,-1-1-5 16,-3 0-1-16,4-3 2 0,-2 2-5 0,0-3 4 16,0 2-2-16,0-2-2 0,3-1 4 0,-1 0 0 15,-2-1 2-15,0-1 5 0,0-1 5 0,-2-1-8 16,2 0 1-16,-2 0 1 0,3 0-2 0,-3-1 3 16,0-1 3-16,2 1-5 0,-2 0-1 0,0-1-8 15,2 1-2-15,0-1 3 0,-2 1 4 16,0 0 13-16,3-1 3 0,-1 3 4 0,0-1 6 15,2 1 1-15,-2-1-13 0,2-3-4 0,1 3-12 16,-1 0-3-16,0 1 11 0,0 2-4 0,0-3-6 16,-2 1 4-16,5 5-9 0,-3-1 10 0,0-1-1 15,0-1-5-15,1 0 8 0,-1 0-4 0,-2-2-3 16,2-1 7-16,-2 0-3 0,2-1-5 0,-1-2 8 16,-1 1-5-16,0 0 4 0,0-1 11 0,2 0 12 15,-4 0 1-15,2 0 3 0,3 0-14 0,-3 2-1 16,2-2-1-16,2 2-8 0,-4 1 8 0,2-1-7 15,1-1 3-15,1 3-4 0,-2-1 5 16,2-2-9-16,-1 2 0 0,1-1 4 0,-2-1-11 16,0 0 3-16,3-2 0 0,-3-1-3 0,2 1 3 15,-4-2 4-15,2 2-8 0,-1-4 9 0,1 2-5 16,-2-2 1-16,0-1 3 0,2 2 5 0,0-1 13 16,1 0-8-16,-3 0 0 0,2 0-3 0,0 1-15 15,2-1 14-15,1 3 0 0,-1-2-2 0,2 0 8 16,1 2-2-16,-1 2-1 0,2-1-2 0,1 2-5 15,-3-2-1-15,5 2 6 0,-1-1 3 0,-2 2 9 16,1-4 0-16,-1 1-5 0,1-1 4 16,-3-2-8-16,0 1-4 0,1-2 0 0,-5-2-5 0,2 1 5 15,-2-4 3-15,-2 3-9 0,3-3 5 16,-3-1 0-16,2-1 0 0,-2 2 8 0,0 1 7 16,2-1 8-16,-1 1 3 0,3 0 8 0,-2 1-6 15,2 1-9-15,-1 1 0 0,-1-2-13 0,2 4-2 16,2-2 4-16,3 3-5 0,-1-2 4 0,1 0-2 15,3 1-5-15,-1-5-5 0,-1 4 0 0,0-3 3 16,1-1-4-16,-1 1 6 0,-1-1-4 0,-3 2-1 16,0-1 8-16,1 2-5 0,-3-1 5 0,4 0-4 15,-5 0-1-15,3 0-1 0,0-1 3 0,3 2-2 16,-1 1-4-16,1 1 3 0,-1-3 3 0,2 3 0 16,1 1 4-16,-1 1 3 0,3-2-6 0,-5 2 11 15,3-3 2-15,-1 1-5 0,1 0 3 16,-3-3-9-16,3 2 0 0,-3-2 2 0,0-3 4 15,-1 2 9-15,-1-2 7 0,0 0 9 0,-1-1 5 16,1 0-3-16,-2 0-1 0,1-2-5 0,-1 1-10 16,-2 0-4-16,2-1-5 0,3-2 1 0,-1 2-6 15,0 1 1-15,1-2-2 0,-3 2-5 0,4-3 3 16,1 1 1-16,-1 0 4 0,1 1 2 0,-1-2 7 16,-2 1-2-16,3-1 6 0,-3 0 1 0,0 0-2 15,-1 0-7-15,-1 0-12 0,0 0-9 0,0 0-8 16,1 0-1-16,-1 0 0 0,0-22 0 0,0 22 0 15,1 0 0-15,1-23 0 0,-2 23 0 16,3-16 0-16,-3 16 0 0,4-19 0 0,-1 6 0 16,1 3 0-16,1-3 0 0,1 0 0 0,0-1 0 15,1 0 0-15,-1 0 0 0,-1-2 0 0,5-2 0 16,-1 0 0-16,4 1 0 0,-3 2 0 0,1-1 0 16,1-1 0-16,-1 2 0 0,2-1 0 0,-3-1 0 15,-1 3 0-15,-1-2 0 0,3-2 0 0,0 0 0 16,-3-2 0-16,5 1 0 0,-3-1 0 0,3 0 0 15,0 0 0-15,-3 1 0 0,1-2 0 0,-2 1 0 16,1-1 0-16,3 2 0 0,-5-2 0 0,7 1 0 16,-4-3 0-16,1 2 0 0,1-2 0 15,-2 1 0-15,1-3 0 0,-1 1 0 0,0 2 0 16,-1-2 0-16,1-1 0 0,-1-1 0 0,-1 2 0 16,4-2 0-16,-7-1 0 0,7 1 0 0,-3 2 0 15,-3-4 0-15,3-1 0 0,-1 2 0 0,2-1 0 16,-3 1 0-16,3 0 0 0,-1-3 0 0,1 2 0 15,-3 0 0-15,3-2 0 0,2 2 0 0,-1-2 0 16,-1-1 0-16,2 1 0 0,-3 2 0 0,1 3 0 16,-1-1 0-16,-1 2 0 0,-1 0 0 0,1 2 0 15,-2 2 0-15,3-1 0 0,-3-2 0 0,1 2 0 16,1-2 0-16,-1 1 0 0,1 4 0 0,-1-3 0 16,3 1 0-16,-5 0 0 0,3 0 0 15,1 1 0-15,-3-2 0 0,4 1 0 0,-3 0 0 16,1 0 0-16,-1-1 0 0,-1 2 0 0,-1-2 0 15,3-1 0-15,-3 2 0 0,1 0 0 0,-1 0 0 16,-2-1 0-16,1 1 0 0,-1 0 0 0,-1 1 0 16,-1-4 0-16,-2 2 0 0,0-1 0 0,3 2 0 15,-1-1 0-15,-4 0 0 0,5-2 0 0,-1 2 0 16,-2-1 0-16,1 0 0 0,-1 0 0 0,0-1 0 16,-4 2 0-16,2-2 0 0,1 2 0 0,-1 1 0 15,-2 2 0-15,0 1 0 0,0 2 0 0,-2 2 0 16,0 1 0-16,0-1 0 0,0 4 0 0,1 3 0 15,-3-2 0-15,0 3 0 0,2 0 0 16,0 1 0-16,0 1 0 0,-2 1 0 0,0 0 0 16,2 0 0-16,-2 1 0 0,0 1-42 0,0 0-114 15,0 0-134-15,0 0-155 0,0 0-187 0,0 0-54 16,0 0-2-16,0 0 2 0,-21 0 61 0,21 0-1 16,0 0-83-16,0 0-183 0,0 0 143 0,-14 0 170 15</inkml:trace>
  <inkml:trace contextRef="#ctx0" brushRef="#br0" timeOffset="32597.66">16570 6212 1648 0,'0'-1'41'0,"0"-1"34"0,2 2 10 16,-2-2 11-16,0 1-32 0,0-1-25 0,0 2 2 16,0 0 2-16,0-1 4 0,0 1 3 0,0 0 3 15,0 0 0-15,0 0-10 0,0 0 4 0,0 0 6 16,0 0 0-16,0 0 10 0,0 0 4 0,0 0 8 15,0 0 4-15,0 0 12 0,0 0 11 0,0 0 0 16,0 0 12-16,0 0 4 0,0 0-3 16,0 0 5-16,0 0-12 0,0 0-10 0,0 0-4 0,0 0-18 15,0 0 2-15,0 0-3 0,0 0-11 0,0 0-6 16,0 0-16-16,0 0-3 0,0 0-13 16,0 0-1-16,0 0-5 0,0 0-5 0,0 0 2 15,0 0-4-15,0 0 3 0,0 0-4 0,0 0 3 16,0 0 3-16,0 0 0 0,0 0 1 0,0 0 7 15,0 0-3-15,0 0-1 0,0 0 0 0,0 0-10 16,0 0 1-16,0 0-1 0,0 0-5 0,21 0 5 16,-21 0-3-16,0 0 7 0,0 0 1 0,0-10 0 15,18 10-1-15,-18 0-1 0,0-7 4 0,11 7 2 16,-11-2-1-16,8 1-5 0,-8 1-2 0,10 0 5 16,-3 0 3-16,-1 0 1 0,0 0 3 15,0 0-7-15,0-2 8 0,3 2 6 0,-3 0 1 16,2-2 10-16,2 2-11 0,-1-2 3 0,3 2-3 15,0-2-1-15,1 2 4 0,1-2-4 0,3 1 1 16,-1 0-4-16,-1 0-3 0,3 1-1 0,-3 0 4 16,2 0-6-16,-1 0-1 0,-1 0-4 0,-3 0 1 15,4 0 3-15,1 0 1 0,-3 0-1 0,3 20 1 16,2-20 12-16,-1 0 15 0,1 14 9 0,1-14-4 16,-1 0-8-16,0 16-15 0,-3-16-8 0,1 7-9 15,-1-7-10-15,-1 11 0 0,-1-4-4 0,5 0 13 16,-5 1 3-16,5 4 5 0,2 1 4 0,-3 4-1 15,5-1 4-15,-4 2-8 0,3 2-5 16,-1-3 1-16,0 3 0 0,-5 0 6 0,1-1 13 16,1-1-5-16,1 0-3 0,-3 0 0 0,1-1-8 15,0 1 7-15,-1-3 2 0,-1 1-3 0,-1-1 6 16,0 1-5-16,-1-2-1 0,-1 1 5 0,1 1 0 16,-1 2 6-16,3-1 3 0,-5 3 10 0,4-1 4 15,1 1 0-15,-1 3 0 0,3 0-11 0,-1 2-5 16,1-1-7-16,-1-1-5 0,-1 0-8 0,1 0-7 15,-3 0 3-15,-3-3-3 0,1-1 5 0,-1 1 0 16,-4-3-9-16,2-1-2 0,-4-3-2 0,-1 1-3 16,1-2 3-16,0-1 0 0,-4-4-5 15,0-1 4-15,2 1-2 0,0-1 2 0,-2 0 2 16,0-4-3-16,0-1 0 0,0 2-1 0,0-1 3 16,0-2-37-16,0 0-72 0,0 0-107 0,0 0-146 15,0 0-89-15,0 0-36 0,0 0 3 0,0 0 26 16,0 0-1-16,0 0-3 0,0 0-10 0,0 0-4 15,0 0-129-15,-25 0-93 0,25-27 114 0</inkml:trace>
  <inkml:trace contextRef="#ctx0" brushRef="#br0" timeOffset="32871.01">17771 6875 3335 0,'0'-7'33'0,"25"2"22"0,-25 0 38 0,16-1 35 16,-16 2 11-16,19-1 21 0,-19-2 1 0,19 2-4 15,-19 1-4-15,16-1-3 0,-16 3 5 16,10-1 5-16,-10 0-10 0,9-2-18 0,-5 4-30 0,-2 0-24 15,0 0-25-15,0 1-14 0,0 0-11 16,-2 0-20-16,2 0-8 0,-2 0-8 0,0 0-8 16,0 0 7-16,2 0 5 0,-2 0 3 0,0 26 7 15,2-26 13-15,-2 27 0 0,0-11 0 0,0 4-8 16,0-1 0-16,0 1 0 0,0-1 0 0,0 1 5 16,0-2-17-16,-27 0 14 0,27-3-5 0,-20-1 0 15,20-1 5-15,-33-1-9 0,14-3 4 0,-4 0-22 16,-1-4-80-16,-3 2-67 0,-4-4-81 15,0-1-55-15,0-2-4 0,2 0-54 0,0 0-63 16,2 0-66-16,0 0-109 0,4 0-254 0,5-24 99 16,1 24 144-16</inkml:trace>
  <inkml:trace contextRef="#ctx0" brushRef="#br0" timeOffset="34607.05">18023 6977 2125 0,'0'0'45'0,"0"0"29"15,0 0 36-15,0 0 36 0,0 0-9 0,0 0 5 16,0 0 1-16,0 0 1 0,0 0 4 0,0 0-5 16,0 0-4-16,0 0-14 0,0 0-11 0,0-17-8 15,0 17-18-15,0 0-6 0,-23-16-9 0,23 16-4 16,0-15 1-16,0 7 2 0,-14-2 2 0,14 1 0 16,0-4-12-16,-14 0-7 0,14 0-14 0,-13-2-10 15,13-2 7-15,-8 0 2 0,6-1 0 0,-2-1 8 16,4 0-4-16,-2-3-4 0,0-1 1 0,2 0-5 15,0-4-1-15,0 2-1 0,0-5-5 16,0 1-10-16,0-5-5 0,0 1-1 0,22-2 8 16,-22 0 17-16,0-1 9 0,23-2-3 0,-23-1-1 15,19 2-7-15,-19 2 18 0,22-1 17 0,-9 4-14 16,-1 2 6-16,3-1-21 0,1 5-20 0,-1-1-9 16,3 2-10-16,1 0 6 0,2 2-5 0,-1 0 14 15,3 1 1-15,-4 6-19 0,3-1 5 0,-1 2-5 16,2 1-5-16,-3 3 6 0,3-1 4 0,0 3-1 15,0 0-3-15,3-1 3 0,1 1-8 0,-2 1 4 16,0-1-4-16,2 4-1 0,-4-1 5 0,-1 1-4 16,-3 2 4-16,-1-1 0 0,-1 0 0 0,-3 1 0 15,-3 1 5-15,1 1-10 0,-6 0-4 16,3-1 0-16,-3 1-4 0,-2 1 4 0,-2 0 0 16,2 0 1-16,-4 0-6 0,0 0-74 0,0 0-40 15,0 0-58-15,0 0-57 0,0 0 3 0,0 0-39 16,0 0-53-16,2 0-5 0,-2 0-14 0,0 18-15 15,0-18-10-15,0 19-124 0,2-6-227 0,0-2 90 16,-2 1 121-16</inkml:trace>
  <inkml:trace contextRef="#ctx0" brushRef="#br0" timeOffset="34934.11">18577 5754 3364 0,'0'0'8'0,"0"0"0"16,25 0 14-16,-25 0 23 0,0 0 26 0,19 0 50 0,-19 0 30 15,0 0 22-15,0-20-1 0,0 20-19 16,0 0-33-16,14 0-33 0,-14 0-35 0,0 0-23 16,0-11-16-16,0 11-9 0,0 0-3 0,0 0-5 15,6 0 4-15,-6 0-6 0,4 0 2 0,-2 0 0 16,5 0-6-16,-1 0 7 0,2 0-3 0,3 0 4 16,-1 0 2-16,2 0 0 0,3 0 3 0,1 0-3 15,-3 0 1-15,-1 0 0 0,3 0 5 0,-3 0 14 16,0 0 11-16,-3 0 1 0,1 0-2 15,-4 0-13-15,0 0-16 0,-2 0-3 0,-1 0-10 16,-1 0-7-16,-2 0 3 0,0 0-2 0,0 0 9 16,0 0 4-16,0 0 4 0,0 0 3 0,0 20-8 15,-23-20-24-15,23 30-29 0,-19-9-45 0,19 0-37 16,-25 0-24-16,25 6-38 0,-28-1-32 0,13 5-55 16,1-1-60-16,1 4-88 0,1 2-233 0,-1-2-48 15,5 2 112-15</inkml:trace>
  <inkml:trace contextRef="#ctx0" brushRef="#br0" timeOffset="36578.21">18782 5844 1747 0,'0'0'46'0,"4"-3"31"16,-4 1 25-16,4-1 21 0,-2 3-20 0,0 0 0 16,-2-1-2-16,0-2 10 0,2 3-4 0,-2 0-10 15,0 0-3-15,0 0-11 0,0 0-1 0,0 0 5 16,0 0 3-16,0 0 9 0,0 0 3 16,0 0 4-16,0 0 1 0,0 0 0 0,0 0-2 0,0 0-7 15,0 0-8-15,0 0-7 0,0 0-10 16,0 0-4-16,0 0-16 0,0 0-11 0,0 0-6 15,0 0-9-15,0 0 8 0,0 0 1 0,0 0 0 16,-16 0-11-16,16 0-3 0,0 0-6 0,-27 0-7 16,15 0 6-16,-3 0 3 0,-1 0 6 0,-1 0 3 15,-2 0 5-15,-1 0-3 0,-3 0-4 0,-4 0 13 16,-2 22-2-16,-4-22 2 0,0 0 8 0,-4 21-16 16,-5-21 1-16,1 15-3 0,-4-3-6 0,-5-3 11 15,0 0-1-15,-1 3-3 0,-7 0-9 0,4 4-8 16,-4 0-3-16,0 1 2 0,5 1-5 0,1 1-3 15,6 1 0-15,3 3-5 0,4 0 10 16,6 1-6-16,4 2 4 0,2 4 29 0,2 0 23 16,2 3 15-16,3 2 20 0,-3 2 22 0,2 2-1 15,1 2 16-15,1-1 1 0,-2 1-45 0,5-2-15 16,-3 0-15-16,1-4-15 0,3 1 22 0,-6-3 6 16,3-3-2-16,-3-1-3 0,3-3-21 0,-5-1-11 15,0-1-3-15,2-3 1 0,-3-1 0 0,-1-4-3 16,4 0-1-16,-2-2-5 0,3-3-1 0,-1-2-5 15,2-1-4-15,3-2-1 0,1-1-2 0,5-3 8 16,0-1 8-16,1 2 1 0,3-2 2 0,6-1-2 16,-2 0-6-16,0 0-1 0,2 0 1 0,0 0-10 15,0 0 1-15,0 0-11 0,0 0-3 0,0 0-8 16,0 0-70-16,0 0-81 0,0 0-141 16,0 0-125-16,0 0-47 0,0 0-26 0,0 0 4 15,0 0-22-15,0 0-43 0,0 0-76 0,0 0-189 16,23 0 65-16,-23 0 157 0</inkml:trace>
  <inkml:trace contextRef="#ctx0" brushRef="#br0" timeOffset="36917.32">17072 6803 3887 0,'0'-6'31'0,"0"0"31"0,0 1 48 0,23-3 45 16,-23 0 19-16,0 1 14 0,19 0 3 15,-19 1 5-15,0 1-3 0,0-1 13 0,0 3-10 16,10-1-17-16,-10 0-30 0,0-2-54 0,0 4-37 15,0 0-37-15,0 1-30 0,0-1 1 0,0 2-3 16,0 0-3-16,-25 0 19 0,25 0-8 0,-27 23-4 16,13-23 8-16,-7 25-8 0,3-9 5 0,-5 5 0 15,6 0-5-15,1 2 5 0,3 0 4 0,3 2 0 16,2-2 0-16,2 0 8 0,4-5-4 0,2-1 4 16,-3-2 4-16,3-2-9 0,0-3 68 0,0-4 66 15,0-2 49-15,0-1 43 0,0-2-46 0,0-1-48 16,0 0-48-16,23 0-39 0,-23 0-20 15,23 0-17-15,-23 0-6 0,37-19-5 0,-14 19-3 16,4 0-1-16,-2-20-1 0,1 20 1 0,-1-13-14 16,2 13-47-16,-4-12-66 0,0 12-93 0,-5-8-131 15,-1 8-98-15,-1 0-58 0,-1-6-29 0,-5 6-11 16,2 0-17-16,-3 0-52 0,-3 0-237 0,2 30-33 16,-4-30 166-16</inkml:trace>
  <inkml:trace contextRef="#ctx0" brushRef="#br1" timeOffset="42633.67">16167 4593 2472 0,'2'-18'14'0,"2"18"5"0,-2 0 0 0,0 0 7 0,-2 0 0 16,2 0 15-16,0-12 20 0,-2 12 6 16,0 0-3-16,0-7-8 0,2 7-17 0,-2 0-5 15,3-4-4-15,-1 4-2 0,-2-5 1 0,4 4-4 16,-2 0 1-16,0 0-7 0,0 1 6 0,2 0-1 16,-2 0-2-16,2 0 1 0,0 0 5 0,1 0 0 15,1 0 3-15,-2 0 3 0,0 0-3 0,-2 0 9 16,2 18 4-16,2-18 4 0,-1 0-4 0,-1 17 3 15,0-17 5-15,-2 14 0 0,2-14 7 0,0 18-2 16,-4-7-10-16,2 2-1 0,-2-3-6 0,0 2 1 16,0 3-4-16,0 0-9 0,0 1 0 0,0 1-10 15,0-1-1-15,0 3 2 0,-22 0-3 16,22 0-4-16,0-1-3 0,-23-2 1 0,23-1-8 16,-15 0-4-16,15-1 3 0,-14-4-5 0,14 0 3 15,-13-2 5-15,13 0-5 0,-8-4 1 0,8 2-15 16,-4-2-22-16,4-3-16 0,0 0-28 0,-2-1-19 15,2 0-26-15,0 0-37 0,0 0-35 0,0 0-34 16,0 0-27-16,0 0-21 0,0-24-22 0,0 24-54 16,0-22-88-16,0 22-61 0,0-25 49 0,0 25 122 15</inkml:trace>
  <inkml:trace contextRef="#ctx0" brushRef="#br1" timeOffset="42945.79">16099 4774 2635 0,'0'0'36'0,"0"0"34"0,0 0 24 0,0 0 38 16,0 18 2-16,0-18 2 0,0 0 9 0,20 0-3 15,-20 0-12-15,0 0-18 0,0 0-13 16,0 0-25-16,0 0-19 0,0 0-13 0,0 0-17 16,0 0-13-16,0 0-2 0,0 0-2 0,0 0 4 15,0 0 10-15,0 0 0 0,0 0 0 0,0 24-6 16,0-24-3-16,0 19-12 0,0-19 0 0,0 24 1 16,-16-24-8-16,16 25 8 0,0-12-3 0,0 0-2 15,0 0 8-15,0-1-3 0,0 1 1 0,0-1-3 16,0-2 0-16,0-1 2 0,0-3-3 15,0 1 10-15,0-2 9 0,0-3 13 0,0 1 8 16,16-2 1-16,-16-1-10 0,0 0-10 0,23 0-5 16,-23 0-8-16,19 0-2 0,-7 0-2 0,-2 0-1 15,1-21-4-15,-1 21 1 0,0 0-7 0,-1-14-16 16,-1 14-20-16,0 0-36 0,-1-16-33 0,1 16-41 16,-2-13-58-16,0 13-51 0,-4-12-55 0,4 5-49 15,-1 3-83-15,-3-3-190 0,2 1-27 0,2-1 106 16</inkml:trace>
  <inkml:trace contextRef="#ctx0" brushRef="#br1" timeOffset="43326.1">16363 4885 3449 0,'11'-12'17'0,"-5"12"35"0,0-11 43 16,-2 11 37-16,0-10 22 0,-2 10-11 0,3-6-21 16,-5 6-28-16,0 0-27 0,0 0-24 0,0 0-22 15,0 0-11-15,0 0-8 0,0 0-2 0,0 0 17 16,0 0 26-16,0 0 8 0,0 25 10 0,0-25-9 16,0 20-13-16,0-20-5 0,0 26-1 15,0-9-4-15,-19-2-16 0,19 0-4 0,0 1-7 16,0 1-2-16,-17-1 7 0,17 1-4 0,-10 0 0 15,10 0-2-15,-12-2-4 0,5 2 2 0,-1-2 0 16,2 0-6-16,-2-3-13 0,2 2-15 0,-3-6-18 16,3 2-7-16,0-3-3 0,0-3-1 0,4 1 4 15,-3-2 0-15,3-2 3 0,0-1 3 0,0 0-19 16,2 0-28-16,0 0-44 0,-2 0-43 0,0 0-36 16,-2 0-20-16,2-27-10 0,-2 27-9 0,2 0-7 15,-4-26-45-15,1 26-83 0,3-17-101 0,-2 17-19 16,2-16 105-16</inkml:trace>
  <inkml:trace contextRef="#ctx0" brushRef="#br1" timeOffset="43673.56">16186 5084 2645 0,'0'0'68'0,"0"0"48"0,0 0 52 16,0 14 52-16,0-14-9 0,20 0 9 0,-20 0-1 16,0 0-5-16,0 0-17 0,0 0-25 0,13 0-8 15,-13 0-20-15,0 0-10 0,0 0 7 0,0 0-15 16,10 0-15-16,-10 0-16 0,0 0-33 0,4 0-32 15,-4 0-10-15,0 0-24 0,0 0-5 0,0 0 5 16,0 0-9-16,0 0 10 0,0 0 3 16,0 0-7-16,0 0 8 0,0 0-1 0,0 22 1 15,0-22 7-15,-16 24-7 0,16-24 3 0,0 26-4 16,0-11-7-16,-19-1-1 0,19 0-21 0,0-1-6 16,0-1-5-16,-8 0-3 0,8-3 17 0,0 0 8 15,0-2 11-15,0-1 8 0,0-1 2 0,0-2 5 16,0-1-4-16,0 0 0 0,0-2 0 0,22 0-7 15,-22 0 3-15,0 0 7 0,27 0-8 0,-27 0 7 16,23-23 0-16,-8 23-10 0,-3 0 7 0,2-17-48 16,1 17-30-16,-1 0-40 0,1-17-40 0,-3 17-4 15,1-10-24-15,-1 10-30 0,-4-11-51 0,1 11-56 16,-5-7-52-16,2 4-45 0,-6 1-80 0,0 1-192 16,2-2-2-16,0 3 120 0</inkml:trace>
  <inkml:trace contextRef="#ctx0" brushRef="#br1" timeOffset="44082.04">16502 5199 3128 0,'8'-9'17'15,"-4"9"42"-15,0-9 45 0,0 9 50 0,1-7 37 16,-3 3 6-16,0 1-8 0,-2-1-16 0,0 1-28 15,0 2-12-15,0 1-7 0,0-4-2 0,0 3 7 16,0 1-7-16,0-2-6 0,0 2-11 16,0 0-7-16,0 0-2 0,0 0 7 0,0 0-8 15,0 0-23-15,0 0-25 0,0 0-36 0,0 0-8 16,0 0-10-16,0 0 0 0,0 0 5 0,0 21-5 16,0-21 10-16,0 19 4 0,0-6-9 0,0 5 5 15,0 0-5-15,0 0-9 0,0 4 14 0,0-1-5 16,0-3 0-16,0 1 5 0,-21-1-5 0,21 0 0 15,0-2 0-15,-14-3 4 0,14-1 6 0,-13-3-6 16,13 0 6-16,-10-2-10 0,10-3 4 16,-10 0-4-16,3-3-4 0,3 3-6 0,2-4-35 15,-2 1-16-15,0-1-33 0,2 0-26 0,0 0-10 0,-2 0-19 16,2 0-17-16,-1 0-5 0,1 0-27 16,-2 0-27-16,2 0-37 0,-2 0-54 0,0-19-32 15,0 19-18-15,-2 0-16 0,-1-21-29 0,-1 21-79 16,0-13-98-16,0 13 45 0,-3-15 124 0</inkml:trace>
  <inkml:trace contextRef="#ctx0" brushRef="#br1" timeOffset="44421.86">16266 5361 2924 0,'0'0'76'0,"0"0"59"0,0 0 52 0,0 0 65 16,0 0-21-16,0 0-8 0,0 0 4 16,0 0-21-16,17 0-16 0,-17 0 0 0,0 0-3 0,0 0-3 15,0 0 10-15,0 0-17 0,0 0-26 16,0 0-20-16,0 0-46 0,0 0-32 0,0 0-31 15,0 0-18-15,0 0-5 0,0 0-3 0,0 0 4 16,0 0-4-16,0 0 0 0,0 27 8 0,0-27 0 16,0 17-4-16,0-17 4 0,0 26-8 0,0-13 4 15,0 2 1-15,0-1-6 0,0 1 11 0,0-1-5 16,0-1 7-16,0-1-7 0,0 0-1 0,0-1 1 16,0-2-9-16,0-1 12 0,0-2 1 0,0 0-1 15,0-1 13-15,0-5 0 0,0 1-4 0,0-1-1 16,14 0-4-16,-14 0-4 0,13 0-1 15,-5 0-3-15,4 0 3 0,1-22 2 0,-1 22-2 16,0 0 1-16,5-18-5 0,-3 18-3 0,1 0 0 16,-1-19 0-16,-3 19-52 0,1-11-75 0,-2 11-82 15,1-11-74-15,-3 11-33 0,-2-7 0 0,0 7-27 16,-1-5-59-16,-3 4-68 0,-2 1-81 0,0 0-190 16,0 0-88-16,0 0 149 0</inkml:trace>
  <inkml:trace contextRef="#ctx0" brushRef="#br1" timeOffset="44794.05">16651 5436 3293 0,'6'-8'32'0,"0"0"41"16,0 2 62-16,-2-2 52 0,3 2 26 0,-3-1 1 15,0 5-27-15,0-1-22 0,-4 2-42 0,2 0-35 16,-2 1-33-16,0 0-29 0,0 0-16 0,0 0-5 16,0 0 21-16,0 0 10 0,0 23 14 0,0-23 10 15,0 25-14-15,-21-25-6 0,21 36-14 0,0-17-12 16,-18 1-11-16,18-1-4 0,-21 3 6 16,9-2-3-16,-1 0 3 0,1-2 0 0,0-1-4 15,-3-3 1-15,3 2-4 0,1-5-3 0,1 1 1 16,4-6 0-16,-3 1 7 0,7-2-3 0,-2-3 0 15,2 0 0-15,0-2-3 0,0 0 4 0,2 0-5 16,0 0-24-16,0 0-28 0,0 0-26 0,0 0-28 16,0 0-19-16,0-19-18 0,0 19-35 0,0 0-47 15,0-20-39-15,21 20-39 0,-21-14-27 0,0 14-7 16,0-18-13-16,0 18-55 0,0-18-113 0,-29 10-73 16,29 2 97-16</inkml:trace>
  <inkml:trace contextRef="#ctx0" brushRef="#br1" timeOffset="45125.55">16421 5624 2719 0,'0'0'57'0,"0"0"58"0,0 15 60 16,0-15 63-16,0 0 13 0,0 0 10 0,0 8-6 15,0-8-11-15,0 0-21 0,0 0-25 0,0 0 1 16,0 0 8-16,0 0 15 0,0 0 21 0,0 0-2 16,0 0-33-16,0 0-47 0,0 0-55 0,0 0-40 15,0 0-39-15,0 0-11 0,0 0-9 0,0 0-14 16,0 0 12-16,0 0-5 0,0 0 1 0,0 0 1 15,0 19-4-15,0-19 1 0,0 0-6 0,0 26 6 16,0-26 3-16,0 22-4 0,0-11 6 16,-14 2 4-16,14-1-9 0,0-2 0 0,0 3-4 0,0-4-10 15,0 0 16-15,0-1 0 0,0-3 6 16,0 0 6-16,0-1-9 0,0-3 8 0,0 0-1 16,0-1-4-16,0 0 3 0,0 0-7 0,0 0-7 15,0 0-1-15,25 0-5 0,-25 0-47 0,20-23-49 16,-20 23-68-16,25 0-68 0,-13-19-20 0,1 19-18 15,1 0 9-15,1-19-3 0,-3 19-19 0,1-11-48 16,-1 11-59-16,0-7-58 0,-3 7-74 0,-1-7-190 16,2 3-49-16,-4-1 131 0</inkml:trace>
  <inkml:trace contextRef="#ctx0" brushRef="#br1" timeOffset="45457.84">16744 5814 3882 0,'14'0'17'15,"-4"-15"46"-15,3 15 56 0,-1-11 59 0,-1 1 46 16,-5 5 3-16,0 0 0 0,-2 5-25 0,-4-5-25 16,4 2-24-16,-4 3-51 0,0-1-26 0,0 1-29 15,0 0-8-15,0 0 29 0,0 0 15 0,-25 0 4 16,25 0-7-16,-22 0-29 0,22 19-13 0,-31-19-14 15,14 19-12-15,-1-19-5 0,-1 25-4 16,0-11 1-16,3 2 4 0,-5-5 6 0,5 4-15 16,1 0-2-16,-3-1-5 0,3-1-21 0,1 1-29 15,1-4-48-15,5 3-35 0,0 1-26 0,1-2 2 16,3-4 1-16,2-2 1 0,0-1-13 0,-2-1-7 16,4 0-4-16,0-3-16 0,0-1-28 0,0 0-47 15,0 0-49-15,-2 0-58 0,2 0-52 0,0 0-147 16,0-26-174-16,-2 26 106 0,2-24 133 0</inkml:trace>
  <inkml:trace contextRef="#ctx0" brushRef="#br1" timeOffset="45794.81">16425 5896 3587 0,'0'0'52'0,"0"0"51"0,27 0 57 0,-27 0 61 15,0 0 0-15,19 0 1 0,-19 0-10 0,0 0-12 16,0 0 3-16,12 0-19 0,-12 0-16 0,0 0-17 15,0 0-40-15,0 0-18 0,0-3-46 0,0 3-26 16,0 0-31-16,0 0-5 0,0 0 11 0,0 0-2 16,0 0 16-16,0 0-6 0,0 0 5 0,-20 23-10 15,20-23-1-15,0 26-4 0,0-8 9 0,-17 5-5 16,17-1-3-16,0 1-36 0,-10 1-27 0,10 1-18 16,0-3-3-16,0 0 38 0,0-2 20 15,0-4 27-15,0-1 9 0,0-3-4 0,0-2 8 16,0-2-1-16,20-6 6 0,-20 1 3 0,0-3 5 0,0 0 20 15,19 0 4-15,-19 0 1 0,10 0-4 16,-10-21-23-16,13 21-5 0,-7 0-10 0,0-25-24 16,0 25-38-16,0-19-71 0,1 19-67 0,-1-20-50 15,-2 20-29-15,2-16-2 0,-2 16-30 0,1-12-60 16,-3 6-63-16,2 6-89 0,-2-7-159 0,-2 4-159 16,4 0 134-16</inkml:trace>
  <inkml:trace contextRef="#ctx0" brushRef="#br1" timeOffset="46169.77">16591 6060 2994 0,'4'-8'40'0,"0"1"32"0,-2 3 41 15,2-3 56-15,-2 3 22 0,4-1 24 0,-3 1-5 16,-1 1-24-16,0 1-38 0,0 1-31 0,-2 0-18 16,4 1-20-16,-4-2-18 0,0 2-26 15,0 0-15-15,2 0-13 0,0 0-3 0,-2 0 6 16,2 0 11-16,0 21 11 0,2-21 7 0,0 21-2 16,3-21 0-16,-1 30-8 0,0-12-5 0,0 1 0 15,-2 1-15-15,3-2-1 0,-3 1-1 0,0-1-1 16,-2 2-6-16,0-2 7 0,0 0-8 0,0-3 0 15,0 2 5-15,-2-4-26 0,0 2-25 0,0-2-30 16,0-2-35-16,0-4-15 0,0 2-1 0,0-2-13 16,-21-3-11-16,21-1-20 0,0-1-31 0,0-2-23 15,-14 0-19-15,14 0-11 0,0 0-8 0,-14 0-7 16,14 0-24-16,-13-23-83 0,13 23-121 16,-12 0-48-16,8-23 88 0</inkml:trace>
  <inkml:trace contextRef="#ctx0" brushRef="#br1" timeOffset="46498.04">16545 6279 2990 0,'0'0'64'0,"0"0"43"16,0 0 51-16,0 0 55 0,0 0-14 0,0 0 8 15,0 0-9-15,0 0-24 0,0 0-25 0,0 0-21 16,0 0-19-16,19 0-3 0,-19 0-3 0,0 0-15 16,0 0-17-16,0 0-23 0,0 0-27 0,0 0-13 15,0 0-11-15,0 0-5 0,0 0 5 0,0 0-1 16,0 23-2-16,0-23 4 0,0 0 3 0,0 21-9 15,0-21 5-15,0 24-34 0,0-24-24 16,0 28-11-16,0-12-18 0,0-3 15 0,0 1 13 16,0-2 14-16,0-1 20 0,0-2 14 0,0 0 7 15,0-2 6-15,0-1 2 0,0-1-1 0,0-3 1 16,0 0 3-16,0 0 0 0,0-2 0 0,0 0 2 16,0 0-3-16,0 0-3 0,0 0-3 0,0-23-3 15,0 23-1-15,0 0-11 0,25-25-14 0,-25 25-29 16,0-17-37-16,22 17-36 0,-22-14-33 0,19 14-31 15,-9-13-27-15,5 13-28 0,-5-7-22 0,-2 7-32 16,3-5-50-16,-5 5-93 0,2 0-150 16,-2-2 14-16,1 2 113 0</inkml:trace>
  <inkml:trace contextRef="#ctx0" brushRef="#br1" timeOffset="46825.97">16719 6239 3698 0,'23'-4'20'0,"-23"-1"18"0,22 1 39 16,-22 0 42-16,21 2 22 0,-11-5 9 0,-1 5-29 15,-3 0-39-15,-6 2-42 0,0 0-23 0,0 0 2 16,0 0 16-16,0 0 6 0,0 32-2 0,0-32-12 16,-25 29-15-16,25-10-6 0,0 3-3 0,-25 0-3 15,25 1-2-15,-18-1-1 0,18 0 2 16,-17 1-2-16,17-1 2 0,-12-2-16 0,3-1-10 0,5-3-9 15,-2 1 2-15,2-5 14 0,0-2 10 16,2-1 12-16,-2-3-2 0,4-1 1 0,0-3 5 16,0 0-1-16,0-2 8 0,0 0-2 0,0 0-3 15,0 0 1-15,0 0-5 0,0 0-4 0,0-21-18 16,20 21-29-16,-20 0-36 0,0-21-50 0,0 21-45 16,15-14-58-16,-15 14-54 0,0-14-37 0,0 14-41 15,0-9-41-15,0 9-117 0,0 0-116 0,0-6 60 16,0 6 126-16</inkml:trace>
  <inkml:trace contextRef="#ctx0" brushRef="#br1" timeOffset="47113.93">16696 6545 3396 0,'0'0'37'16,"0"0"43"-16,0 0 53 0,23 0 48 0,-23 0 14 16,0 0-3-16,0 0-13 0,16-22-16 0,-16 22-17 15,0 0-4-15,0 0-11 0,0-15-17 0,9 15-26 16,-9 0-40-16,0 0-29 0,4 0-25 0,-4 0-2 15,0 0-4-15,0 0 4 0,0 0 8 0,0 0-7 16,0 21 8-16,0-21-4 0,0 21 7 0,0-21-7 16,0 28-17-16,0-28-14 0,0 28-17 0,0-14-13 15,0-3 6-15,0-1 9 0,0-1 11 0,0-2 20 16,0-7 10-16,0 8 12 0,0-8-4 16,0 3 4-16,0-3 0 0,0 0-7 0,0 0 6 15,0 0-7-15,0 0-15 0,0 0-16 0,0-20-22 16,0 20-29-16,0 0-22 0,0-23-29 0,0 23-46 15,0-16-54-15,0 16-67 0,0-17-65 0,0 17-86 16,0-16-204-16,0 16-130 0,0-17 113 0</inkml:trace>
  <inkml:trace contextRef="#ctx0" brushRef="#br0" timeOffset="65708.83">13854 10437 3957 0,'0'-8'31'0,"27"3"41"0,-27-3 53 0,22 0 63 16,-22-1 41-16,21 2 15 0,-21 0 18 0,0 7-24 16,15-2-29-16,-15 2-39 0,0 0-69 0,0 0-40 15,0 0-48-15,0 0-26 0,0 0 5 0,0 0 25 16,0 0 41-16,-29 25 45 0,29-25 21 0,-31 38 3 15,10-11 4-15,0 7-24 0,-4 5 33 0,3 6-26 16,-1 3-35-16,2 7-11 0,3 5-60 16,-1 4-1-16,5-1-5 0,-1 2 2 0,3-1-1 15,1-1 1-15,3-5 1 0,0-9-2 0,2-4-1 16,2-12 2-16,-1-5 1 0,3-9 53 0,2-5 75 16,-2-8 62-16,2-3 50 0,0-3-52 0,0 0-74 15,0 0-68-15,0-35-51 0,0 13-4 0,25-6-2 16,-25-8-7-16,0-9-33 0,27-7-27 0,-27-7-26 15,25-5 0-15,-25-1-2 0,23-3 26 0,-11-3 25 16,0 3 12-16,1 2 29 0,-3 2 6 0,2 7 4 16,1 4 1-16,-3 3 4 0,3 5-5 0,-3 4 1 15,2 5-3-15,-1 4 1 0,1 4 2 0,1 4 3 16,-1 5 0-16,0 1-1 0,1 5-2 0,-3 4-2 16,2 0-1-16,1 4-6 0,-1 1 0 15,1 2-7-15,-1 2-3 0,3 0 4 0,1 0-9 16,-1 0-28-16,1 0-2 0,1 30-2 0,1-30 9 15,-1 31 32-15,1-13 1 0,-3 3-17 0,-3 2-11 16,-1 0-7-16,-3 4-2 0,0-1 5 0,-6 0 1 16,-2 1-12-16,0-2-22 0,0 4-9 0,0-2-16 15,-29-1-16-15,29 0-17 0,-35 0-21 0,14 1-2 16,-1-5-4-16,-1 3 17 0,-2-4 26 0,-4 0 7 16,4-5 29-16,1-1 18 0,3-3 16 0,2-3 27 15,3-3 15-15,5-2 10 0,1-1 10 0,2-2-4 16,6-1 9-16,0 0 47 0,2 0 42 0,0 0 58 15,0 0 38-15,0 0-31 0,0 0-41 0,0 0-58 16,0 0-52-16,22 0-22 0,-22 0-8 16,21-18 4-16,-21 18-4 0,31 0 1 0,-12 0 5 15,-1 0-10-15,5 0 8 0,0 0 1 0,2 32-4 16,-1-12 8-16,-1 4-9 0,0 4-74 0,-4 3-68 16,1 5-76-16,-5 3-78 0,-3 1-6 0,-4-1-23 15,1 0-46-15,-3-2-47 0,-4 0-55 0,0-4-73 16,-2 0-181-16,0-6-53 0,0-6 140 0</inkml:trace>
  <inkml:trace contextRef="#ctx0" brushRef="#br0" timeOffset="66169.16">14333 10761 4261 0,'13'-4'15'0,"1"-1"38"16,-3 3 60-16,-1 1 81 0,0-7 73 0,1 5 32 16,-5 1 10-16,-2 2-44 0,-4 0-72 0,2 0-55 15,-2 0-74-15,0 0-37 0,0 0-22 0,0 0-13 16,0 0-1-16,0 0-4 0,0 0 0 16,0 0 0-16,0 0 10 0,0 0 5 0,0 0 5 15,0 0-13-15,0 0 2 0,0 0-4 0,0 0 12 0,0 0 13 16,0 0 4-16,0 0 10 0,0 0-13 15,0 0-5-15,0 0-9 0,23 0-14 0,-23 0 3 16,18 0 11-16,-18-25-15 0,21 25 10 0,-6-25-6 16,-3 9-16-16,-2-1-10 0,-4-1-15 0,5-1-5 15,-9 2-8-15,2 1 21 0,-2 0 9 0,-2 0-9 16,0 2-1-16,0 1-25 0,0 2-21 0,0 2 2 16,-29 1 11-16,29 0 24 0,-27 6 22 0,27 2 11 15,-33 0 0-15,15 0 4 0,-5 0 3 0,0 33-5 16,2-33 11-16,-1 39-4 0,1-14-2 0,4 4 12 15,1 0-2-15,4 4-4 0,1 3 3 16,3 3-5-16,2 0 3 0,4 4-7 0,2-1-64 16,0-3-52-16,0 2-51 0,0-2-43 0,0-3 6 15,35-6-11-15,-35-2-35 0,35-4-34 0,-14-3-48 16,1-6-36-16,5-1-53 0,2-6-122 0,4-4-154 16,2-4 102-16</inkml:trace>
  <inkml:trace contextRef="#ctx0" brushRef="#br0" timeOffset="66408.67">14923 10346 4053 0,'12'-8'33'0,"0"-1"29"0,-1 2 36 0,-3 1 51 16,0-2 20-16,3 0 28 0,-7 4-4 0,0 2-36 15,-4 1-54-15,0 1-65 0,0 0-34 0,0 0-23 16,0 0 0-16,0 0 10 0,0 0 5 0,0 33 8 15,-25-13 0-15,25 7-8 0,-19 4-3 0,19 8 7 16,-24 5-1-16,24 6-6 0,-21 4-61 0,21 2-67 16,-19 7-70-16,19 1-62 0,-12 3-33 0,4 0-43 15,1-1-41-15,3-2-30 0,-2-3-30 0,0-7-119 16,2-8-152-16,-4-11 104 0</inkml:trace>
  <inkml:trace contextRef="#ctx0" brushRef="#br0" timeOffset="66677.09">14705 10786 3244 0,'0'-23'29'0,"0"2"10"0,29 4 23 0,-29 3 31 15,0 4-13-15,23 0-10 0,-23-1-23 0,0 7-33 16,0 1-19-16,0 0 1 0,0 3 0 0,0 0 2 16,-29 0 2-16,29 0-9 0,-33 0 5 0,12 0-3 15,-5 23 2-15,3-23 3 0,-4 19-4 0,4-19 0 16,1 29 0-16,1-13 8 0,4 2-19 0,1 3-10 15,3 0-3-15,5 3-10 0,8 2 15 0,0-2 3 16,0-1 8-16,0 1 4 0,0-1 0 16,41-4 8-16,-41-2-5 0,46-3-1 0,-17-1-8 15,2-5-19-15,0-1-27 0,2-4-34 0,-2-2-39 16,4-1-49-16,-6 0-55 0,-2 0-67 0,0-27-142 16,-2 27-183-16,-3-31 81 0,-1 8 103 0</inkml:trace>
  <inkml:trace contextRef="#ctx0" brushRef="#br0" timeOffset="67121.16">15092 10618 3867 0,'15'-7'16'0,"-5"0"34"0,0 2 53 16,1-1 48-16,-1-6 27 0,-2 4 13 0,0 2 5 16,-3 1-8-16,-1 1-15 0,-4 0-41 0,2 0-48 15,-2 3-47-15,0-2-29 0,0 3-5 0,0 0-20 16,0 0 5-16,0 0-4 0,0 0 0 0,0 0 4 15,0 0 2-15,0 21 8 0,-23-21-5 0,23 21 7 16,-19-21 0-16,19 33-9 0,-16-14 4 0,16 2-7 16,-15 1-29-16,15 2-11 0,0 3-16 0,-8 1-12 15,8-2 14-15,0 1 8 0,0-1 1 0,0 0 7 16,0-5 5-16,27-2 14 0,-27-4 12 0,21-3 13 16,-21-3 4-16,33-3-2 0,-11-3 8 15,1-3-1-15,4 0 1 0,0 0-1 0,2 0-3 16,-2-29 5-16,-4 29 22 0,1-30 24 0,-1 10 21 15,-4 0 9-15,-5-3 13 0,-1 1 8 0,-1 1-3 16,-4-1 20-16,0 0-9 0,-1 4 12 0,-3 0 14 16,-2 0-5-16,-2 7 9 0,4-2-16 0,-4 2-21 15,0 4-32-15,0 3-35 0,0 0-28 0,0 4-24 16,0 0-4-16,0 0-4 0,0 0-7 0,0 0 17 16,0 0 5-16,0 30 11 0,0-30-4 0,-23 30 6 15,23-6-6-15,-18 5-1 0,18 6 3 0,-21 4-101 16,21 3-62-16,-17 4-84 0,17 2-79 0,-18 4 6 15,10-2-21-15,-1 0-37 0,3-2-60 16,0-3-61-16,0-3-104 0,0 0-235 0,3-8 54 16,3-6 147-16</inkml:trace>
  <inkml:trace contextRef="#ctx0" brushRef="#br0" timeOffset="67460.71">15770 10673 4023 0,'15'-20'19'0,"-5"0"56"0,0 4 66 0,3 3 79 0,-1-2 56 15,-6 4 10-15,-2 4-18 0,-2 3-58 16,-2 1-75-16,0 2-60 0,0 0-52 0,0 1-28 16,0 0-4-16,0 0-10 0,0 0-3 0,0 0-5 15,0 0 9-15,0 0 0 0,-20 0 18 0,20 26 4 16,-23-26-5-16,23 24 9 0,-29-7-9 0,8 3 4 15,3-2-5-15,-3 2-2 0,0 4 4 0,1 1-12 16,1 2 0-16,1 1-22 0,1 3-21 0,5-3-12 16,-1 3-6-16,5 2 13 0,2-3-5 0,4 1 14 15,0-2-7-15,2-1-13 0,0-2 4 0,0 2-1 16,0-3 0-16,0-1-3 0,35-3 0 0,-35-1-12 16,29-2-18-16,-29-4-27 0,35 0-42 15,-17-5-50-15,1 0-55 0,0-5-55 0,-3 1-43 16,-1-3-73-16,1-1-191 0,1-1-78 0,1 0 103 0</inkml:trace>
  <inkml:trace contextRef="#ctx0" brushRef="#br0" timeOffset="67883.78">16022 10926 4082 0,'11'0'19'15,"-1"0"19"-15,0 0 53 0,1 0 75 0,-1 0 75 16,2 0 110-16,-5 0 64 0,-1 0 12 0,-2 0-34 15,-4 0-77-15,0 0-89 0,0 0-60 0,0 0-49 16,0-12-46-16,0 12-30 0,0 0-34 16,0 0-13-16,0 0-5 0,0 0-3 0,0 0 6 15,0 0-1-15,0 0-2 0,0 0 3 0,0 0 0 16,0 0-13-16,0 0-32 0,0 0-20 0,0 12-19 16,21-12 2-16,-21 0 34 0,22 0 16 0,-22 0 14 15,29 0 18-15,-10 0-3 0,-1-28 8 0,1 28 9 16,-2-31-12-16,1 14 6 0,-3-2 3 0,-1 0-5 15,1-1 6-15,-3 1 2 0,-4 1-4 0,3 0 5 16,-5 0 2-16,0 2-11 0,-2 0 2 16,-4 4-7-16,0-1-4 0,0 3 3 0,0 1-11 15,0 4-3-15,0 1 1 0,-35 4 1 0,35 0 5 16,-39 0 1-16,14 24 6 0,-2-24 4 0,-2 35-3 16,2-7 8-16,-2 5-5 0,2 5-17 0,1 3-25 15,3 6-14-15,2-1-32 0,5 7-53 0,-3-3-31 16,7 1-47-16,3-3-23 0,1-1 23 0,4-4 6 15,2-3 12-15,2-4 9 0,0-5 3 0,0-6 3 16,0-3-21-16,29-3-32 0,-29-6-41 0,25-3-49 16,-25-4-61-16,29-1-126 0,-13-4-256 0,7-1 101 15</inkml:trace>
  <inkml:trace contextRef="#ctx0" brushRef="#br0" timeOffset="74435.56">16673 10463 2696 0,'0'0'22'0,"23"-9"22"0,-23 9 31 15,23-11 31-15,-23 11 12 0,16-9 8 0,-9 5 2 16,-7 2-2-16,10 2-12 0,-8-3-15 0,0 3-22 16,0 0-25-16,0 0-17 0,-2 0-19 0,0 0-11 15,2 0-5-15,-2 0 7 0,2 0 31 0,2 18 24 16,1-18 12-16,5 30-5 0,2-13-24 0,-1 6-14 15,1 2 4-15,0 4-7 0,-1-2 10 0,-3 4-6 16,-2-5-12-16,-4 3-4 0,0 1-6 0,-2 2-4 16,0 0-1-16,0 2 4 0,0 0-7 15,-26-3 0-15,26 3 2 0,-29-6-3 0,29-1 6 16,-38-2-1-16,14-5-2 0,-3-3 1 0,-2-7-17 16,-2-2-20-16,-2-6-9 0,0-2-11 0,-2 0 1 15,3 0 18-15,4-37 8 0,-1 37 9 0,6-40 15 16,2 14-2-16,3-1 5 0,5-4 0 0,5-1-4 15,2 1 9-15,4-2-6 0,2 0-1 0,0-2 1 16,0-1-2-16,35 4 6 0,-35-1-4 0,43 0 1 16,-18 2 1-16,4 2-10 0,0 3 6 0,2 1-5 15,-2 5 0-15,-2 3 7 0,0 3-1 0,-7 1-4 16,-1 4-48-16,-7 4-77 0,-1 1-108 0,-5 1-119 16,-6 3-54-16,0 0-52 0,0 0-142 15,0 0-67-15,0 32 99 0</inkml:trace>
  <inkml:trace contextRef="#ctx0" brushRef="#br0" timeOffset="74896.96">16926 10707 3918 0,'18'-20'12'0,"1"20"30"0,-3-25 40 15,-1 25 57-15,1-21 28 0,-3 10 8 0,-3 11-10 16,-4-14-35-16,-2 14-31 0,-2-8-35 0,-2 8-36 15,0-4-25-15,0 3-14 0,0 1-5 0,0 0 0 16,0 0 2-16,0 0 7 0,0 0 5 16,0 27 6-16,-26-27-2 0,26 28 0 0,-19-7-6 15,19 1 3-15,-23 2 4 0,23 7 0 0,-16 0 3 16,16 5-7-16,-15 1-2 0,15 2-3 0,-8 2 3 16,8-1 3-16,0 0 5 0,-4-2-8 0,4-3-22 15,0-2-19-15,0-4-11 0,0-4 3 0,0-4 22 16,27-4 21-16,-27-4 8 0,0-4 8 0,18-3-1 15,-18-3 0-15,0-1 3 0,0-2-4 0,0 0-7 16,11 0-6-16,-11 0-18 0,0-28-5 16,0 28 0-16,10-30-13 0,-10 10 6 0,0-3-8 0,0-2-8 15,0-3 3-15,0-2-5 0,0-3 8 16,-25 0 13-16,25-3 9 0,0 0 14 0,-27 0 9 16,27 3 0-16,0 1 9 0,0 5-4 0,0 5-2 15,0 3-3-15,29 2-6 0,-29 7-2 0,48 2 4 16,-15 6 3-16,2 2-2 0,2 0 8 0,3 0-8 15,-1 23 3-15,0-23 0 0,-2 40-4 0,-4-12 8 16,-4 2-8-16,0 6-15 0,-10 2-37 0,-3 2-56 16,-5 1-69-16,-7 2-72 0,-2-2-57 0,-2-1-70 15,0-1-133-15,-29-2-259 0,29-5 95 0</inkml:trace>
  <inkml:trace contextRef="#ctx0" brushRef="#br0" timeOffset="75388.72">17521 10510 3877 0,'31'-25'9'0,"-2"3"33"0,-6 2 54 16,-1 5 47-16,1-1 21 0,-6 5-18 0,-5 3-51 16,-4 4-49-16,-4 2-34 0,-4 2-19 0,0 0 50 15,0 0 58-15,0 27 26 0,0-27 20 0,0 43-26 16,0-12-34-16,-24 9-12 0,24 2 21 0,0 7 7 15,-27 2 18-15,27 7 24 0,-17 0-21 0,17 2-26 16,-16 1-25-16,16 1-40 0,-13 3-12 16,13-2-8-16,-10-2-15 0,4-5 5 0,0-3 3 15,1-8-7-15,1-2 4 0,2-7 1 0,-2-9-7 16,2-5 11-16,0-7 4 0,2-5 11 0,0-3 69 16,0-5 75-16,-2-2 23 0,2 0-15 0,0 0-71 15,0-28-80-15,0 28-29 0,0-47 2 0,0 16 3 16,23-9-4-16,-23-8 0 0,0-4-2 0,16-8-19 15,-16-3-12-15,13-4-4 0,-13-1-6 0,16 1 16 16,-6-1 12-16,1 3 5 0,1 6 12 0,3 5-2 16,-3 5 4-16,0 9-2 0,5 2 2 15,-5 5 1-15,3 6 2 0,1 6-2 0,-3 1-5 16,-1 5 5-16,3 2-8 0,-1 2-1 0,-1 6-8 16,-1 0 2-16,0 1 0 0,-1 3-37 0,1 1-28 15,3 0-38-15,-3 0-20 0,2 0 15 0,1 30-1 16,-1-30-27-16,1 33-26 0,-1-14-17 0,-1 4-13 15,-1 2 13-15,-4 2 10 0,-1 1-23 0,-5 3-14 16,-2 0-22-16,0-1-54 0,0 3-32 0,0-1-27 16,-40 2-31-16,40-2-44 0,-37 2-148 0,14-8-101 15,3-2 102-15</inkml:trace>
  <inkml:trace contextRef="#ctx0" brushRef="#br0" timeOffset="75773.22">18273 10499 3813 0,'0'-5'30'16,"0"-1"38"-16,0 1 55 0,0 2 51 0,0-3 30 15,0 2 7-15,0-1-16 0,0 3-27 0,0 0-29 16,0-1-21-16,0 3-31 0,0-1-14 0,0 0-29 16,0 1-33-16,0 0-7 0,0 0-24 0,0 0-4 15,0 0 0-15,0 0 4 0,0 0 10 0,0 25 11 16,0-25 2-16,0 38-9 0,0-8 3 0,0 4 9 15,-27 6 3-15,27 8 4 0,-18 6-12 0,18 4-81 16,-19 2-46-16,19 4-60 0,-16-1-57 0,16 2-12 16,-17-1-57-16,9-5-59 0,0-3-53 0,-1-5-60 15,1-6-115-15,0-7-192 0,4-7 120 16</inkml:trace>
  <inkml:trace contextRef="#ctx0" brushRef="#br0" timeOffset="79792.3">18550 10843 2836 0,'0'-15'26'0,"0"2"41"0,0 2 49 16,0-1 41-16,0 3 11 0,0 2-18 0,0 4-35 16,21 3-41-16,-21-5-35 0,0 4-28 15,0 1-13-15,0 0-3 0,0 0-6 0,0 0 9 16,0 0-4-16,0 0 1 0,0 0 4 0,0 0-1 16,-33 0 0-16,33 26-20 0,-27-26-10 0,8 21-8 15,-1-21-6-15,-1 22 9 0,-2-22-5 0,3 21-8 16,-3-21-4-16,2 19-8 0,5-19-2 0,-3 17 6 15,3-10 6-15,5 0 15 0,1 0 10 0,6-1 7 16,0-3 6-16,2 0 6 0,2 1 11 0,0 0 2 16,0 0 4-16,0 1-4 0,31-1 1 0,-31 2-2 15,37-1 5-15,-14 2 7 0,-1 1 5 0,1-3 10 16,-2 0 2-16,1-2 10 0,-1-2 7 0,-4 1 12 16,-3-2 8-16,-1 0-3 0,-3 0-1 15,0 0-7-15,-4 0-5 0,1-22-5 0,-3 22-17 16,-2 0-13-16,0 0-19 0,-2-16-5 0,0 16-1 15,0 0-3-15,0 0 6 0,0 0-3 0,-25 0 0 16,25 0 4-16,0 0-4 0,-27 0 3 0,27 24-5 16,-23-24-1-16,23 24 4 0,-16-8-1 0,16 2 11 15,-12 3-3-15,12 0-3 0,0 3 1 0,0-1-9 16,0-1 4-16,0-1 0 0,0-1-2 0,0-4 9 16,24-1-2-16,-24-3 0 0,21-2 8 0,-21-5-6 15,25-4 0-15,-25-1 5 0,31 0-9 0,-15 0 9 16,5-26-4-16,0 26-2 0,1-37 5 15,-1 14-7-15,0-5 15 0,-1-3 6 0,1-3 12 0,-2-1 9 16,-1-2 10-16,-1 0 19 0,-1-2 0 16,1 0 19-16,-3 4-2 0,1 0 0 0,-3 3 7 15,3 3-14-15,-5 1-2 0,0 5-18 0,1 2-7 16,-3 4 4-16,-2 0-8 0,-2 5 5 0,0 2-21 16,1 3-15-16,-3 2-13 0,-2 2-16 0,0 3 0 15,0 0-5-15,0 0 1 0,0 0 1 0,0 0 9 16,0 32 3-16,0-32 4 0,-25 43 3 0,25-11-4 15,-23 8 1-15,23 6 2 0,-23 6-4 0,23 3 1 16,-22 3-43-16,22 5-32 0,-23 3-36 0,11-6-48 16,-1 0-20-16,3-3-45 0,-3-5-35 0,3-4-27 15,0-6-10-15,4-5-2 0,-3-6-18 16,3-5-39-16,0-8-54 0,2-5-189 0,4-5 81 16,0-8 116-16</inkml:trace>
  <inkml:trace contextRef="#ctx0" brushRef="#br0" timeOffset="79993.16">18610 10940 3150 0,'0'-11'14'0,"0"2"7"15,0 3 30-15,0 2 43 0,0-5 31 0,33 7 21 16,-33-1-12-16,23 3-30 0,-23 0-38 0,23 0-26 16,-23 0-18-16,25 0-5 0,-9 0-9 15,-1 0-1-15,1 0 0 0,3 0-10 0,-3 20-1 16,5-20 1-16,0 0-31 0,1 18-45 0,-1-18-55 15,4 15-73-15,0-15-50 0,-1 18-40 0,-1-6-41 16,0-2-55-16,-4-1-122 0,1 0-110 0,-3-2 101 16</inkml:trace>
  <inkml:trace contextRef="#ctx0" brushRef="#br0" timeOffset="80376.69">19036 11073 2984 0,'0'0'74'0,"0"0"31"15,0 0 52-15,0 0 50 0,0 0-23 0,0 0 17 16,27-22-3-16,-27 22-6 0,25 0-12 0,-25-23-25 15,27 23-17-15,-27-17-14 0,24 17-18 16,-24-14-7-16,23 14-23 0,-23-12-38 0,17 12-22 16,-17-7-16-16,8 7-15 0,-8 0 11 0,6 0 0 15,-6-4 0-15,0 4 3 0,2 0-23 0,0 0-31 16,-2 0-20-16,0 0-25 0,2 0-10 0,3 0 5 16,3 0 4-16,0 19 21 0,0-19 25 0,-1 0 28 15,1 0 16-15,2 17 10 0,-2-17-2 0,-1 0-3 16,-1 0 1-16,0 0-5 0,0 0 8 0,0 0 1 15,5-30-2-15,-5 30 6 0,-2-23-2 0,0 23 3 16,-2-27-1-16,2 27-2 0,-4-26-8 16,0 13 4-16,0 0-2 0,0 2-2 0,0 2 8 0,-33 2-5 15,33 7-1-15,-33-5 5 0,11 5 3 16,-3 0-6-16,-2 0 3 0,-2 34-14 0,0-34-12 16,0 45-8-16,2-19-2 0,0 3 3 0,5 3 3 15,1 2 4-15,0 0-6 0,7 1-7 0,-1 0-16 16,5 1-17-16,4-1-28 0,2-2-30 0,4 2-32 15,0-3-29-15,0-2-21 0,0-1-22 0,0 0-27 16,31-6-32-16,-31-1-53 0,24-4-74 0,-24-4-110 16,29-1 43-16,-12-8 112 0</inkml:trace>
  <inkml:trace contextRef="#ctx0" brushRef="#br0" timeOffset="81004.91">19557 10925 2344 0,'10'-5'48'0,"-1"-3"53"0,1 3 55 0,0-2 60 16,-3 1 12-16,-1-2-6 0,-2 3-8 16,0 4-19-16,-2-3-30 0,0 4-25 0,-2 0-24 15,0 0-27-15,0 0-12 0,0-1-15 0,0 1-18 16,0 0-3-16,0 0-22 0,0 0-7 0,0 0-5 16,0 0-16-16,0 0 11 0,0 0-3 0,0 0 4 15,0 0 30-15,0 0 2 0,-25 18 4 0,25-18-3 16,-20 18-28-16,20-18-4 0,-25 25-2 0,25-12-4 15,-31 3 4-15,31-1-6 0,-25 1-2 0,13 0 4 16,1 1 0-16,1 0 1 0,0-1 4 16,3 0-4-16,1-1 1 0,4-1-3 0,-2-1 1 15,4-1 6-15,0 0-7 0,0-1 8 0,0 1-3 16,0-3 0-16,23 0 5 0,-23-1-5 0,20-2 4 16,-20-1-2-16,25-1 1 0,-25-2 5 0,31-1-4 15,-12-1-4-15,-5 0 1 0,3 0-5 0,-3 0 1 16,3-28 7-16,-1 28-2 0,1-28 7 0,-5 10 20 15,1-1 17-15,-1-2 26 0,3-2 10 0,-5 0-13 16,2 0-11-16,-1-4-19 0,-5 4 12 0,2-1 15 16,-2 3 21-16,1 0 23 0,-1 2-23 0,-2 2-17 15,-2 6-22-15,0 1-40 0,0 4-5 0,0 0-5 16,-2 4-19-16,0 1 9 0,0 1-13 0,0 0-14 16,0 0 23-16,0 0-3 0,0 22 14 15,0-22 14-15,0 41-13 0,0-14 9 0,0 8-5 16,-25 7-24-16,25 3-56 0,0 2-45 0,-18 4-52 15,18 0-21-15,0 0-5 0,-17 0-33 0,17-3-27 16,-12-2-58-16,1-2-45 0,3-4-57 0,-4 0-74 16,-1-5-161-16,5-8-88 0,-2-3 129 0</inkml:trace>
  <inkml:trace contextRef="#ctx0" brushRef="#br0" timeOffset="81800.64">19617 10974 1335 0,'0'0'0'0,"0"-13"-5"0,0 13-13 16,25 0-22-16,-25 0-33 0,0 0-31 0,16 0-50 16,-16 0-64-16,0 0-43 0,13 0 36 0</inkml:trace>
  <inkml:trace contextRef="#ctx0" brushRef="#br0" timeOffset="82147.74">19545 10921 2346 0,'0'0'10'0,"0"-4"10"16,29 4 13-16,-29 0 22 0,0-3 16 0,0 3 18 15,16 0 11-15,-16 0-6 0,0-2-12 16,0 2-16-16,0 0-18 0,0 0-10 0,0 0-15 15,0 0-8-15,0 0-4 0,0 0-9 0,0 0 3 16,0 0 0-16,0 0-3 0,0 0 7 0,0 0 9 16,0 0 1-16,0 0 10 0,0 0 12 0,0 0 2 15,0 0 9-15,0 0 0 0,0 0-4 0,0 0-12 16,0 0-20-16,0 0-9 0,0 0-12 0,19 0-2 16,-19-18 5-16,0 18 2 0,12 0-2 0,-12-16 0 15,17 16-1-15,-7 0 1 0,0-13 0 16,5 13 0-16,-1 0 0 0,7 0-2 0,-7 0 2 0,7 0 4 15,-6 0-4-15,1 0 0 0,1 0 2 16,-3 0-6-16,-2 18-8 0,-1-18-40 0,-1 0-43 16,-4 0-51-16,1 0-61 0,-1 15-41 0,-4-15-45 15,-2 9-99-15,0-9-194 0,0 7 30 0,0-7 88 16</inkml:trace>
  <inkml:trace contextRef="#ctx0" brushRef="#br0" timeOffset="82756.78">19950 10952 3368 0,'0'0'35'0,"0"0"18"0,0 0 46 16,0 0 48-16,0 0 15 0,27 0 17 0,-27 0-14 16,0 0-34-16,0 0-36 0,0 0-22 15,0 0-25-15,0 0-8 0,0 0-10 0,0 0-5 16,0 0-12-16,0 0-8 0,0 0-6 0,0 0-9 15,0 0 2-15,0 0-2 0,0 0-2 0,0 0 7 16,0 0 4-16,0 0 0 0,0 0 10 0,0 26-5 16,0-26-4-16,0 26 0 0,0-9-2 0,-17 3-3 15,17 1 8-15,0 0 3 0,0 1-3 0,0 1 1 16,0 0-9-16,0 1-1 0,0 0-1 0,0-1-1 16,21-1 5-16,-21 1-2 0,33-1 2 0,-15-4 1 15,5-3 3-15,-4-2 5 0,4-1 4 0,1-6 15 16,-1 0 39-16,0-6 26 0,0 0 16 0,-1 0 13 15,1 0-22-15,0-27-1 0,-3 27 12 0,-1-30-22 16,2 8-7-16,-3-1 11 0,1-5 19 16,-5-2 19-16,1-1 14 0,-3-4-10 0,1 1-32 15,-7 0-11-15,2 3 4 0,-4 2-10 0,-2 4-2 16,2 7-11-16,-4 0-30 0,3 8-25 0,-3 2-22 16,2 4-11-16,-2 4-9 0,0 0 0 0,0 0-3 15,0 0 12-15,0 0 12 0,0 36 7 0,0-11 8 16,0 8-52-16,0 6-69 0,-25 7-61 0,25 8-84 15,0 5-40-15,-19-1-8 0,19 2-21 0,-14 0-2 16,14-3-15-16,-17-2-54 0,3 0-58 0,-1-3-81 16,-1-1-249-16,-1-6-36 0,1-5 138 15</inkml:trace>
  <inkml:trace contextRef="#ctx0" brushRef="#br0" timeOffset="85124.95">13436 11711 1748 0,'-6'0'39'0,"0"0"27"0,2 0 7 0,0-6 10 15,2 6-25-15,-3 0-13 0,3-3 4 0,0 3 17 16,-2 0 9-16,2 0 14 0,0 0 8 0,-2 0-10 16,0 0-13-16,0 0-21 0,-1 0-4 0,1 0 0 15,0 0 1-15,0 0 5 0,0 0 4 16,0 0 1-16,0 0 5 0,0 0 8 0,-3 0-4 16,1 0-6-16,-2 13-4 0,2-13-14 0,-3 0-3 15,3 0-7-15,-2 0-5 0,6 0-6 0,-2 0 0 16,0 0 6-16,2 0 5 0,-1 0 10 0,3 0-2 15,0 0-2-15,0 8 1 0,0-8 0 0,0 0-3 16,0 0 9-16,0 0 4 0,0 0 6 0,0 3 9 16,0-1-3-16,21-1-10 0,-21 2-9 0,23-3-12 15,-2 3 1-15,1 0 7 0,9 0 6 0,9-1 1 16,3 1-2-16,9-2 1 0,6-1-1 0,10 0 0 16,6 0-12-16,15 0-3 0,4 0-5 0,12 0-4 15,15 0-3-15,15 0-8 0,18 0-8 16,20 0-1-16,18 0 0 0,11 0-1 0,19 0 20 15,17 0 11-15,10 0 15 0,13 0 19 0,-7 0-1 16,4 0 2-16,-2 0-5 0,5 0-24 0,-1 18-13 16,-1-18-14-16,-5 15-1 0,-6-15 19 0,2 18 12 15,-6-9 21-15,-6 1 8 0,-15-1 10 0,-12 0 2 16,-15-3 8-16,-18 0-4 0,-15-3 1 0,-20 0 8 16,-19-2-4-16,-23-1 2 0,-16 0-4 0,-17 0-26 15,-18 0-27-15,-13 0-20 0,-14 0-23 0,-11 0-53 16,-6 0-57-16,-6 0-57 0,0 0-71 0,0 0 6 15,0 0 28-15,-28 0 3 0,28 0-6 16,-44 0-57-16,15 0-121 0,-6 0-133 0,-8 0-157 16,-5 0-338-16,-2 0 152 0</inkml:trace>
  <inkml:trace contextRef="#ctx0" brushRef="#br2" timeOffset="96396.98">24803 2683 3820 0,'0'-14'37'0,"36"0"30"15,-36-3 55-15,31 3 60 0,-31-1 1 0,26-1-1 16,-26 1-23-16,17 6-27 0,-17 0-7 0,0 4-11 16,0 1-16-16,0-1-32 0,0 1-38 15,0 1-16-15,0 3-8 0,0 0 25 0,-27 0 14 16,27 21 4-16,-35-21-11 0,8 35-18 0,4-10-17 15,-4 4-4-15,1 4 8 0,3 4-11 0,2 4 10 16,3 3-3-16,5 1-53 0,3 0-50 0,2 1-61 16,3-1-61-16,5-3-8 0,-2-3-21 0,-2-4-28 15,4-4-24-15,0-5-33 0,0-4-13 0,0-7 23 16,0-4 17-16,0-7 10 0,0-4-5 0,0 0 10 16,-27-26 54-16,27 26 117 0,-31-47 194 0,31 17 138 15,-31-3 81-15,17-4 32 0,14-1-34 0,-19-1-5 16,19-1 17-16,0 2 18 0,0-1 7 15,0 2-10-15,0-1-32 0,27 2-25 0,-27 3-21 0,27 2-1 16,-27 1 10-16,27 5 0 0,-27 1 26 16,23 4-6-16,-23 2-30 0,14 4-32 0,-14 3-67 15,0 4-61-15,0 2-35 0,0 1-33 0,0 3-15 16,0 1 2-16,0 0-7 0,0 0 10 0,-23 0-1 16,23 24 5-16,-31-24 5 0,9 26-2 0,-1-26-1 15,0 35 0-15,0-16-4 0,3 0-6 0,-3 2-1 16,4-3-2-16,5 0 7 0,1-2 5 0,3-3 1 15,4-1 4-15,4-6 7 0,2 1-2 0,0-5 10 16,0-2-8-16,0 0-6 0,0 0 4 0,33 0-6 16,-33-32 9-16,45 32 18 0,-18-35 24 0,8 13 33 15,1-2 14-15,-1-2 8 0,2-2 9 16,-2 2-1-16,0 0 14 0,2 1 4 0,-6 1-9 16,-2 3-11-16,0 4-7 0,-2 1-26 0,-4 5-30 15,-4 3-20-15,-1 2-28 0,-3 3-6 0,1 2 0 16,-8 1 0-16,1 0 0 0,1 0 0 0,-2 37 0 15,-4-15 0-15,7 8 0 0,-7 3-1 0,4 6-75 16,-4 6-80-16,-2 4-105 0,2 3-139 0,1-1-121 16,-5 1-105-16,0 0-49 0,0-3-76 0,0-1-50 15,0-3-243-15,0-6-69 0,-23-3 218 0</inkml:trace>
  <inkml:trace contextRef="#ctx0" brushRef="#br2" timeOffset="100167.51">8029 5775 1627 0,'0'0'26'0,"0"-12"15"16,0 12 6-16,-19 0 11 0,19 0-2 0,0-9-6 16,0 9 19-16,0-4 9 0,0 4-10 0,0-5 7 15,0 3-18-15,0 0-15 0,0 2-1 0,0 0-17 16,0 0 0-16,0-2-4 0,0 2-3 0,0 0 3 15,0 0-3-15,0 0 5 0,0 0-2 0,0 0 7 16,0 0 2-16,0 0 2 0,0 0 2 0,0 0-1 16,0 0 2-16,0 0-2 0,0 0 12 0,0 0 9 15,0 0 1-15,0 0 16 0,0 0-3 16,0 0-3-16,0 0 7 0,0 0-12 0,0 0 2 16,0 0 1-16,0 0-1 0,0 0-1 0,0 0 4 15,0 0-5-15,0 0-3 0,0 0 5 0,0 0-12 16,0 0-1-16,0 0 1 0,0 0-13 0,0 0-2 15,0 0-2-15,0 0-4 0,0 0 1 0,0 0-3 16,12 0-9-16,-12 0-10 0,0 0-8 0,15 0-5 16,-7 0 0-16,3 0 3 0,3 0 0 0,5 0 2 15,-1 0 0-15,3 0 4 0,2 0 0 0,1 0 5 16,-1 0 4-16,4 0 4 0,0 0 2 16,0 0-2-16,2 24 1 0,0-24-5 0,2 15 3 15,0-15-3-15,-2 22 5 0,2-4 2 0,2-4-3 0,-6 8 7 16,-1 2-7-16,1 5-6 0,-4 5 3 15,0 6-7-15,-5 4 0 0,-1 4 4 0,-3 5-8 16,-1 2-1-16,-3 0 2 0,-4 0-5 0,1-1 2 16,-7-4 0-16,0-3-3 0,0-4 6 0,0-3-3 15,0-5 2-15,0-3 0 0,0-6-5 0,-27-3 10 16,27-4-3-16,0-4-2 0,-25-2 6 0,25-5 1 16,0-2 17-16,-19-2 38 0,19-1 33 0,0-2 32 15,0-1 33-15,-10 0 8 0,10 0 14 0,0 0 3 16,0 0-10-16,0 0-7 0,0 0-20 0,0 0-35 15,0 0-33-15,0 0-35 0,0 0-32 16,0 0-8-16,0 0-3 0,0 0-8 0,0 0-7 16,0 0-62-16,0 0-84 0,0 0-71 0,0 0-86 15,0 0-25-15,0 0-23 0,0 0-55 0,0 0-35 16,0 0-59-16,0 0-101 0,0 0-238 0,0 0 101 16,-27 0 145-16</inkml:trace>
  <inkml:trace contextRef="#ctx0" brushRef="#br2" timeOffset="100655.78">8442 6733 3201 0,'0'-12'31'0,"0"6"12"16,0-1 37-16,0 3 47 0,0-4 16 0,25 2 27 15,-25 0-5-15,0 1-27 0,0-1-38 0,0 5-31 16,0-3-28-16,0 1-18 0,0 0-9 0,0 1-10 15,0 1 2-15,0-1-7 0,0 1 1 0,0 1 7 16,0-2 1-16,0 2 12 0,0 0 5 0,0 0-6 16,0 0-8-16,0 0-8 0,0 0-10 0,23 0 2 15,-23 0-2-15,0 0 6 0,27 0 14 0,-27 0 15 16,26 0 19-16,-9 0 15 0,2 0 7 0,-1 0 7 16,7 19 8-16,-4-19 7 0,6 0 8 15,-1 13 11-15,-1-13 0 0,2 11 5 0,-2-11-2 16,0 13-13-16,-7-5-6 0,3 1-4 0,-2 0-2 0,-5 3-7 15,5 3-5-15,-7 1-5 0,2 5-9 16,1 0 3-16,-3 6-15 0,1 1-6 0,-7 3 2 16,0 3 1-16,-6 2 9 0,0-2-9 0,0 0-11 15,0 0-15-15,-27 0-12 0,27-2 1 0,-29 0-3 16,29-3 3-16,-20-6 10 0,20 4 6 0,-17-8 22 16,17-1 7-16,0-2 0 0,-18-3-6 0,18-3-17 15,-11-4-7-15,11 1-1 0,-8-4 3 0,8 0 3 16,-4-1-2-16,4-2-4 0,-4 0-6 15,4 0-4-15,0 0-5 0,0 0 0 0,0 0 0 0,0 0-6 16,0 0-53-16,0 0-91 0,0 0-137 16,0 0-165-16,0 0-77 0,0 0-33 0,0 0-1 15,0 0 20-15,-17 0-20 0,17 0-51 0,0 0-176 16,-21 0-7-16,21 0 150 0</inkml:trace>
  <inkml:trace contextRef="#ctx0" brushRef="#br2" timeOffset="100995.65">8517 7271 4180 0,'0'-13'36'0,"0"1"53"15,0-1 63-15,26 2 89 0,-26-4 44 0,21 2 32 16,-21 4 11-16,0 1-44 0,23 3-57 0,-23 1-85 16,0 2-77-16,0 0-50 0,0 2-28 0,0 0-3 15,0 0 7-15,0 0-3 0,0 24 8 0,0-24 6 16,0 36-7-16,0-13 5 0,0 7 2 0,0 2-3 15,-19 2 8-15,19 1 2 0,0 0-16 0,0 0 7 16,0-2-3-16,0 0-2 0,0-3 11 0,0-4-7 16,0-4 3-16,0-3 1 0,0-3 27 0,0-5 63 15,0-4 52-15,0-5 60 0,0 2 22 0,0-4-16 16,0 0-35-16,0 0-58 0,15 0-49 0,-15 0-47 16,0-23-21-16,14 23-3 0,-6-22 2 15,5 22-1-15,-3-32-10 0,0 15-27 0,3 0-43 16,-1-1-70-16,3 2-57 0,-3-1-65 0,3-1-95 15,-3 4-77-15,7-3-53 0,-5 2-17 0,3 4-2 16,-3 0-13-16,3 2-50 0,-3 3-128 0,-1 3-229 16,-1-2 162-16</inkml:trace>
  <inkml:trace contextRef="#ctx0" brushRef="#br2" timeOffset="101404.8">8895 7198 3106 0,'4'-3'31'15,"-2"1"42"-15,2 2 59 0,2-4 65 0,-2 0 33 16,1 2 5-16,-5 0-21 0,2 2-19 0,-2 0-24 15,2-1-12-15,0 1 10 0,-2 0-2 0,0 0 17 16,0 0-7-16,0-1-21 0,0-1-31 0,0 2-41 16,0 0-23-16,0 0-8 0,0 0-16 15,0 0 8-15,0 0-18 0,0 0-19 0,0 0 1 0,0 0-2 16,0 0 84-16,0 30 58 0,0-13 16 16,0 6-12-16,0 4-56 0,0 5-37 0,14 3-11 15,-14 6-9-15,0 1-16 0,0-1-16 0,0 0-6 16,0 1 5-16,0-2-5 0,0-3 0 0,0-2 2 15,0 0-11-15,0-8-36 0,-31 1-57 0,31-4-73 16,-18-5-94-16,18-1-64 0,-17-4-31 0,17-3-3 16,-21-2 22-16,21-1 16 0,-20-3-27 0,5-2-51 15,1 1-58-15,-7-4-86 0,5 0-215 0,-3 0-19 16,0 0 136-16</inkml:trace>
  <inkml:trace contextRef="#ctx0" brushRef="#br2" timeOffset="101759.58">8548 7730 3814 0,'0'0'62'0,"0"0"51"0,24 0 57 0,-24 0 78 16,0 0 42-16,25 0 72 0,-25 0 60 0,0 0 5 15,21 0-34-15,-21 0-70 0,0 0-86 0,10 0-60 16,-10-16-53-16,0 16-59 0,8 0-30 0,-8 0-28 16,0 0-24-16,0 0-2 0,0 0 4 0,0 0 4 15,0 0 11-15,0 28 9 0,0-28-4 0,0 32-4 16,0-11 3-16,0 4-4 0,0 1 1 0,0 3 2 15,0-1-6-15,0 1 6 0,0-2-7 0,0-1 0 16,0-1 2-16,0 0 4 0,0-7 1 16,0 0 4-16,0-7 2 0,0 0 2 0,0-5 34 15,19-1 43-15,-19-3 9 0,0-2-1 0,12 0-28 16,-1 0-43-16,-3 0-1 0,7-24 1 0,-1 24 2 16,5-24 2-16,3 24-9 0,-1-27-5 0,0 27 2 15,-3-30 0-15,3 14-3 0,-2 3-4 0,-5 0-4 16,3 2-7-16,-3 1 0 0,-4 1-2 0,3 4-37 15,-5 0-65-15,0 0-94 0,-2 3-133 0,-1 1-174 16,-3-1-133-16,-2 2-40 0,0 0 10 16,0 0 42-16,0 0 13 0,0 24-171 0,0-24-179 15,0 21 167-15</inkml:trace>
  <inkml:trace contextRef="#ctx0" brushRef="#br2" timeOffset="104527.68">16212 4599 1807 0,'0'-3'40'0,"0"2"19"0,0-1 23 16,0 0 14-16,0 1-23 0,0 0-1 0,0 1 3 0,0 0 0 15,0 0 3-15,0 0-5 0,0 0-10 16,0 0-3-16,0 0-8 0,0 0-1 0,0 0-6 16,0 0 0-16,0 0-3 0,0 0 4 0,0 0 3 15,0 0 8-15,0 0 5 0,0 0-1 0,0 0 11 16,0 0-8-16,0 0 1 0,0 0-2 0,0 0-23 16,0 0-10-16,0 0-15 0,0 0-9 0,19 0 14 15,-19 0 15-15,0 0 6 0,23 0 8 0,-23 0-3 16,16 0-7-16,-5 0-3 0,-1-16-8 0,0 16-9 15,1 0-2-15,1 0-4 0,3 0-2 0,-1 0 2 16,0 0 0-16,3 0 0 0,0 0-3 0,-1 0-3 16,1 0-2-16,-1 0-6 0,-1 0 2 0,-1 0-2 15,1 0 0-15,-3 20 4 0,4-20-5 0,-3 15 8 16,-1-15-2-16,1 18 5 0,-1-6 8 16,1 0 2-16,-5 1 2 0,0 4 8 0,-2 2 12 15,0 3 11-15,-3 3 12 0,-1 0-11 0,-2 3-6 16,0 2 3-16,0 1 5 0,0 2 12 0,0-1 5 15,0-2-6-15,-27 0-9 0,27-1 2 0,0-1-8 16,-19 0-8-16,19-5 3 0,0 4-12 0,-21-6-1 16,21 1-2-16,-14-3-12 0,14 2-2 0,-17-3-4 15,11 0 0-15,-4-3-2 0,2 1 0 0,-3-4 1 16,3 1-6-16,-2-2 7 0,1-1 2 16,1-3-14-16,2 0 15 0,0-1-9 0,2-1 0 15,-1-2 6-15,1 1-13 0,0-2 4 0,4 1-10 16,-2-2 6-16,0-1 3 0,2 0-3 0,0 1 6 0,-2-1-6 15,2 0-3-15,0 0-47 0,0 0-56 16,-2 0-52-16,2 0-69 0,-2 2-13 0,2-2-26 16,0 0-33-16,-2 0-19 0,0 2-23 0,0-1-8 15,0 1-15-15,-3 1-65 0,1-3-116 0,-2 0-20 16,4 0 103-16</inkml:trace>
  <inkml:trace contextRef="#ctx0" brushRef="#br2" timeOffset="104911.44">16347 5330 2797 0,'0'0'50'0,"0"0"31"0,0 0 42 0,0 0 51 16,0 0-1-16,0 0 24 0,0 0-1 16,18 0-7-16,-18-17-24 0,0 17-24 0,0 0-25 15,0 0-28-15,0 0-5 0,0 0-20 0,0 0-12 16,0 0-17-16,0 0-18 0,0 0-8 0,0 0-9 16,0 0-1-16,0 0-4 0,0 0 1 0,0 0 4 15,0 0 0-15,0 0 4 0,0 19 0 0,0-19-6 16,-18 20 3-16,18-20-2 0,0 26 1 0,-21-11 3 15,21 1-1-15,-10-1 3 0,10 2-4 0,0-1 0 16,-13 1 0-16,13-1-2 0,0-1 2 0,0-2 4 16,0 0 1-16,0-1 33 0,0-2 21 0,0-2 18 15,0-1 21-15,0 0-12 0,0-4 3 16,23 0-7-16,-23 0-16 0,0-1-4 0,23-2-10 16,-23 0-8-16,18 0 5 0,-3 0-12 0,-1 0-8 15,1 0-5-15,1 0-7 0,-1 0 0 0,1-19-8 16,3 19-5-16,0 0-8 0,-1 0-1 0,-1-18 10 15,1 18-9-15,1 0 4 0,-2-13 0 0,-3 13-8 16,-2 0-21-16,-3-6-54 0,-1 6-56 0,-2 0-51 16,-4-4-35-16,0 4-7 0,0 0-27 0,-2 0-73 15,0-3-62-15,0 3-69 0,0-2-49 0,0-1-64 16,-29 2-157-16,29-3 95 0,0 3 127 0</inkml:trace>
  <inkml:trace contextRef="#ctx0" brushRef="#br2" timeOffset="105452.25">16915 5199 2730 0,'0'-3'36'0,"0"0"18"0,0 2 27 0,0-1 32 15,0-1 6-15,0 1 22 0,0-1 14 0,0 2 2 16,0-2-6-16,0 2-22 0,0-1-19 0,0 0-16 15,0 2-17-15,0-1-10 0,0-1-11 0,0 2-12 16,0 0-19-16,0 0-7 0,0 0-11 0,0 0-8 16,0 0 2-16,0 0-2 0,0 0-2 15,0 0 7-15,0 0 11 0,0 22 19 0,0-22 19 16,19 23 9-16,-19-7 10 0,0 3-3 0,0 4 6 16,14 3 13-16,-14 0 15 0,0 3 17 0,9-1-7 15,-9 2-13-15,0-1-18 0,0 2-10 0,0-1 10 16,0 0 16-16,0-1-10 0,0 0-15 0,0 1-24 15,0-3-35-15,-23 1 6 0,23-1-15 0,0-1 6 16,-25 0 4-16,25-2-13 0,-19-2 4 0,7 0 1 16,-2-2 4-16,-1-5-9 0,1 0 12 0,-3-1-10 15,3-1-10-15,-1-1 10 0,1-2-59 0,1 0-71 16,3-2-59-16,0 2-71 0,3 1-15 16,1-4 13-16,-2-1-7 0,6 2-15 0,-2-4-48 15,0 0-41-15,-1 1-45 0,3-2-49 0,0 0-131 16,0-3-135-16,2 0 117 0</inkml:trace>
  <inkml:trace contextRef="#ctx0" brushRef="#br2" timeOffset="105795.85">16605 5896 3555 0,'0'-2'27'0,"0"-2"25"16,25-1 53-16,-25 1 61 0,0-2 21 0,27 1 25 15,-27-2-20-15,0 1-37 0,21 2-24 0,-21 0-26 16,0 1-21-16,0 2-16 0,0-1-21 0,8 1-22 15,-8 1-17-15,0 0-9 0,0 0-4 0,0 0-1 16,0 0-3-16,0 0 3 0,0 21 5 16,0-21 2-16,-25 0 8 0,25 31-4 0,-21-14-7 15,21 3-2-15,-20 4 2 0,20 2 4 0,-25 2-3 16,15 5 6-16,-3-2 0 0,5 0-9 0,-2 0 8 16,1-1-7-16,1-4 6 0,2-1 2 0,0-2-6 15,3-5 3-15,1 1-4 0,0-6 3 0,0-2 7 16,2-1 3-16,0-5 1 0,0-2 3 0,0-1-3 15,0-2-9-15,0 0 1 0,33 0-2 0,-33 0 1 16,27 0-4-16,-10-23-6 0,1 23-41 16,1 0-32-16,2-22-36 0,-3 22-42 0,-1-18-19 15,1 18-31-15,-1-18-36 0,-3 18-43 0,1-17-40 16,-3 10-34-16,-3-1-14 0,1 8-52 0,-6-10-139 16,2 4-84-16,-2-1 94 0</inkml:trace>
  <inkml:trace contextRef="#ctx0" brushRef="#br2" timeOffset="106428.65">17056 5909 2416 0,'2'-5'18'0,"-2"3"26"0,2-1 28 16,0 1 40-16,2 1 26 0,-2 1 26 0,0 0 11 15,0-1-2-15,-2 0-5 0,2-2-24 16,-2 2-5-16,2-1-4 0,1-1-23 0,-3 2-5 16,0-2-16-16,0-1-18 0,2 0 2 0,-2 1 3 15,0-4 4-15,2 3 11 0,-2-3 3 0,0-1 1 16,0 0 5-16,0 2 12 0,2-1 4 0,-2 1 9 16,0 1 18-16,2-2 12 0,0 1 7 0,-2 3-9 15,4-1-21-15,-2 2-37 0,0-2-25 0,0 2-19 16,2 2-26-16,-2 0-15 0,3 0-10 0,-1 0-9 15,0 0 4-15,0 0 0 0,-2 0 0 0,2 0 1 16,2 20 6-16,3-20 23 0,-5 22 26 16,0-22 17-16,2 31 21 0,-2-9-3 0,0 5-10 0,-2 3 7 15,1 4-2-15,-3 3-4 0,0 3 12 16,0 5-13-16,0 1-7 0,0 0-9 0,-32 1-15 16,32 1-6-16,-24-2-15 0,24-1-8 0,-27-1-6 15,12-1-7-15,1-5-1 0,1-2-1 0,-3-1 1 16,4-4-1-16,1-4 3 0,-1-3-1 0,4-4-5 15,-1 0 4-15,3-2-4 0,0-6 2 0,0-2 2 16,2-2-4-16,-1-2-3 0,1 0-28 0,2-4-39 16,-2 1-51-16,2-2-63 0,0-1-60 0,0 0-61 15,2 0-87-15,0 0-56 0,-2 0-12 0,0 0-8 16,-2-22 9-16,-1 22-2 0,-3-22-24 0,-2 22-37 16,0-24-149-16,-1 10-84 0,3-2 123 15</inkml:trace>
  <inkml:trace contextRef="#ctx0" brushRef="#br2" timeOffset="106788.64">16833 6556 3760 0,'20'0'31'0,"-20"0"54"0,15 0 59 0,-15 0 61 16,16 0 28-16,-16 0 8 0,11-20-3 0,-11 20-1 16,8 0 0-16,-8 0-8 0,2 0-17 0,0-12-37 15,0 12-59-15,-2 0-56 0,0 0-40 0,0 0-20 16,0 0-4-16,0 0-4 0,0 0 7 0,0 0-2 15,0 21-1-15,-21-21 19 0,21 26-11 0,0-8 5 16,-18 2 3-16,18 2-7 0,-15-1 0 16,15 4-4-16,-8-2 7 0,8 4-10 0,0-4 4 15,-6 2 5-15,6-4-8 0,0 1 3 0,0-2 8 16,0-2 3-16,0-3 34 0,29-3 38 0,-29-2 28 16,0-2 21-16,25-3-7 0,-25-2-18 0,16-2-31 15,-16-1-21-15,21 0-18 0,-11 0-5 0,3 0 9 16,1 0-8-16,-4-21-6 0,5 21-12 0,1 0-13 15,-1-22-1-15,-1 22-3 0,3-15 1 0,-5 15-2 16,3-16-10-16,-3 16-45 0,0-15-57 16,-3 15-80-16,-1-13-104 0,-2 8-86 0,-2-2-60 15,0 4-28-15,1-2 9 0,-5 0-15 0,0 1-46 16,0 1-76-16,0-1-245 0,0-1-52 0,0 1 162 16</inkml:trace>
  <inkml:trace contextRef="#ctx0" brushRef="#br2" timeOffset="108059.84">17101 5828 1710 0,'0'0'42'0,"0"0"33"16,0-16 23-16,0 16 26 0,6 0-17 0,-6 0-12 15,0 0 10-15,0 0 3 0,0 0 0 0,0 0 5 16,0 0-5-16,0 0-3 0,0 0-6 0,0 0-9 16,0 0-13-16,0 0-16 0,0 0-7 15,0 0-9-15,0 0-8 0,0 0-4 0,0 0-14 0,0 0-5 16,0-9-3-16,0 9-5 0,0 0 7 15,-28 0-2-15,28 0-5 0,-29 0-2 0,8-4-4 16,0 4-2-16,1 0 2 0,-1 0 0 0,2 0 0 16,-3 0 0-16,3 0-3 0,5 0-1 0,1 0-13 15,-1 0-32-15,-1 21-19 0,5-21-28 0,2 0-11 16,1 16 1-16,5-16-26 0,-4 13-18 0,6-13-39 16,0 17-52-16,0-10-68 0,0 1-156 0,0-1-91 15,0-1 83-15</inkml:trace>
  <inkml:trace contextRef="#ctx0" brushRef="#br2" timeOffset="111929.38">14170 5599 3410 0,'0'-8'5'0,"23"1"7"0,-23-2 33 16,21 0 48-16,-11 0 38 0,-2 1 26 0,-8 2-10 15,8 2-37-15,-8 1-35 0,2 3-31 0,-2-1-28 16,0 1-12-16,0 0-14 0,0 0 0 0,0 0 3 16,0 0 4-16,0 0 1 0,0 26-2 0,0-26 1 15,0 33 6-15,0-12-5 0,0 3 7 16,0 7-6-16,-22-1-1 0,22 2 4 0,-23 3-2 16,23-2 5-16,-31 3-3 0,12 0 4 0,3 1-4 15,-3 1-18-15,3-2-15 0,1-3-8 0,1 0 2 16,1-1 12-16,5-4 14 0,4-4 7 0,-2-2 2 15,6-5 4-15,0-3-1 0,0-1 2 0,0-3 5 16,0-3 8-16,29-2 12 0,-29-2 1 0,29-1-4 16,-29 1-9-16,41-3-7 0,-18 0-5 0,-3 0 1 15,3 0-43-15,-2 0-34 0,-3-20-67 0,-1 20-83 16,2 0-36-16,-9-26-56 0,0 26-37 0,5-20-83 16,-9 20-200-16,4-22-32 0,-6 7 104 15</inkml:trace>
  <inkml:trace contextRef="#ctx0" brushRef="#br2" timeOffset="112276">14497 5896 3181 0,'27'-1'10'0,"2"0"18"16,-5 0 39-16,-1-2 31 0,0 1 29 0,-5 0 6 16,-5 0-17-16,-1 2-18 0,-4 0-35 0,-3 0-27 15,-3 0-20-15,0 0-17 0,-2 0-4 0,0 0 9 16,0 0 1-16,0 0 2 0,0 32-2 0,0-32-5 15,-25 32 4-15,25-10-3 0,0 1 1 16,-25 5 2-16,25-2-4 0,-16 4 3 0,16-2-3 16,-15 2-2-16,15-4-12 0,-14 1-29 0,5-3-18 15,3-2-21-15,-2-2-1 0,-2-3 19 0,-1-4 11 16,1-3 16-16,-2-2 3 0,-1-7 6 0,-1-1 4 16,-5 0 4-16,5 0 4 0,-3-28 10 0,3 28 8 15,-1-36 1-15,5 13 2 0,1-3-3 0,3-1 16 16,4-4 7-16,2 1 11 0,0-2 1 0,0 1-15 15,0 2-10-15,25 0-2 0,-25 5-8 0,27 3-4 16,-27 3-1-16,31 3-9 0,-31 3 1 0,33 5-41 16,-16 0-54-16,-1 3-76 0,1 2-80 15,-5 2-55-15,2 0-91 0,-1 0-150 0,-3 0-68 16,3 0 95-16</inkml:trace>
  <inkml:trace contextRef="#ctx0" brushRef="#br2" timeOffset="112683.97">14749 5841 3822 0,'19'-14'6'15,"1"4"29"-15,-3-2 46 0,-1 4 37 0,-3-4 22 16,-1 4-3-16,-6 3-35 0,-6 3-33 0,6 0-27 16,-6 1-32-16,0 1-11 0,0 0-9 15,0 0-3-15,0 0 7 0,0 0 0 0,0 0 8 16,-20 29-2-16,20-29 2 0,-21 30-3 0,21-30 0 15,-23 37-2-15,23-16-1 0,-20-3-9 0,20 2-11 16,-23 0 0-16,23-2-3 0,-17 0 10 0,11 1 1 16,6-1 5-16,-8-4 4 0,4-1-1 0,2-5 15 15,0 1-2-15,0-5-4 0,2 0 13 0,0-3 18 16,0 1 20-16,0-2 32 0,0 0 25 0,0 0 2 16,0 0-6-16,0 0-29 0,0 0-25 0,0 0-11 15,24 0 1-15,-24 0 13 0,17-20-11 0,-17 20-8 16,17 0-27-16,-17 0-19 0,16 0 1 0,-16 0-6 15,12 0 5-15,-12 0-4 0,9 0 5 0,-5 0-22 16,0 0-27-16,-2 33-20 0,2-33-31 16,-4 35-10-16,0-15-6 0,0 2-6 0,0 2-10 15,0-1-3-15,0 0-4 0,-35 0-26 0,35-2-22 16,-25-2-27-16,25-1-20 0,-29-4-16 0,29-1-27 16,-25-4-55-16,25 0-118 0,-20-5-175 0,20-4 81 15,-13 0 116-15</inkml:trace>
  <inkml:trace contextRef="#ctx0" brushRef="#br2" timeOffset="113051.72">14927 5868 3315 0,'20'-25'12'0,"-1"3"34"16,0 4 57-16,-5 1 56 0,0 1 38 0,-3 0 6 16,-3 5-28-16,-2 4-44 0,-2 2-38 0,-4 1-48 15,3 0-24-15,-3 3-19 0,0-1-15 0,0 2 5 16,0 0-1-16,0 0 4 0,0 0 2 0,0 0-1 15,-29 27-1-15,29-27-2 0,-27 28 4 0,27-11-17 16,-31 4-13-16,31-3-15 0,-27 1-9 0,27 2 10 16,-23-1 9-16,13 1 16 0,10-2 11 0,-15-3 7 15,15-3 7-15,-6 0 0 0,6-2 0 0,-4-3 16 16,4-3 29-16,0-5 27 0,0 2 19 16,0-2-1-16,0 0-22 0,0 0-21 0,25 0-7 0,-25 0 3 15,25 0 18-15,-25 0 12 0,31 0 7 16,-13 0-12-16,1 0-25 0,-1 0-20 0,1 0-23 15,-2 0-1-15,1 0-4 0,-3 0 1 0,-1 28 3 16,1-28-6-16,-5 32-2 0,-4-13 9 0,0 5-23 16,-2 2-45-16,-4 3-43 0,0 2-47 0,0 2-23 15,0 2-5-15,-24 0-12 0,24 1-29 0,-31-3-37 16,10 2-33-16,-4-4-34 0,-2-1-48 0,0-3-118 16,-2-3-213-16,3-7 73 0,-3-2 116 0</inkml:trace>
  <inkml:trace contextRef="#ctx0" brushRef="#br2" timeOffset="113315.84">14526 5197 4509 0,'18'-27'9'16,"-18"1"29"-16,21 2 41 0,-11 4 31 0,-1 2 19 15,-1 4-11-15,-8 3-28 0,4 8-28 0,0 1-39 16,-4 2-26-16,0 0-13 0,0 0 2 0,0 0 11 16,0 30 3-16,0-30 4 0,0 41-4 15,-25-12 0-15,25 4 2 0,0 5-8 0,-22 1-44 0,22 2-40 16,-17 3-53-16,17-3-60 0,-12 0-34 16,12 0-60-16,-13-1-55 0,13 0-54 0,-6-2-59 15,2-3-108-15,4-4-215 0,-4-4 118 0</inkml:trace>
  <inkml:trace contextRef="#ctx0" brushRef="#br2" timeOffset="113728.07">14466 5057 4097 0,'16'-27'14'15,"1"0"31"-15,-5 4 41 0,1 3 43 0,-5 1 23 16,-8 4 1-16,10 3-8 0,-10 3-33 0,0 4-36 0,0 2-30 15,0 1-42-15,0 0-6 0,0 2-6 16,0 0-9-16,-25 0 4 0,25 0 0 0,-26 29 3 16,26-29 7-16,-38 33 3 0,18-11-4 0,-1 0 2 15,0 4 1-15,3 1-3 0,1-1 3 0,3 1 1 16,1-1-3-16,3-3 1 0,2 0 0 0,-1-4 3 16,5-3-4-16,0-5 11 0,2-2 7 0,0-3 12 15,2-3 80-15,0-3 44 0,0 0 6 0,0 0 11 16,0-26-36-16,23 26-3 0,-23-41 43 0,27 12-1 15,-27-5 3-15,35-4-12 0,-15-5-24 0,-1-2 16 16,2-1-12-16,-5-1-17 0,3 0-15 16,-3 4-14-16,-1 1-4 0,-1 6 6 0,1 5 18 15,-5 5-2-15,0 6-19 0,-1 5-27 0,-3 4-41 16,0 4-32-16,-2 3-17 0,0 3-10 0,-2 1-6 16,3 0-4-16,1 0-20 0,2 32-45 0,4-9-63 15,5 10-59-15,0 6-71 0,1 11-80 0,3 5-75 16,4 8-60-16,-5 3-27 0,1 3-29 0,-2 2-12 15,-1-1-51-15,-1 0-242 0,-1-5-17 0,1-5 159 16</inkml:trace>
  <inkml:trace contextRef="#ctx0" brushRef="#br2" timeOffset="116308.34">17103 6921 1715 0,'0'0'33'0,"0"0"18"0,0 0 14 16,0 0 31-16,0 0-14 0,0 0 3 0,0 0 15 15,0 0-4-15,0 0 1 0,0 0 3 0,0 0-1 16,0 0-7-16,0 0 3 0,0 0 0 15,0 0-8-15,0 0-2 0,0 0-12 0,0 0-7 0,0 0-18 16,0 0-13-16,0 0-11 0,0 0-6 16,0 0 7-16,0 0 3 0,-16 0 8 0,16-18 3 15,0 18 0-15,0 0 3 0,0 0-6 0,-8-11-8 16,8 11-4-16,0 0 2 0,0-7 1 0,0 7 8 16,-5-6 7-16,3 6 1 0,0-6-1 0,2 5 3 15,0-3-5-15,0 3-6 0,0-3 1 0,0 0-9 16,0 1-3-16,0-1 8 0,0 0 1 0,0 0 2 15,0-1 3-15,0 1-5 0,0-1-2 0,0 2 9 16,0-2 1-16,0 1 0 0,19 0-6 16,-19-2-13-16,0 1-6 0,16-2 0 0,-16 2 3 15,17 0 8-15,-7-2 0 0,5 3-6 0,1-4-2 16,5 3-5-16,0-1 0 0,3 1 7 0,5 2 4 16,4 0 13-16,3-1 4 0,1 2 7 0,2 1 3 15,0 1 4-15,1 0 11 0,1 0 13 0,-4 0 22 16,0 0 7-16,-4 0-5 0,-4 0-5 0,-2 0-28 15,-2 0-18-15,-4 0 5 0,-3 0-12 0,-1 0 15 16,-3 0 4-16,1 0-17 0,-5 15-11 0,1-15-18 16,-3 0-5-16,0 0-4 0,-2 10-5 0,0-10 5 15,-1 0-9-15,-1 8-8 0,-2-8 12 0,2 5-4 16,-2-2-4-16,0-1 8 0,0 0-13 0,-2 1 5 16,2-3 0-16,0 4 4 0,-2-4 9 15,0 0-5-15,0 0-4 0,0 0 0 0,0 0-48 16,0 0-71-16,0 0-60 0,0 0-72 0,0 0-17 15,0 0 5-15,0 0-4 0,0 0-15 0,-18 0-14 16,18 0-8-16,0 0 10 0,0 0 27 0,0 0 26 16,0 0 21-16,-11 0 11 0,11 0 19 0,0 0 39 15,-10-19 47-15,6 19 59 0,0-13 46 0,2 13 49 16,0-16 48-16,0 16 26 0,2-14 35 0,0 6 5 16,0 2-6-16,0 0 11 0,0 0-1 0,0 1-7 15,0 0 2-15,0 1-6 0,24 0-6 0,-24-1-7 16,0 4-13-16,0-4-20 0,0 5-12 0,15-1-10 15,-15-1-11-15,0 0 2 0,0 2-7 16,8 0-7-16,-8-2-6 0,6 2-14 0,-6 0-16 16,4 0-10-16,-2 0-12 0,3 0-5 0,-1 0-3 15,2 0 0-15,0 0 4 0,0 0 7 0,5 22 8 16,-1-22 8-16,2 0 8 0,-1 22-2 0,1-22 2 16,3 22-2-16,-3-22-1 0,0 19 9 0,-1-8-10 15,1-2-4-15,-4-1-8 0,1-1-12 0,-3 0-3 16,-2-3-1-16,-2-1-2 0,-2 0-1 0,0-3 0 15,0 3 2-15,0-3 1 0,0 0-3 0,0 0 7 16,0 2-3-16,-21 1 0 0,21 0 6 0,-20 3-7 16,20-2 2-16,-33 2 0 0,12 2-37 0,-2-2-44 15,-4 2-54-15,3-2-60 0,1 1-28 16,-2 0-34-16,4 2-44 0,-1-1-42 0,5 0-37 16,1 2-35-16,3 1-75 0,3 4-161 0,6-5 6 15,0 0 115-15</inkml:trace>
  <inkml:trace contextRef="#ctx0" brushRef="#br2" timeOffset="116869">18050 6863 2202 0,'4'0'41'0,"2"18"26"0,-1-18 24 0,-1 0 26 16,-2 0-12-16,-2 0 3 0,0 0 12 0,0 0 9 15,0 0 2-15,0 0 4 0,0 0-3 0,0 0-11 16,0 0-3-16,0 0-9 0,0 9-6 0,0-9-7 16,0 0-7-16,0 0-3 0,0 0-5 0,0 0 1 15,0 0-1-15,0 0-6 0,0 6-4 0,0-6-10 16,0 0 2-16,0 0-1 0,0 0-1 0,0 0 4 15,0 0-8-15,0 0 0 0,0 0 3 0,0 0 3 16,0 0 4-16,0 0 16 0,0 0 8 16,0 0 13-16,0 0 23 0,0 0 20 0,0 0 11 15,0 0 21-15,0 0 6 0,0 0-7 0,0 0 3 16,0 0-32-16,0 0-40 0,23 0-37 0,-23 0-23 16,0 0 3-16,26-19 13 0,-26 19 15 0,29 0-7 15,-14-20-5-15,3 20-6 0,-1-21 4 0,-1 9 2 16,1-3-7-16,-5-1-9 0,3-4-10 0,-5 0-3 15,3-3 0-15,-3-3-2 0,-2-3-7 0,0 0-2 16,1-5 8-16,-3 3 15 0,0-2 6 0,2 0-2 16,-1 1-5-16,-1 2-9 0,-2 1-3 15,2 4-2-15,0-1-11 0,-1 5-10 0,1 2-8 16,-4 2-7-16,0 3 0 0,0 4 0 0,0 1-3 16,-2 1 0-16,2 4-11 0,-2 0-50 0,0 4-61 15,0 0-75-15,0 0-81 0,0 0-59 0,0 0-86 16,0 0-64-16,0 0-12 0,0 0 14 0,0 26 65 15,-19-26 42-15,19 24-30 0,0-8-32 0,-16 1-41 16,16 1-73-16,-19 2-170 0,7-2 14 0,2-4 127 16</inkml:trace>
  <inkml:trace contextRef="#ctx0" brushRef="#br2" timeOffset="117228.79">18104 6410 3495 0,'0'0'20'0,"0"0"31"0,25-10 49 0,-25 10 62 15,0-7 38-15,0 2 17 0,20 2-9 0,-20 1-19 16,0 0-30-16,0 0-21 0,0 2-24 0,0 0-25 16,0 0-22-16,0 0-24 0,0 0-16 0,0 0-12 15,0 0-11-15,0 0-3 0,0 0 3 0,0 0 4 16,0 0 7-16,0 0 1 0,0 0 7 0,0 0 12 16,0 0 37-16,0 0 39 0,0 0 5 0,0 0-14 15,0 0-41-15,0 0-25 0,0-22 2 0,0 22 4 16,27-27 9-16,-27 11 11 0,23-2-1 0,-23-2 15 15,23 1 25-15,-23 1 14 0,27 0 11 16,-13 3-5-16,-2 0-22 0,5 5-22 0,-7 0-21 16,3 2-18-16,1 2-10 0,-1 2-16 0,-1 1-12 15,0 3-6-15,1 0 0 0,-5 0-6 0,2 0 4 16,3 29 4-16,-1-29-1 0,-1 34 3 0,-1-12-4 16,0 3 2-16,5 4-12 0,-5 2-67 0,-2-1-83 15,1 4-106-15,-3-1-100 0,0-1-22 0,-4-3-7 16,0 1 23-16,-2-2 8 0,0-1-28 0,0-1-41 15,0-3-63-15,0 0-114 0,0-2-246 0,0-5 132 16</inkml:trace>
  <inkml:trace contextRef="#ctx0" brushRef="#br2" timeOffset="118704.17">18945 6196 2294 0,'0'-3'46'0,"0"-2"29"0,0 3 17 15,0 0 30-15,0 1-27 0,0-1 0 16,0 2 4-16,0 0-9 0,0-2-6 0,0 2-11 0,0 0-14 15,0 0-14-15,0 0-11 0,0 0-7 16,0 0-3-16,0 0-2 0,0 0 2 0,0 0-8 16,0 0-2-16,0 0-2 0,0 0-2 0,0 0 0 15,0 0 0-15,0 0-2 0,0 0 0 0,0 0 0 16,0 0 13-16,0 0 8 0,0 0-4 0,0 0-3 16,0 0-11-16,31 0-7 0,-31 0 2 0,42 0 17 15,-11 0 21-15,6 0 25 0,10 0 21 0,5 0 17 16,8 0 5-16,4 0 2 0,0-24 11 0,0 24-1 15,0 0-6-15,-6-20-4 0,0 20-24 0,-4-18-34 16,-3 18-28-16,-3-17-19 0,-5 9 21 16,1 1 23-16,-3 0 16 0,-4-1-7 0,-4 1-30 15,-4 3-17-15,-6-1-14 0,-6 1-1 0,-5 3-1 16,-6-2-36-16,0 2-47 0,-4 1-59 0,1 0-66 16,-3 0-37-16,0 0-3 0,0 0-4 0,0 0-22 15,-34 0-39-15,34 28-71 0,-41-28-119 0,12 30-228 16,0-13 48-16,-4 1 128 0</inkml:trace>
  <inkml:trace contextRef="#ctx0" brushRef="#br2" timeOffset="119115.74">18699 6865 2193 0,'-12'7'0'0,"1"-3"4"16,3 1 33-16,0-1 37 0,4-1 26 0,0-1 28 15,-1 1-16-15,3 0-18 0,-4-2-6 0,2 3-10 16,0-2 1-16,0 1 5 0,2-3-5 0,0 1 9 16,2 1 7-16,-2-2 10 0,2 1 16 15,0-1 2-15,0 0 4 0,0 1-1 0,0-1-17 16,0 0-17-16,0 0-12 0,29 0-1 0,-29 0 12 15,47 0 27-15,-12 0 19 0,13 0 5 0,8 0 18 16,10 0 2-16,6 0 7 0,13 0 20 0,4 0 13 16,6 0 13-16,-6 0 13 0,2 0-4 0,-7 0-19 15,-5 0-33-15,-9 0-28 0,-6 0-35 0,-14 0-21 16,-11 0-9-16,-2 0-21 0,-8 0-14 0,-10 0-13 16,-5 0-13-16,-1 0-10 0,-9 0-3 0,-2 0-10 15,-2 0-17-15,0 0-33 0,0 0-54 0,0 0-72 16,0 0-89-16,0 0-111 0,0 0-83 15,0 0-37-15,0-10-14 0,-23 10-1 0,23 0-34 16,-16-9-78-16,16 3-265 0,-23-4 23 0,13-1 169 16</inkml:trace>
  <inkml:trace contextRef="#ctx0" brushRef="#br2" timeOffset="119421.17">19565 6245 3708 0,'0'-30'27'16,"0"1"45"-16,0 0 59 0,27 3 50 0,-27 3 36 15,0 3 10-15,0 4-6 0,19 4-28 0,-19 2-54 16,0 7-52-16,0 1-58 0,0 0-22 0,0 2-19 16,0 0-8-16,0 0 4 0,0 0 2 0,0 24 12 15,0-24 4-15,-23 32 3 0,23-10 2 0,-19 7-2 16,19 4 3-16,-22 5-2 0,22 4-3 0,-21 1-3 15,21 1 6-15,-19 1-4 0,19-1 0 0,-12 1 6 16,6-2-8-16,0-2 6 0,-1 0-51 0,3-4-63 16,-2-4-64-16,2-2-65 0,-4-3-31 0,1-4-40 15,3-5-38-15,-2-4-32 0,-2-3 4 16,-2-3 13-16,-1-5-24 0,1-4-81 0,-3 0-90 0,1 0 24 16,2-39 125-16</inkml:trace>
  <inkml:trace contextRef="#ctx0" brushRef="#br2" timeOffset="119756.93">19319 6585 2603 0,'0'-28'74'0,"0"-3"62"0,0 2 69 0,25 0 69 15,-25 0-5-15,27 2 6 0,-27 0-27 16,27 2-17-16,-27 1-27 0,23 4-31 0,-23 1-4 16,18 5-26-16,-18-1-18 0,0 6-37 0,0 2-42 15,0 0-27-15,0 3-27 0,0 2-7 0,0 2 4 16,0 0-2-16,-27 0 6 0,27 0 1 0,-31 22-1 16,11-22 1-16,-1 31-3 0,-4-12 3 0,2 3-2 15,-1 2 12-15,3 0-3 0,-2 1 0 0,3 0 6 16,3-2-12-16,3-2 0 0,3-5 2 0,1 0 10 15,6-8 5-15,0 1 22 0,2-4 131 16,2-5 77-16,0 0 16 0,0 0-21 0,0 0-124 16,28-29-71-16,-28 29 10 0,36-39 32 0,-14 12 12 15,5-4 19-15,2-4 7 0,2 0 18 0,0-5-2 16,0 3-29-16,2-1-1 0,-2 3-11 0,0 2 21 16,-2 5 1-16,-2 5-31 0,-2 2-36 0,-4 4-42 15,-5 6-14-15,-3 6-12 0,-5 1-10 0,-2 4-7 16,-2 0-40-16,-4 0-39 0,4 31-48 0,0-7-62 15,3 8-72-15,-1 6-93 0,4 7-69 0,0 7-41 16,1 5 13-16,1 1 9 0,-4 2-39 0,1 1-66 16,-3 0-206-16,2-1-162 0,-2-3 165 15</inkml:trace>
  <inkml:trace contextRef="#ctx0" brushRef="#br2" timeOffset="125171.7">20562 11411 2631 0,'0'0'44'0,"-9"0"34"16,9 20 41-16,0-20 53 0,0 0 6 0,0 17 15 16,0-17 14-16,0 11-12 0,25-11-5 0,-25 10-10 15,0-10-20-15,19 11-15 0,-19-11-22 0,16 5-26 16,-16-5-25-16,17 0-18 0,-17 0-18 15,18 0-15-15,-5 0-12 0,1 0-4 0,3 0-2 16,1 0-3-16,3 0 0 0,4-18 0 0,0 18-9 16,2 0-41-16,2-16-36 0,0 16-55 0,-1 0-53 15,-3-11-29-15,2 11-56 0,-6 0-40 0,-1 0-41 16,-5-8-42-16,-7 8-19 0,0 0-54 0,-3 0-98 16,-5 0 20-16,0 0 114 0</inkml:trace>
  <inkml:trace contextRef="#ctx0" brushRef="#br2" timeOffset="125333.69">20648 11562 2691 0,'-18'12'59'16,"3"-1"54"-16,5-2 60 0,6 1 55 0,4-3-4 16,0 1-8-16,0-2-14 0,0-1-16 15,0 2-26-15,29-1-28 0,-29-2-27 0,21 1-40 16,-21 0-24-16,31-1-22 0,-17-1-13 0,5 0-3 16,-1-2-4-16,5 0-47 0,-2-1-62 0,-1 0-66 15,1 0-94-15,0 0-61 0,3 0-60 0,-1 0-71 16,-4 0-128-16,-3-21-185 0,1 21 118 0</inkml:trace>
  <inkml:trace contextRef="#ctx0" brushRef="#br2" timeOffset="125652.69">20952 11283 3433 0,'0'-11'29'16,"25"1"38"-16,-25 0 49 0,25 2 55 0,-25-4 8 0,33 5-1 15,-16 4-25-15,-3 2-40 0,0 1-12 16,1 0-21-16,-1 0-16 0,-1 0-7 0,1 30-23 15,1-30-16-15,-3 25-10 0,1-25-5 0,-1 35-1 16,0-17-2-16,-1 0 3 0,-1-1-3 0,-2-2 6 16,-1-2 0-16,1-1 3 0,-4-5 18 0,-2 0 6 15,2-7 28-15,-2 5 36 0,-2-5 30 0,0 0 38 16,0 0 29-16,0 0 15 0,0 0-2 0,0 0-24 16,0 0-34-16,0 0-43 0,0 0-40 0,0 0-34 15,0 0-22-15,0 0-18 0,0 0-15 0,0 0 2 16,0 0 7-16,0 0 8 0,0 0 5 15,-31 25 6-15,31-25-2 0,-37 41-6 0,12-14-46 0,-4 5-62 16,-4 5-103-16,2 0-89 0,2 3-42 16,-2 2-22-16,2-2-1 0,2 1-24 0,5-3-42 15,-3 0-65-15,6-5-74 0,1 2-245 0,5-9 40 16,3-3 148-16</inkml:trace>
  <inkml:trace contextRef="#ctx0" brushRef="#br2" timeOffset="126051.84">21405 11337 4293 0,'25'-30'35'15,"0"2"63"-15,-1 2 75 0,-1 4 83 0,2-2 30 16,-11 6 11-16,-1 7-41 0,-5 4-71 0,-4 3-64 16,-2 1-79-16,0 1-42 0,-2 2-22 0,0 0 6 15,0 0 8-15,0 0 15 0,0 39 9 0,0-18-9 16,0 5-4-16,-20 2-12 0,20 7 8 0,0 2-3 15,0 1 4-15,-21-1 5 0,21 2-9 0,0-2 14 16,-10 2-12-16,10-2 5 0,0 2-14 0,0-3 3 16,0-2-3-16,0-2-41 0,0-2-27 0,0-7-7 15,29-1-6-15,-29-8 36 0,0-1 38 0,0-5 9 16,18-2 9-16,-18-6 5 0,0 0-64 16,0 0-44-16,0 0-15 0,0-21-17 0,0 21 64 15,0-35 41-15,0 13 17 0,0-6 10 0,0-2-4 16,0-2 0-16,0-2 5 0,0-2-3 0,-16 4 7 15,16-2-4-15,0 2-3 0,0 1 5 0,0 1-6 16,31 0 2-16,-31 4-4 0,27 3-8 0,-27 2-12 16,35 3-15-16,-17 3-20 0,5 4-29 0,-8 3-27 15,1 0-30-15,1 4-42 0,-3 4-42 0,-1 0-37 16,1 0-42-16,-4 0-31 0,-1 22-24 0,-3-22-74 16,-2 28-203-16,0-28-14 0,-4 29 103 0</inkml:trace>
  <inkml:trace contextRef="#ctx0" brushRef="#br2" timeOffset="126624.94">21761 11529 4035 0,'0'0'20'0,"31"-28"54"0,-31 28 71 0,31-23 58 16,-13 23 19-16,-1-31-2 0,-17 31-22 0,22-24-12 16,-22 24 5-16,17-19-17 0,-17 19-37 0,10-17-44 15,-10 17-45-15,4-9-37 0,-4 9-18 0,0 0-10 16,0 0-13-16,0 0-42 0,0 0-29 0,0 0-23 15,0 0-10-15,0 0 7 0,0 0 13 0,0 0-1 16,0 0 4-16,0 0 19 0,0 0 4 16,0 15 19-16,0-15 23 0,0 0 12 0,0 0 25 0,0 0 9 15,0 0-1-15,0 0 12 0,0 0-4 16,0 0-3-16,0 0 8 0,0 0-5 0,0 0-9 16,0 0 7-16,0 0-8 0,0 0-10 0,0 0-10 15,0 0-29-15,0 0-14 0,0 0 10 0,0 0 17 16,-20 0 23-16,20 0 18 0,-25 0-5 0,6 0-2 15,1 22-2-15,-5-22-5 0,0 26 4 0,3-26 0 16,1 28 8-16,3-11 1 0,-1 1-1 0,5 1-3 16,1-1-7-16,1 2 1 0,6-1 2 0,0 0 8 15,2-1-1-15,2-1 6 0,0 0-9 0,0-1 4 16,0-3-3-16,35-1 1 0,-35-2 3 0,39-2-5 16,-12-4 7-16,2-2-5 0,6-2 8 0,2 0-5 15,2 0 1-15,5-24-4 0,-3 24 1 16,3-33 5-16,-1 12 3 0,0-5 12 0,-7 0 8 15,1-4 19-15,-6-1 12 0,-9-2 15 0,3-1 9 16,-6 1 2-16,-3 0 7 0,-5-2-3 0,-1 1-1 16,-8 3 4-16,4 0 7 0,3 1 4 0,-5 3 19 15,-2 1 14-15,2 4-12 0,-4 6-6 0,0 2-47 16,0 5-40-16,2 2-31 0,-2 4-31 0,0 3 5 16,0 0 8-16,0 0 13 0,0 28 4 0,0-28 0 15,-25 46-4-15,25-13-4 0,0 6 9 0,-25 7 0 16,25 3-97-16,-20 2-65 0,20 3-68 0,-19 0-70 15,19 1 13-15,-23 3-25 0,11-3-48 0,0 2-53 16,-1-7-61-16,1 0-97 0,-1 0-229 16,5-11 49-16,-4-7 141 0</inkml:trace>
  <inkml:trace contextRef="#ctx0" brushRef="#br2" timeOffset="127280.91">22069 11599 2948 0,'33'-23'31'0,"-33"1"33"0,35 3 52 15,-35 3 41-15,29 1-3 0,-29 4-26 0,18 1-50 16,-18 3-47-16,0 5-33 0,0 2-6 16,0 0-1-16,0 0 3 0,-33 0 6 0,33 0-6 0,-37 25-17 15,12-25-4-15,-2 27-15 0,1-27-3 16,-3 33 11-16,0-13-3 0,4-1 4 0,2 3 3 16,4-2-3-16,3 1 7 0,6 0-1 0,3-4 12 15,7 1 6-15,0-2 5 0,0-2 8 0,0-2-3 16,44-3 3-16,-19-3 4 0,4-2 13 0,4-2 9 15,6-2 18-15,-2 0 12 0,2 0 1 0,1 0-11 16,-5-33-18-16,-2 33-13 0,-2-28-7 0,-4 28 12 16,-5-33 7-16,-1 14-8 0,-6-1-2 0,-5-1-16 15,0 0 1-15,-1 1 3 0,-1 0 8 0,-6 1 19 16,0-1 22-16,0 4 18 0,-2 0 6 16,0 3 8-16,0 0 8 0,0 5-1 0,0 1-4 0,0 2-14 15,0 3-22-15,0-1-11 0,0 3-1 16,0 0-12-16,0 0 3 0,0 0-6 0,0 0-4 0,0 0 0 15,0 0-8-15,0 0 3 0,0 0-5 16,0 0 1-16,0 15 2 0,0-15-10 0,0 0 2 16,0 0-4-16,0 0-7 0,0 0 8 0,0 0-8 15,0 0 0-15,0 0 0 0,0 0-4 0,0 0 1 16,0 7-1-16,0-7 1 0,0 0 3 0,0 7 2 16,0-3 1-16,0 1 0 0,0 3-3 0,0-3 1 15,0 4 0-15,0-2 1 0,0-3 4 0,0 1-4 16,0-1 5-16,23 1-6 0,-23-3 5 15,0 0 0-15,31 1-2 0,-31-3 13 0,31 0 18 16,-13 0 28-16,3 0 34 0,-4 0 22 0,-1-21 5 16,1 21 20-16,1-22-4 0,-3 22-23 0,1-25-3 15,-5 25-14-15,1-30-13 0,-4 16 17 0,3 1-13 16,-5-1-10-16,0 3-6 0,-2 0-16 0,-2 2-14 16,-2 4-20-16,2 0-17 0,-2 1-17 0,0 4-4 15,0 0-5-15,0 0-9 0,0 0 13 0,0 0 6 16,0 0 1-16,0 29 8 0,-27-29-8 0,27 39 1 15,-20-14 0-15,20 4-14 0,-21 3-54 0,21 4-80 16,-16-1-85-16,16 5-64 0,-13-1-17 0,13 0 6 16,0 0 5-16,-6 1-24 0,6-1-37 0,0-4-50 15,0 0-35-15,0-2-40 0,0-2-150 0,0-8-85 16,0-5 116-16</inkml:trace>
  <inkml:trace contextRef="#ctx0" brushRef="#br2" timeOffset="127684.59">22891 11459 2332 0,'6'-3'51'16,"-6"1"51"-16,5 1 46 0,-1-2 61 0,-2 1 5 0,2 0-9 15,0-2-3-15,0 0-8 0,0 2-5 16,1-1 7-16,-1 1-4 0,0-1-20 0,0 1-19 16,-2-1-25-16,-2 3-22 0,2 0-24 0,-2-1-28 15,0-1-23-15,0 2-15 0,0 0-15 0,0-1-6 16,0 1-4-16,0 0-2 0,0 0 6 0,0 0-2 16,-16 0 4-16,16 0 2 0,-21 21-2 0,6-21 1 15,1 25 3-15,-7-9-5 0,3 6-1 0,-3 0-9 16,4 0-11-16,1 3-13 0,1 1-7 15,1 1 3-15,6-1-6 0,-5 1 8 0,9-1 4 0,0-2-2 16,2-2 5-16,2 0-3 0,0-2-1 16,0-1 0-16,0-2 0 0,35-5-9 0,-35-2-11 15,33-1-30-15,-14-3-30 0,6-4-34 0,-3-2-47 16,3 0-31-16,2 0-22 0,2 0-21 0,-4-23-4 16,0 23-34-16,-3-25-109 0,-3 25-189 0,-1-34 31 15,-3 13 102-15</inkml:trace>
  <inkml:trace contextRef="#ctx0" brushRef="#br2" timeOffset="128104.21">23059 11552 3194 0,'0'0'30'0,"29"0"43"0,-29 0 47 0,24 0 64 0,-24 0 23 16,19 0 0-16,-19 0-7 0,17 0-26 16,-17 0-28-16,14 0-7 0,-14 0-19 0,0 0-22 15,8 0-22-15,-8 0-32 0,0 0-27 0,0 0-11 16,0 0-9-16,0 0-2 0,0 0 0 0,0 0-10 15,0 0 0-15,0 0 0 0,0 0 6 0,0 20 5 16,0-20-1-16,25 22-11 0,-25-22-17 0,21 31-11 16,-21-16 5-16,27 1 7 0,-27-3 18 0,22 0 11 15,-22-13 0-15,23 9-3 0,-10-9-5 0,5 0 1 16,-5 0 2-16,3-24 7 0,5 24 4 0,2-30 1 16,-5 30 0-16,1-36 0 0,1 14 7 15,-5-1 8-15,-1-1 13 0,-1 1 1 0,-1-1 7 16,-2 1-12-16,-1-2-6 0,-5 3-5 0,-4 0-13 15,0 3-3-15,0 2-3 0,0 3-2 0,0 1-4 16,-41 4 2-16,41 2-3 0,-46 4 2 0,19 3 4 16,-8 0-5-16,0 0 2 0,-6 36 1 0,1-14 2 15,3 6 6-15,2 4-3 0,0 6-1 0,6-1-6 16,6 6 0-16,7 2-6 0,5 2-10 0,7 0-16 16,4 0-11-16,0 2-19 0,0-5-9 0,37 1-13 15,-37-2-18-15,38-6-12 0,-18-1-23 0,7-7-19 16,-8-3-27-16,1-7-31 0,3-3-41 0,-6-6-54 15,3-6-103-15,-3-4-234 0,-1 0-62 16,1-26 102-16</inkml:trace>
  <inkml:trace contextRef="#ctx0" brushRef="#br2" timeOffset="128412.75">23722 11435 3249 0,'0'-28'59'15,"0"0"44"-15,0 0 71 0,0 2 59 0,0-1 0 16,25 0 7-16,-25 4-15 0,0 4 4 0,23 2-10 16,-23 4-21-16,0 1-43 0,12 5-65 0,-12 3-55 15,0 1-35-15,0 2-22 0,0 1-6 0,0 0 5 16,0 0 8-16,0 0 9 0,0 35 7 0,0-14 8 15,0 5-4-15,-23 9 3 0,23 4-7 0,0 3-8 16,-22 6-25-16,22 1-48 0,-17 1-42 0,17 0-43 16,-14 0-25-16,14 1-8 0,-15 0-22 0,11-1-33 15,-4-1-50-15,0-3-43 0,1 0-39 0,3-1-54 16,0-4-124-16,-4-5-158 0,6-9 107 0</inkml:trace>
  <inkml:trace contextRef="#ctx0" brushRef="#br2" timeOffset="129471.88">23693 11801 3266 0,'19'-15'28'16,"2"-2"38"-16,1 4 70 0,-1 0 64 0,4-1 22 15,-5 1 8-15,-1 2-35 0,0-1-24 0,-7 3-14 16,3 1-22-16,-7 1-7 0,0 2-22 0,-2 0-34 16,3-1-16-16,-5 4-32 0,-4 1-20 0,2 1-1 15,-2 0-8-15,0 0 4 0,0 0-3 0,0 0-7 16,0 0 4-16,2 0-5 0,-2 0-8 0,2 0-7 15,-2 0-12-15,0 0-3 0,4 0-13 0,4 0 15 16,-4 0-4-16,7 0 11 0,1 0 25 16,1 0 1-16,5 0 14 0,-3 0-4 0,3 0 1 15,-1 0-3-15,-3-21 3 0,3 21-1 0,-3-20 1 16,-3 20-5-16,5-20-2 0,-8 20 5 0,3-20-6 16,-3 20 9-16,-4-16-5 0,2 16-5 0,-4-10-24 15,1 10-32-15,-3-7-28 0,0 7-23 0,0 0 22 16,0 0 27-16,0 0 35 0,-38 0 19 0,38 0-3 15,-31 31-16-15,9-31-19 0,-1 35-10 0,0-14-6 16,0 4-1-16,5 5-7 0,1 2-13 0,-1 2-19 16,9 2-15-16,-3-2-5 0,12 4-9 0,-6-1 4 15,6 0 5-15,0-2 7 0,0-2 20 16,33-1 22-16,-33-4 29 0,39-5 21 0,-16-6 20 16,4-6 7-16,0-6 10 0,-1-5 17 0,1 0 15 15,0-25 12-15,0 25 3 0,0-44-2 0,-4 17-4 16,4-2-2-16,-9-3-3 0,1-1 6 0,-3-2 4 15,-7-1 12-15,1 3 3 0,-2 0-6 0,-2 1-7 16,-4 4-13-16,0 2-11 0,3 2-10 0,-5 4-7 16,0 4-11-16,0 4-3 0,0 2-9 0,0 2-6 15,0 3 0-15,0 1-4 0,0 4 3 0,0 0 0 16,-23 0 4-16,23 0-6 0,-19 0-6 16,19 28-15-16,-27-28-15 0,9 27 3 0,1-9 1 15,3 2 6-15,-5 0 0 0,3 2-12 0,1 0-3 16,-1-1 1-16,1 1 6 0,3-3 7 0,3-2 9 15,3-2 9-15,2-3 9 0,-2-2 12 0,6-5 3 16,0 1 3-16,0-6 4 0,29 0 17 0,-29 0 17 16,35 0 13-16,-12-28 12 0,0 28 8 0,3-26 4 15,1 26 3-15,0-34 7 0,0 16-13 0,-4-3-13 16,-1 1 0-16,-1-1 0 0,0 0 2 0,-1 1-3 16,-7 0-8-16,1 2-21 0,-5 3-17 0,-3 2-7 15,2 0-7-15,-8 6-10 0,4 2-1 0,-4-1-10 16,0 6-10-16,0 0 4 0,0 0-1 15,0 0 9-15,-27 0 8 0,27 31-2 0,-24-31-7 0,24 31-11 16,-25-10-5-16,25 0-4 0,-27 4-17 16,14-1-1-16,13 1-20 0,-22 1-3 0,22-1 11 15,-19-2 6-15,11-4 13 0,8-2 11 0,-6-5 16 16,2 1 23-16,4-5 21 0,0-4-1 0,0-4-1 16,0 0 7-16,33 0 5 0,-33-22 23 0,35 22 11 15,-13-31-1-15,1 13-4 0,4-1-17 0,-4-3 3 16,0 0 0-16,-1 1 5 0,-1-2 5 0,2 1-17 15,-5-1-14-15,-1 2-3 0,-3 1-1 0,-1 2 10 16,-3 1 2-16,0 4-12 0,-3 0-13 16,-1 6-7-16,-6 2-14 0,4 2-10 0,-4 1 2 0,0 2 0 15,0 0 6-15,0 0 11 0,0 30 7 16,0-30-7-16,0 41 3 0,0-12-5 0,0 4-11 16,0 4-8-16,0 2-14 0,0 3-23 0,0 0-26 15,0 0-9-15,0 1-11 0,-19-1 2 0,19-3 5 16,0-4 3-16,-12-5 14 0,12-3 24 0,0-8 32 15,-10-4 25-15,10-6 23 0,0-8-2 0,0-1-5 16,0 0-5-16,0-24-13 0,0 24 4 0,29-38 1 16,-29 11 4-16,0 0 5 0,24-4-4 0,-24-3 8 15,15 0-2-15,-15-2 0 0,18 0 18 0,-18 3 5 16,21-2 5-16,-6 1-4 0,-3 1-7 0,9 5-10 16,-1-1-6-16,3 5-3 0,0 3-11 0,0 3-14 15,3 5-50-15,-3 3-56 0,-2 4-68 16,-3 6-71-16,1 0-35 0,-9 0-49 0,7 24-71 0,-9-24-165 15,-2 33-26-15,3-13 106 0</inkml:trace>
  <inkml:trace contextRef="#ctx0" brushRef="#br2" timeOffset="129709.67">24991 11628 3911 0,'25'-12'10'0,"-2"0"4"0,0 0 18 0,-5 2 26 16,-3-3 12-16,1 3 7 0,-9 4-13 16,-7 3-28-16,0 3-23 0,0-1-13 0,0 1-11 15,0 0-1-15,0 0 2 0,0 0 2 0,0 0 4 16,0 27 3-16,-19-27 6 0,19 38-16 0,-19-13-33 16,19 7-29-16,-18 4-48 0,18 4-30 0,-19 2-33 15,19 1-46-15,-12 4-53 0,12 0-47 0,-15-2-70 16,11-1-165-16,0-6-96 0,0-9 93 0</inkml:trace>
  <inkml:trace contextRef="#ctx0" brushRef="#br2" timeOffset="129853.7">25095 11486 3190 0,'21'-32'12'0,"-3"6"5"0,1 2 3 15,-5 3-1-15,3 3-18 0,-9 5-9 0,2 4-62 16,-6 3-81-16,1 3-77 0,-5 3-47 0,0 0-3 15,0 0-38-15,0 31-135 0,0-31-81 0,0 36 63 16</inkml:trace>
  <inkml:trace contextRef="#ctx0" brushRef="#br2" timeOffset="130249.17">25237 11679 2981 0,'0'0'11'0,"23"-26"12"16,-23 26 24-16,27-30 17 0,-27 12 5 0,31 2 15 15,-31 1-2-15,19 2 11 0,-19 0 3 0,16 1-28 16,-16 4-17-16,11 1-33 0,-11 0-24 0,0 3 4 16,0 4-14-16,4-3-21 0,-4 3-9 0,0 0-7 15,0 0 9-15,0 0 27 0,0 24 11 0,0-24 8 16,0 30-1-16,0-11-1 0,-19 4-1 0,19 2-1 16,0 3-21-16,0 1-18 0,0 0-17 0,0 0-20 15,-12 0 7-15,12-2 0 0,0 0 2 0,0-5 0 16,-4-3 1-16,4-2 0 0,-11-4 2 15,11-3 10-15,-4-5 14 0,4 0 22 0,-4-3 22 16,4-2 0-16,0 0 4 0,-4 0-3 0,4 0-6 16,-4-34 4-16,2 34 4 0,0-38-8 0,-1 14 2 15,3-5 6-15,0 2-2 0,0-2 22 0,0 1 19 16,0 1 19-16,23 1 22 0,-23 1-7 0,27 2-8 16,-27 3-22-16,37 2-20 0,-20 3-8 0,6 3-14 15,-1 3 0-15,-3 3-8 0,4 5-4 0,-5 1 2 16,3 0-5-16,-7 0 8 0,-1 34-11 0,1-34-22 15,-5 45-24-15,-5-18-39 0,-2 4-28 0,-2 5-35 16,0 0-49-16,0 3-66 0,0-1-125 16,-37 1-189-16,37-3 75 0</inkml:trace>
  <inkml:trace contextRef="#ctx0" brushRef="#br2" timeOffset="130700.96">25789 11689 2792 0,'50'-32'7'0,"0"1"24"16,-5 4 14-16,-6 0 8 0,-1 2-1 0,-12 4-26 16,-3 2-14-16,-10 6-10 0,-9 0-7 0,-4 3 2 15,0 1 2-15,-27 2-2 0,27 2 0 0,-48 2-6 16,15 0-17-16,-2 3-7 0,-2 0-6 0,-2 0 5 16,-3 0 17-16,3 24 5 0,2-24 7 15,2 24 1-15,4-24-1 0,4 29 2 0,4-12 0 16,4-1-2-16,7 4 3 0,2-2 2 0,10 0-3 15,0 1 1-15,0-1 6 0,0-1-1 0,41-3 18 16,-18-1 22-16,4-5 15 0,4 2 19 0,4-5 10 16,-2-2 5-16,2-1 0 0,2-2 9 0,2 0 2 15,-3 0 2-15,-3 0 3 0,-2 0-1 0,0-28-2 16,-4 28-6-16,-5-20-11 0,-3 20-12 0,-3-23-4 16,-5 23-8-16,-3-18 7 0,0 18-3 0,-4-11-14 15,3 11-4-15,-7 0-16 0,0-9-15 0,0 9-9 16,0 0-10-16,4 0-5 0,-4 0-2 0,0 0-4 15,0 0-2-15,0 0 2 0,0 0 10 16,0 0 1-16,0 23 5 0,0-23 0 0,-27 26-2 16,27-10-1-16,-27 3-2 0,27 4 0 0,-27 3-7 15,9 2 8-15,3 0 2 0,-1 3 2 0,-3 1 4 16,0 0-8-16,-1 7-6 0,-3-1-52 0,-4 2-44 16,4 2-53-16,1-1-73 0,-5 0-32 0,4 1-46 15,0-3-45-15,1-4-50 0,5-1-117 0,-2-7-227 16,5-5 102-16</inkml:trace>
  <inkml:trace contextRef="#ctx0" brushRef="#br2" timeOffset="131064.18">26321 11691 3768 0,'35'-20'26'15,"2"2"4"-15,-10 3 22 0,-6 2 23 0,-3-3-4 16,-3 6 11-16,-7 4-13 0,-4 2-24 0,-4 4-22 15,0-2-14-15,0 2-15 0,0 0-2 0,0 0 4 16,0 0 18-16,0 0 15 0,0 24 5 0,0-24-7 16,-19 32-20-16,19-10-5 0,0 5-5 0,-20 3 6 15,20 2 2-15,0 5-1 0,0 0 3 0,0 6-5 16,0 1 0-16,0 3-3 0,0 1-2 0,0 1 4 16,0-3-3-16,0-1-21 0,0-2-22 15,0-7-20-15,0-5-13 0,0-7 11 0,0-7 20 16,0-6 13-16,0-3 22 0,0-5 11 0,0-3 6 15,0 0-3-15,0 0-19 0,0-26-5 0,0 26-1 16,0-41 5-16,0 14 16 0,0-8 5 0,0 0 0 16,22-2-9-16,-22-3-12 0,27 4-13 0,-27 0-26 15,31 2-5-15,-12 2-14 0,2 4-16 0,-3 4-14 16,1 3-16-16,-3 2-18 0,3 3-40 0,0 3-33 16,-3 6-45-16,-1 3-78 0,-1 3-33 0,-2 1-92 15,1 0-67-15,-7 23 117 0</inkml:trace>
  <inkml:trace contextRef="#ctx0" brushRef="#br2" timeOffset="131660.78">26728 11929 2522 0,'27'-21'10'0,"2"2"-1"15,-2 1-1-15,-1 0 2 0,1-1-6 0,-4 1 6 16,-2 5 5-16,-7 2-5 0,-6 5-7 0,-1 2-6 15,-7-2-10-15,0 4 4 0,0 2-1 0,0 0-6 16,-33 0-4-16,33 0-20 0,-36 0-8 16,10 31 4-16,3-31 7 0,-4 29 12 0,4-13 10 15,-4 2 3-15,5 0 1 0,-1-1 0 0,6 0-4 0,-1-2-8 16,3 0 5-16,7 0 5 0,0-2 3 16,4-5 13-16,4 0 17 0,0 0 9 0,0-5 20 15,0 1 21-15,22-4 6 0,-22 0 14 0,31 0 4 16,-31 0-10-16,35-24-8 0,-16 24-19 0,2 0-1 15,-3-23 9-15,-3 23-1 0,1 0 2 0,-5-15-8 16,1 15-22-16,-12 0-11 0,10 0-6 0,-10 0-17 16,9-8-4-16,-9 8-4 0,0 0-20 0,0 0-8 15,0 0-1-15,0 0 1 0,0 0 20 0,0 0 11 16,0 0 1-16,-23 34-4 0,23-34-12 0,0 38-10 16,-17-15-9-16,17 4-1 0,0 1 4 15,-14-1 4-15,14-3 3 0,0-2 4 0,0-4 12 16,0-4 9-16,0-1 7 0,0-8 4 0,0-5-8 15,0 0 1-15,27 0-1 0,-27 0 7 0,35-30 17 16,-16 30 39-16,7-42 15 0,1 14 4 0,0-2 18 16,4-2-14-16,0-2 8 0,-2 0 7 0,2-1-18 15,-4-3-2-15,0 1-4 0,-4 2 1 0,-1 2 0 16,-1-3-1-16,-2 4-6 0,-5 1-21 0,-1 4-15 16,-3 4-23-16,-6 3-13 0,0 6-3 0,0 3-4 15,-4 3-3-15,0 3-2 0,0 2-2 0,0 3-1 16,0 0 2-16,0 0 5 0,-35 34 6 15,35-34 0-15,-27 43 1 0,27-13-1 0,-31 5-3 16,13 5 11-16,3 5-12 0,3 2-32 0,-7 6-17 16,1 2-49-16,5 2-35 0,-5 2-32 0,-1 2-51 15,-2-5-40-15,-1 1-55 0,3-5-59 0,-4-6-101 16,7-9-176-16,-3-9 101 0,5-10 122 0</inkml:trace>
  <inkml:trace contextRef="#ctx0" brushRef="#br2" timeOffset="132255.68">26904 11915 2428 0,'0'-21'27'0,"14"3"27"0,-14 4 37 16,12 0 27-16,-12 1 9 0,11 4 13 0,-11 4-12 15,4 2-3-15,-4 1-15 0,0 0-34 16,0 2-15-16,0 0-21 0,0 0-16 0,4 0-2 16,-4 0-7-16,4 0-6 0,0 0-6 0,3 0-3 15,5 0-4-15,-4 0-1 0,7 22 6 0,3-22-6 16,3 0 5-16,-2 21 3 0,3-21-5 0,-3 15-2 15,2-15-28-15,-3 13-23 0,5-13-26 0,-4 12-30 16,-1-12-5-16,-1 11-2 0,1-7 14 0,1 0 22 16,-7 0 23-16,-1-1 21 0,-3 0 17 0,0 0 13 15,-4-3 8-15,2 3 5 0,-6-3 8 0,0 0 19 16,5 1 20-16,-5-1 24 0,0 0 10 16,0 0 9-16,0 0-1 0,0 0 2 0,0 0 11 0,0 0-4 15,0 0 13-15,0 0 9 0,0 0-2 16,0 0 0-16,0 0-10 0,0 0-22 0,0 0-16 15,0 0-18-15,0 0-20 0,0 0-11 0,0 0-9 16,0 0-2-16,0 0-5 0,0 0 5 0,0 0 5 16,0 0-1-16,0 0 7 0,0 0-3 0,0 0-3 15,0 0 2-15,0 0-3 0,0 0 2 0,0 0-3 16,0 0-2-16,16 0-7 0,-16 0 3 0,19 0-3 16,-19 0-6-16,22 0 4 0,-3 0-12 0,-2 0 2 15,-3 0 2-15,5-29 2 0,-3 29 3 16,-5-19-1-16,1 19-2 0,-2-19 3 0,-1 19-2 0,-5-12 1 15,-4 12 1-15,4 0-6 0,-4-10 0 0,0 10 0 16,0-7-1-16,0 7-4 0,0-8 2 16,0 2-7-16,-27 1 7 0,27-1-9 0,-17 1-18 15,17 2-3-15,-22 3-10 0,22 0 8 0,-27 0 17 16,12 0 0-16,1 39 0 0,-3-39 6 0,3 42-12 16,-3-10-7-16,3 4-1 0,1 5-5 0,-1 5-13 15,2 0-11-15,1 0-14 0,-1 2-27 0,2-2-11 16,1-4-15-16,1-5-28 0,2-8-14 0,2-3 3 15,4-4 18-15,-4-7 14 0,4-3-10 0,0-5-20 16,0-4-37-16,31-3-42 0,-31 0-20 0,41 0-37 16,-18-32-74-16,3 32-75 0,1-43 72 0</inkml:trace>
  <inkml:trace contextRef="#ctx0" brushRef="#br2" timeOffset="142864.23">18377 6402 373 0,'0'-2'38'16,"0"2"55"-16,0 0 60 0,0 0 42 0,-4 0 0 15,4 0-19-15,0 0-35 0,0 0-21 0,0 0-18 16,0 0-21-16,0-1-3 0,0 1 1 0,0-2 3 16,0 1 4-16,0 1-6 0,0 0-7 0,0-1-3 15,0 1-7-15,0 0 11 0,0-2 2 0,0 2 1 16,0 0 9-16,0-2-10 0,0 2 4 0,0 0 2 16,0 0-4-16,0 0 10 0,0-3 2 0,0 3 4 15,0 0 4-15,0-2 0 0,0 1 0 0,0 1 4 16,0-1-2-16,0 0-2 0,0 1 0 15,0-2-4-15,0 2 0 0,0-2-9 0,0 2-7 0,0 0-10 16,0 0-9-16,0 0 2 0,0 0-10 16,0 0 1-16,0 0-8 0,0 0 0 0,0 0 1 15,0 0-9-15,0-1 10 0,0 1-17 0,0 0-8 16,0-1-4-16,0 1-14 0,0-4 3 0,0 4 0 16,-19-3-6-16,19 1-4 0,-19 0 2 0,19-1-4 15,-22 0 4-15,7 3-2 0,1 0-5 0,-3 0 1 16,3 0 7-16,-5 0 5 0,0 0 3 0,-1 24-2 15,-5-24-6-15,0 20 1 0,0-20-3 0,1 22 3 16,-1-22-2-16,2 23-2 0,0-23 3 16,3 19-1-16,5-19-1 0,3 17 0 0,-1-8 3 0,7-3 0 15,-2 2 1-15,4-3 0 0,2 2-4 0,0-2 4 16,2 1 3-16,0 1-6 0,0 0 5 16,0-2-2-16,0 2-3 0,0-1 7 0,0-1-43 15,0 2-33-15,0 1-37 0,0-3-51 0,0-1-11 16,0 1-36-16,0-2-28 0,0 0-30 0,0 0-20 15,0-1-4-15,0-1-5 0,0 1-25 0,0-2-91 16,0 0-139-16,0 0-9 0,-23 0 101 0</inkml:trace>
  <inkml:trace contextRef="#ctx0" brushRef="#br2" timeOffset="143235.98">17814 6525 3104 0,'0'-1'24'0,"0"0"34"0,19 0 36 16,-19 1 40-16,0-1 20 0,15 0 1 0,-15 1-17 16,0 0-30-16,0 0-36 0,0 0-33 0,8 0-21 15,-8 0-9-15,0 0-14 0,0 0-2 0,0 0-1 16,0 0-2-16,0 0 8 0,0 0-3 0,0 0 7 16,0 19 0-16,0-19 0 0,0 17 0 0,0-17 0 15,0 22 2-15,0-11 1 0,0 3-7 0,0-2 2 16,0 2-3-16,0-1-2 0,0 2 9 15,0-2-4-15,0 0-2 0,0-1 3 0,0-1-2 16,0 1 3-16,0-2 0 0,0 0 1 0,0-3-2 16,0 1 0-16,0-2 1 0,0-2 2 0,0 0 3 15,0-1 3-15,0-2 3 0,0-1 37 0,12 0 27 16,-12 0 15-16,0 0 0 0,0 0-44 0,0 0-24 16,11 0-22-16,-11 0-7 0,16-20 4 0,-6 20-2 15,-1 0 1-15,3-15-21 0,-2 15-32 0,-1 0-48 16,-1-16-59-16,-2 16-52 0,0-9-51 0,-2 9-40 15,3-5-38-15,-5 5-51 0,0-6-126 0,-2 6-169 16,2-3 69-16,0 3 127 0</inkml:trace>
  <inkml:trace contextRef="#ctx0" brushRef="#br2" timeOffset="143675.75">17930 6710 2073 0,'4'-2'29'0,"-2"0"26"0,-2 2 17 0,2 0 26 15,1 0-7-15,-3-2-4 0,0 2 4 16,0-2-1-16,0 2 1 0,0 0-5 0,0 0 4 15,0 0-9-15,0 0-3 0,0 0 3 0,0 0-5 16,0 0-3-16,0 0-5 0,0 0-2 0,0 0-13 16,0 0-3-16,0 0-7 0,0 0-17 0,0 0-9 15,0 0-11-15,0 0-10 0,0 0 0 0,0 0 2 16,0 0 2-16,0 0 2 0,0 18 0 0,0-18 0 16,-27 0 2-16,27 18-3 0,-23-18-1 0,23 12 6 15,-25-12-6-15,25 14 6 0,-23-5 0 0,23 0-11 16,-22-1 3-16,11-1-2 0,1 2 2 0,2-1 3 15,2 0-1-15,-1 1 1 0,3-1-3 16,4 1 0-16,0 0-25 0,0-1-5 0,0-1-5 16,0 0-13-16,0 0 7 0,0 2-16 0,23-5-19 15,-23 0-22-15,0 0-20 0,0 0-26 0,16-1-21 16,-16-1-24-16,0-2-24 0,0 1-41 0,0-1-117 16,0 0-164-16,0 0 23 0,0 0 87 0</inkml:trace>
  <inkml:trace contextRef="#ctx0" brushRef="#br2" timeOffset="144016.01">17695 6828 2629 0,'0'0'53'15,"0"0"19"-15,0 0 25 0,0 0 31 0,0 0-22 16,0 0 11-16,0 0 4 0,0 0-8 0,0 0-19 16,0 0-25-16,0 0-24 0,0 0-19 0,0 0-11 15,0 0-9-15,0 0-8 0,0 0-4 0,0 0-3 16,0 0 1-16,0 0 4 0,0 0 0 0,0 15 0 15,0-15 2-15,0 0 0 0,0 10 2 0,0-10-2 16,0 10 5-16,0-2-5 0,0-3 1 0,0 3-4 16,0-2 3-16,0 3 2 0,0-2-2 0,0 4 6 15,0-3-1-15,0 2-4 0,0-1 3 0,0 0-4 16,0-1-2-16,0-1 5 0,0 0-3 0,0 0 7 16,0-3 0-16,0 0-1 0,0-2 2 15,0 2 7-15,0-4 40 0,0 1 29 0,0-1 22 16,0 0-2-16,0 0-36 0,0 0-35 0,20 0-27 15,-20 0-4-15,0-19-3 0,21 19-2 0,-21 0-31 16,16-17-45-16,-7 17-59 0,1 0-66 0,-2-9-50 16,-1 9-52-16,1 0-58 0,-2-8-96 0,-2 8-166 15,0 0-13-15,2 0 118 0</inkml:trace>
  <inkml:trace contextRef="#ctx0" brushRef="#br2" timeOffset="144343.94">17912 7058 2326 0,'4'0'22'0,"0"-9"3"0,0 9 11 15,-2 0 18-15,2-7-3 0,0 7 21 0,-2 0 6 16,0 0-11-16,1 0-14 0,-3 0-20 0,0 0-9 15,0 0 4-15,0 0 5 0,0 0 19 0,0 0 12 16,0 0 10-16,0 0 15 0,0 0 10 0,0 0 14 16,0 0 9-16,0 0 5 0,0 0-9 15,0 0-10-15,0 0-15 0,0 0-16 0,0 0-12 16,0 0-23-16,0 0-18 0,0 0-13 0,0-17-14 16,0 17-1-16,0 0 2 0,0-19-25 0,-19 19-30 15,19-14-47-15,0 14-62 0,-17-9-46 0,17 9-53 16,-14-8-37-16,14 8-31 0,-17 0-67 0,7 0-131 15,0 0-105-15,1 0 94 0</inkml:trace>
  <inkml:trace contextRef="#ctx0" brushRef="#br2" timeOffset="144512.18">17641 7086 1567 0,'18'-9'-5'0,"-18"9"-30"0,0-9-50 16,0 9-65-16,0-1-93 0,0 1-77 0,0-3 14 15,0 3 64-15</inkml:trace>
  <inkml:trace contextRef="#ctx0" brushRef="#br0" timeOffset="160869.44">26397 8857 2401 0,'0'-3'8'0,"0"1"6"15,17 1 16-15,-17 0 16 0,0-2 3 0,0 2 6 16,0-2 3-16,0 2 7 0,0 1 8 0,0-3 1 15,0 3-1-15,0-1-12 0,0 1-9 0,0 0-6 16,0 0-8-16,0 0-4 0,0 0 0 0,0 0 6 16,0 0 6-16,0 0 11 0,0 0-3 0,0 0-8 15,0 15-8-15,0-15-5 0,0 0-2 0,18 13 2 16,-18-13-8-16,0 13-9 0,0-13-6 0,0 16-9 16,0-8-1-16,0 0 0 0,0 0 0 15,0 0 2-15,0 1 3 0,0-3-3 0,0 1 0 16,-27-2 3-16,27 1-3 0,0-1 0 0,-22-1 0 15,22 1 0-15,-19-3 0 0,19-1 2 0,-12-1 2 16,12 0 0-16,-9 0 1 0,9 0 1 0,-6 0 4 16,6 0 4-16,-4 0 29 0,0 0 29 0,4-19 23 15,0 19 19-15,0 0-5 0,0 0-20 0,0-16-12 16,0 16-10-16,0-10-15 0,0 10 5 0,0-10-2 16,23 10-2-16,-23-8-3 0,0 4-7 0,27 2-11 15,-27-2-12-15,18 3-3 0,-18-1-7 0,19 2-1 16,-19 0-5-16,16 0-3 0,-16 0-9 0,9 0-5 15,-9 0-1-15,0 0-5 0,0 0 7 16,0 0 9-16,0 0-2 0,0 0 9 0,0 0-2 16,-31 18-4-16,31-18 3 0,-27 0-1 0,27 0 0 15,-23 13-1-15,23-13 3 0,-23 0-5 0,23 0 4 16,-12 0 1-16,12 0 2 0,-8 0 2 0,8 0 1 16,-7 0 7-16,7 0 31 0,0 0 8 0,0 0-6 15,0 0-6-15,0 0-20 0,0-19 12 0,19 19 19 16,-19 0 1-16,0-18-3 0,0 18-15 0,19-11-14 15,-19 11 14-15,8 0-7 0,-8-8 9 0,18 8-4 16,-9 0-12-16,1 0-3 0,-2 0-20 0,5 0 0 16,-7 0-4-16,2 0 0 0,-4 0-4 0,0 0-3 15,1 0-5-15,-3 0-10 0,-2 16 3 16,4-16 1-16,-4 0-1 0,0 0-3 0,0 16 0 16,0-16 0-16,-31 7-3 0,31-7 10 0,-23 9 5 15,23-9 3-15,-23 5 6 0,23-5 5 0,-22 0 10 16,22 0-3-16,-11 0 4 0,11 0 3 0,0 0-5 15,-8 0 35-15,8-23 36 0,0 23 12 0,-8 0 42 16,8 0 31-16,0-17-4 0,0 17 1 0,0-10-33 16,0 10-50-16,0-13-27 0,27 13-11 0,-27-9-11 15,22 9-13-15,-22-7-12 0,23 4-4 0,-6 2-2 16,-7-1-9-16,2 2 4 0,-1 0-4 0,1 0 0 16,-8 0-4-16,4 0-10 0,-8 0-52 15,0 0-50-15,0 0-30 0,0 0-16 0,0 0 62 16,0 0 47-16,0 0 27 0,-31 19 1 0,31-19-19 15,-16 0-8-15,16 13 12 0,-33-13 26 0,33 0 13 16,-21 11 11-16,21-11 3 0,-18 0 5 0,18 0 7 16,-5 0 59-16,5 0 52 0,0 0 46 0,0 0 49 15,0 0-19-15,0 0-46 0,0 0-44 0,0 0-61 16,0 0-41-16,0 0-10 0,0 0-10 0,21 0 7 16,-21-18 2-16,0 18-1 0,29 0-2 0,-29 0-2 15,21 0-1-15,-21 0-1 0,14 0 1 0,-14-13-58 16,0 13-57-16,0 0-91 0,13 0-78 0,-13 0-25 15,0 0-37-15,0 0-11 0,0 0-72 0,0 0-88 16,0 0-56-16,0 0-173 0,0 0-142 16,0 0 173-16</inkml:trace>
  <inkml:trace contextRef="#ctx0" brushRef="#br0" timeOffset="171706.6">26348 8694 1690 0,'26'10'21'0,"-26"-10"7"15,0 0 6-15,0 0 4 0,0 10-15 0,17-10 1 16,-17 0 11-16,0 0 12 0,0 0 8 0,0 0 12 16,0 0-3-16,0 0-10 0,0 0-8 0,0 0-16 15,0 0-14-15,0 0-6 0,0 0-13 0,0 0 3 16,0 0-1-16,33 0 0 0,-33 0 1 0,39 0-5 16,-16 0 1-16,8 23-2 0,-2-23 6 0,6 16 3 15,0-16-4-15,7 22 1 0,1-10-2 16,-2 0-4-16,5 1 5 0,3-1 4 0,-5 2 15 15,-3-1 1-15,1-1 13 0,-3-1 9 0,-2-2-5 16,-6 0 1-16,-4-1-7 0,-4-4-10 0,-7 2-3 16,-1-5-2-16,-3 2 3 0,-2-2 2 0,-10 2-2 15,5-3 6-15,-5 0-4 0,0 0 3 0,0 0 0 16,0 0 1-16,0 0 1 0,0 0-5 0,0 0 2 16,0 0-8-16,0 0 3 0,0 0 0 0,0 0 5 15,0 0 3-15,0 1-4 0,-15 1 8 0,15 1-5 16,0 1-5-16,-23 0-2 0,23 2-6 0,-27 0 12 15,11 1 11-15,-3 2 4 0,-8 0 3 0,5-1-3 16,-13 2 10-16,1 2 4 0,-9-3 0 16,-2 1-11-16,-1-1-17 0,-8 0-9 0,1 0-6 15,-1 0-2-15,-4 0 0 0,0-2 5 0,-2-1-5 16,2 2 4-16,-4-2-5 0,-2 1-5 0,6 1 3 16,0-2-8-16,5 0 6 0,3 1-6 0,9-1 2 15,-3 2 1-15,11-3 0 0,6 0 3 0,5 2-4 16,1-1 1-16,6-1-4 0,3 1-3 0,6-1 4 15,2 0-2-15,0 0 6 0,-1-4-2 0,5 1 4 16,0 0 2-16,0-1-4 0,0-1 8 0,0 1-6 16,0-1 0-16,0 0 2 0,0 0-3 15,0 0 5-15,0 0 0 0,0 0-1 0,0 0 1 16,0 0 0-16,0 0 5 0,0 0 1 0,0 0-3 16,0 0-3-16,0 0-4 0,0 0-2 0,0 0 0 15,0 0 2-15,0 0-4 0,0 0-2 0,0 0 4 16,0 0-2-16,0 0 6 0,0 0 1 0,27 0-1 15,-27 0 0-15,0 0-4 0,23 0 0 0,-23 0 1 16,0 0 3-16,17 0 2 0,-17 0-2 0,10 0-4 16,-10 0 0-16,8 0-2 0,3 0 6 0,-3 0 1 15,8 0-5-15,-1-18 2 0,8 18-4 0,-1-19 0 16,9 19 6-16,4-26-2 0,-1 11 2 16,9-4-6-16,2 1 4 0,5-6 4 0,4 0 0 0,0-3 7 15,3 2-3-15,3-1 3 0,2-1 3 16,0 1 3-16,2 1 18 0,-2 1 5 0,-2 2-2 15,-2 1 4-15,-4 3 6 0,-8 2 6 0,-3 0 7 16,-10 3-3-16,-2 3-20 0,-10 0-12 0,-3 2-7 16,-7 1-9-16,1 1 1 0,-8 4-10 0,0 0-1 15,-2 1-1-15,-2-1-3 0,0 2 4 0,0-2-6 16,0 2-1-16,0 0 1 0,0 0-1 0,0 0 1 16,0 0 3-16,0 0-4 0,0 0 1 0,0 0-2 15,0 0 5-15,0 0 1 0,0 0-6 16,0 0 5-16,0 0-17 0,0 0 2 0,0 0 0 0,-14 0 1 15,14 0 17-15,0 0-2 0,-15 0 5 16,15 0-1-16,-16 0-5 0,1 20 1 0,-1-20 2 16,-3 0 0-16,-3 14 0 0,-5-14 0 0,-4 10-1 15,-7-10 1-15,-5 10 3 0,-7-10 2 0,1 8-1 16,-9-4-1-16,-6 1-5 0,-2-1-15 0,-3 0-16 16,-3-2-2-16,0 1-7 0,-5 1 4 0,7-2 2 15,-2 2-3-15,8-1-7 0,2-1 6 0,4 1 4 16,8 1 1-16,5-1 11 0,9 1 2 0,5 0 9 15,9 1 2-15,3-1 6 0,5-1 1 0,1 1 0 16,9 0 0-16,0-2 0 0,-2 2 3 16,6-3 3-16,0-1 2 0,0 3 6 0,0-3 1 15,0 0 5-15,0 1 3 0,0-1-5 0,0 1-4 0,0-1-6 16,0 0-6-16,0 2 0 0,0-2-4 16,0 0 2-16,0 0 0 0,0 0-2 0,0 0 1 15,0 0-1-15,0 1 0 0,0-1 4 0,0 1 0 16,0 1 3-16,0 0-1 0,0 0-2 0,0 0 0 15,0 2-2-15,0-4 2 0,0 3 2 0,0-2-2 16,0 1 2-16,0-2 6 0,0 0-3 0,0 0 5 16,0 0 1-16,0 0-4 0,0 0-2 0,0 0-1 15,0 0-4-15,23 0 1 0,-23 0-1 0,31 0 0 16,-9-24 2-16,7 24-6 0,6-18 0 0,11 18-3 16,8-22-2-16,3 22 5 0,10-23 3 0,5 9 10 15,4 1 5-15,5-2 3 0,6 0 23 16,2-3 10-16,0 4 18 0,-3-4 18 0,3 2-5 15,-4-1-4-15,-6 0-1 0,-1 3-4 0,-10-1-11 16,-8 1-2-16,-6 3-18 0,-2-1-15 0,-11 2-8 16,-10 2-5-16,0-2 22 0,-8 4 18 0,-5 1 10 15,-3 0-5-15,-7 1-23 0,0 0-23 0,-3 2-11 16,-3 1-9-16,-2 0-3 0,0 1 4 0,0-2-5 16,0 2 15-16,0 0-7 0,0 0 1 0,0 0 2 15,0 0-9-15,0 0 10 0,0 0-6 0,0 0 4 16,0 0 6-16,0 0-8 0,-19 0 4 0,19 0 0 15,0 0-7-15,0 0 8 0,-10 0-1 16,10 0 1-16,-9 0 0 0,9 0-1 0,-8 0 3 16,2 0 1-16,-6 0 2 0,3 0-2 0,-1-19-3 15,-7 19-3-15,3-21-6 0,-3 21 5 0,-1-26-4 16,-1 11-1-16,3 0 3 0,-7-2-14 0,0 1 5 16,-4 3-9-16,0 1-7 0,-1 1 4 0,-12 2-1 15,1 2 6-15,-2 4 6 0,-9 0 5 0,-4 3-7 16,-8 0-6-16,-2 0-1 0,-2 0-1 0,-6 0-7 15,-1 31 3-15,-3-31-8 0,-1 34 0 0,1-11 0 16,-1 2 1-16,5 0 6 0,2 1-3 0,6-3 9 16,2 1 7-16,8 0-1 0,4-4 7 0,9 1 11 15,6-6 0-15,8 2 5 0,4-4-7 0,5-3-1 16,5-1 1-16,5-2 2 0,2-2 2 16,2-1 1-16,0-2 0 0,4 0-1 0,0-1 3 15,0-1-3-15,0 0 1 0,0 0-3 0,0 0 1 16,0 0 3-16,0 0-5 0,0 0 3 0,0 0 0 15,0 0-5-15,0 0 2 0,0 0 1 0,0 0-3 16,0 0 3-16,0 0-3 0,0 0-4 0,0 0 6 16,0 20-4-16,0-20 6 0,0 21 5 0,-31-21-6 15,31 29 5-15,-23-11-4 0,23 1-5 0,-23 2 4 16,23 0-1-16,-23 1-1 0,11 1 4 0,6-1-1 16,-7 0 0-16,3-3-1 0,2-1 2 15,-1-1 0-15,1-2-1 0,2-2 0 0,2-5 2 16,0 0-3-16,0-2-1 0,-1-2 7 0,3-4-2 15,0 0 1-15,0 3 2 0,2-3-1 0,0 0 0 16,0 0 3-16,0 0 0 0,-4 0-4 0,0 0-4 16,0-21-2-16,-4 21 1 0,-3-18 4 0,3 18 0 15,-4-24 3-15,1 8-3 0,-3 1-4 0,5-1 6 16,1-1-5-16,-2-1 0 0,2 0 2 0,3-1-7 16,1-3-4-16,-2-1 7 0,2 0-2 0,4-1 2 15,0-2 6-15,0 0-1 0,0 0 16 0,0-1 4 16,27 3 10-16,-27 1 2 0,0 2-12 0,23 3 7 15,-23 4-4-15,0 0-3 0,22 7-4 16,-22 1-12-16,11 2-10 0,-11 3 0 0,12 1-5 16,0 0 0-16,3 0 3 0,-3 23-2 0,7-23 6 15,0 32 1-15,3-10 2 0,1 1-7 0,4 3-2 16,0-2 3-16,4 3-1 0,-4-1 4 0,8 0-1 16,-6-2 0-16,6 0-2 0,4-3-1 0,-2 1 6 15,3-1-5-15,1-3 2 0,0 0 7 0,3-4-9 16,1 0 5-16,1-1-1 0,3-2-1 0,-9-1 22 15,1-1-2-15,-2-2 6 0,-2 0-6 0,-1-2-17 16,-5 0 4-16,-9 0 1 0,5-2 12 0,-4-1 6 16,-5 0 8-16,-1-2-5 0,-7 0-5 15,3 0-6-15,-7 0-7 0,-2 0-3 0,0 0 1 0,4 0-2 16,-3 0-5-16,-1 0-3 0,6-20-3 16,-2 20 3-16,7 0-2 0,-3-14 3 0,7 14 0 15,-1 0-3-15,5-15 2 0,4 15 1 0,0-7-4 16,8 7 3-16,-4-5-3 0,6 5 1 0,-6-5 3 15,4 3-3-15,3-2 5 0,-7 1-3 0,-4-1 3 16,4 0 1-16,-9-3-5 0,5 3 3 0,-4-4-1 16,4-3 1-16,-9 1 2 0,9-1-9 0,-6-1 5 15,-2-1-2-15,-1 2 0 0,3-1 4 0,-7 1-2 16,-3 3 1-16,-3 0 2 0,0 2 8 16,-4 3-8-16,-4-1 2 0,4 3-1 0,-4-1-6 15,0 0 6-15,0 2 0 0,0-1-3 0,0 0 0 16,0-1 1-16,0 2 3 0,0 0-3 0,0-2 0 0,0 1-2 15,0-2-5-15,0-1 7 0,0 1 3 16,0 0-2-16,0-2 8 0,0 0-1 0,0 0-10 16,0 0 4-16,0 2-5 0,0 0 0 0,0 3 4 15,0-2-8-15,0 2-2 0,0 0-2 0,0 0-1 16,0 0-8-16,0 0-29 0,0 0-21 0,0 0-23 16,0 0-4-16,0 0 24 0,0 0 20 0,0 20 26 15,0-20 12-15,0 17-17 0,0-17-12 0,-26 23-6 16,26-9-2-16,-23 0 19 0,23 0 4 15,-31 0-5-15,18-2 7 0,-5 1 3 0,1-3 8 16,-1 1 10-16,-1-4-3 0,-4 0 1 0,1-1 3 16,1-1 2-16,-6-1 4 0,2-1 1 0,-2-2-3 15,0-1 0-15,-4 0-1 0,5 0-1 0,-1 0 1 16,0 0-16-16,0 0-7 0,4 0-6 0,0 0-3 16,7 0 2-16,-3 0 2 0,5 0 3 0,-3 0 1 15,9 0 11-15,-2 0 5 0,1 0 1 0,5 22 4 16,-2-22-1-16,-2 15-5 0,4-15-17 0,0 20-8 15,-5-20-11-15,3 19-4 0,-2-9 12 0,0-2 0 16,-3 1 4-16,-1-2-1 0,-3-1-13 16,-3 0-6-16,1-3-13 0,-6 1-10 0,-3-3-4 15,-1-1-5-15,0 0 7 0,0 0 8 0,0 0 9 16,0 0 19-16,0-23 12 0,5 23 9 0,-1-17 13 16,4 17 10-16,1-15-2 0,1 15 5 0,3-13 9 15,1 13 10-15,9-12 18 0,-2 12 14 0,2-10 5 16,0 10-4-16,4-8-10 0,0 4-14 0,0 0-16 15,0-2-5-15,0 1-10 0,0-1-2 0,0 0 2 16,0-1-7-16,-4-1 5 0,4 2-2 0,-5-1-1 16,1-1 0-16,-2 0-5 0,2 0-3 0,-4-1-7 15,4-2-6-15,-7 2-15 0,3-4-13 0,-7 2-14 16,7-2-33-16,-4 0-18 0,1 0-30 0,-1-1-22 16,2-1 6-16,6-1-12 0,-5 0 1 0,5-4-9 15,0 2-11-15,2 0-12 0,2-1-29 16,0-2-7-16,0 4 8 0,0-1 60 0</inkml:trace>
  <inkml:trace contextRef="#ctx0" brushRef="#br0" timeOffset="180834.82">25533 8892 1731 0,'0'3'35'0,"0"-1"26"16,0 1 24-16,0 0 20 0,0-2-16 0,0-1 2 15,0 0 3-15,0 0 1 0,0 0-4 0,0 0-7 16,0 0-18-16,0 0-14 0,0 0-7 0,0 0-9 16,0 0-7-16,0 0 4 0,0 0-4 0,0 0-4 15,0 2 0-15,0-2-4 0,0 0-1 0,0 0-4 16,0 0 3-16,0 2-4 0,0-2 2 15,0 0-1-15,0 0-5 0,0 0 1 0,0 0-3 0,0 0 3 16,0 0 1-16,0 0 8 0,0 0 2 16,0 0-2-16,0 0 4 0,0 0-8 0,0 0 3 15,0 0-3-15,0 0 1 0,0 0-4 0,0 0-1 16,0 0 2-16,0 0 1 0,0 0 6 0,0 0 2 16,0 0 4-16,0 0-4 0,0 0-3 0,0 0-6 15,0 0-5-15,0 0-4 0,0 0-1 0,0 0-3 16,0 0-2-16,0 0 0 0,0 0-1 0,0 0 2 15,0 0 1-15,0 0-2 0,23 0 0 0,-23 0 1 16,0 0-3-16,0 0 3 0,0 0-1 16,0 0-2-16,0 0 2 0,0 0-3 0,0 0 1 0,0 0 0 15,0 0 2-15,0 0 4 0,0 0-3 0,0 0 1 16,0 0 2-16,0 0 0 0,0 0 4 16,0 0 9-16,0 0 4 0,0 0 4 0,0 0 4 15,0 0 7-15,0 0-4 0,0 0 7 0,0 0-6 16,0 0-5-16,0 0 0 0,0 0-8 0,0 0 7 15,0 0-6-15,0 0 1 0,0 0 9 0,0 0-1 16,0 0-1-16,0 0 4 0,0 0-7 0,0 0-8 16,0 0 9-16,0 0-9 0,0 0-3 0,0 0 4 15,0 0-10-15,0 0 6 0,0 0-3 0,0 0-3 16,0 0 2-16,0 0-3 0,0 0 1 0,0 0 2 16,0 0 2-16,0 0-4 0,0 0-2 15,0 0-5-15,0 0 1 0,0 0 2 0,0 0 3 16,0 0-1-16,0 0 0 0,0 0-2 0,0 0-4 15,0 0 4-15,0 0-2 0,0 0-1 0,0 0-2 16,0 0 2-16,0 0-6 0,0 0 1 0,0 0 3 16,0 0-1-16,0 0 4 0,0 0-2 0,0 0-1 15,0 0-7-15,0 0-18 0,0 0-22 0,0 0-33 16,0 0-23-16,0 0-16 0,0 0-16 0,0 0 6 16,0 0-8-16,0 0-7 0,0 0-6 0,0 0-42 15,0 0-55-15,0 0-46 0,0 0-56 0,0 0-34 16,0-24-52-16,0 24-48 0,23 0 98 0</inkml:trace>
  <inkml:trace contextRef="#ctx0" brushRef="#br0" timeOffset="181510.07">25713 8793 911 0,'14'26'21'15,"-1"-26"0"-15,1 24 1 0,-1-10 2 16,-3-2-30-16,-2 1 9 0,1-1-8 0,-3 2-12 16,2-3-23-16,-4 2-93 0,0-1-83 0,-2 0-20 15,2-1 34-15</inkml:trace>
  <inkml:trace contextRef="#ctx0" brushRef="#br0" timeOffset="-128304.23">1455 1934 1506 0,'-16'0'39'0,"1"0"31"0,3 0 33 0,4 0 47 16,3 0-1-16,-1 0 8 0,6 0 1 0,0 0-11 15,0 0-10-15,0 0-16 0,0 0-10 0,0 0-19 16,0 0-11-16,0 0-7 0,0-14-10 0,0 14-7 16,0 0-5-16,0 0-10 0,0 0-8 0,0 0-10 15,0 0-11-15,0 0-7 0,0 0-6 0,0 0-1 16,0 0-2-16,0 0 0 0,0 0 0 0,0 0 2 16,0 0 5-16,0 0 10 0,15 0 33 0,-15 0 27 15,0 13 26-15,12-13 12 0,-2 0-10 16,3 13-7-16,5-13-7 0,9 11-4 0,8-4-3 0,11-1-10 15,8-1-9-15,18 0-9 0,9-3-13 16,18-1-4-16,23-1-8 0,12 0 0 0,19 0-6 16,17 0-8-16,24 0-1 0,9-31-14 0,20 31-1 15,23-20 1-15,25 20-9 0,12-18 0 0,19 18 18 16,12-16 22-16,14 16 19 0,11-13 20 0,5 13-8 16,1 0-17-16,-4-10-2 0,-10 10-12 0,-5 0 0 15,-5 0 7-15,-13 0-5 0,0 27 1 0,-17-27 1 16,-12 26-1-16,-18-26 12 0,-9 29 5 0,-10-29 1 15,-15 28 9-15,-16-14-5 0,-25-3-3 0,-14 2-7 16,-17-4-15-16,-19 0-11 0,-20-9-5 16,-19 12-2-16,-21-12-5 0,-20 6 4 0,-8-3-19 15,-13-2 11-15,-10-1-11 0,-11 0-81 0,-6 0-71 16,-3 0-68-16,-5 0-44 0,0 1 25 0,0 2-1 16,0 3-48-16,-42 3-70 0,15 3-88 0,-8-2-109 15,-14 3-181-15,-9-5 15 0,-15-3 138 0</inkml:trace>
  <inkml:trace contextRef="#ctx0" brushRef="#br0" timeOffset="-127107.93">4781 1816 1723 0,'0'0'41'16,"0"0"19"-16,0 0 28 0,0 0 21 0,0 0-15 15,0 0 13-15,0 0 6 0,0 0 8 0,0 0 16 16,0 0 4-16,0 0 0 0,0 0 4 0,0 0-8 16,0 0-8-16,0 0-7 0,0 0-6 0,0 0-6 15,0 0-3-15,0 0 0 0,0 0-1 0,0 0-5 16,0 0-4-16,0 0-12 0,0 0-9 0,0 0-13 15,0 0-5-15,0 0-7 0,0 0-5 0,0 0-6 16,0 0-6-16,0 0 1 0,0 0-13 0,0 0-6 16,0 0-8-16,0 0-7 0,0 0-1 0,0 0-5 15,0 0 11-15,0 0-5 0,27 19 15 16,-27-19 16-16,0 18 3 0,25-4 16 0,-25 0-10 16,23 3 6-16,-23 2-8 0,27 2 4 0,-13 1 3 15,7 0 10-15,-3 2-2 0,1 0 6 0,2 3 8 16,-1-1 0-16,1 3 10 0,2 3 6 0,-1-1 4 15,3 1-11-15,-2 7-10 0,4 3-7 0,-2 1-26 16,6 4-1-16,0 6-6 0,0 2-5 0,2 7-4 16,4 0 6-16,0 3 5 0,7 0 0 0,-1 2 28 15,0 0-5-15,9 1 16 0,0 2 15 16,6-2 13-16,4 2 24 0,2 2 15 0,6 1-17 0,0 3-25 16,1 2-23-16,-1 1-16 0,-2 2-3 0,0-3 2 15,-6-2-2-15,-4-1-5 0,-8-4-2 16,-5-9-7-16,-1-3-5 0,-5-8-9 0,-4-3 0 15,-4-6-5-15,-6-4-3 0,-2-5-1 0,-3-4-2 16,-1-2 5-16,-3-5-2 0,-3-3 2 0,-1-2-3 16,-4-4-5-16,1-1-1 0,-1-3-2 0,-2-1 2 15,-2-4 3-15,-2 0 1 0,0-2 1 0,-2 1-4 16,3-3 1-16,-3 0-1 0,0 0 2 0,0 0-2 16,0 0-4-16,0 0-41 0,0 0-59 0,0 0-91 15,0 0-147-15,0 0-138 0,0-26-63 0,0 26 10 16,0-29 83-16,-19 8 119 0,19-3 66 0,0-6 35 15,-23-2 33-15,23-3 44 0,-23-2 51 16,11-1 45-16,2 1 36 0,-1-2 12 0,3 3 50 16,0 2 44-16,6 4 53 0,-2 2 54 0,4 4 17 15,0 3 15-15,0 2 14 0,0 4 21 0,0 1 14 16,0 2 24-16,24 1-3 0,-24 2-9 0,0 0-26 16,0 3-46-16,17 0-27 0,-17 2-35 0,0-1-34 15,0 4-32-15,12-4-35 0,-12 5-34 0,0 0-19 16,7 0-16-16,-7 0-7 0,4 0 5 0,0 0 1 15,2 32 16-15,2-32 34 0,5 45 27 0,1-12 20 16,1 2 7-16,1 7-19 0,3 2-10 16,-1 1-4-16,-1 1-2 0,-1-1-2 0,-3-2-10 0,-3-3-12 15,-6-2-8-15,-2-2-7 0,-2-5-5 16,0-4-6-16,0-3-5 0,-24-2 2 0,24-4 2 16,-31-2 0-16,10-2 2 0,-8-5-6 0,-4-4-1 15,-8 0-2-15,-11-5 0 0,-4 0 0 0,-10 0 0 16,-2-26 0-16,-3 26 0 0,1-32 0 0,2 32-7 15,6-34-47-15,4 17-55 0,11 1-76 0,5 2-76 16,7 1-68-16,6 3-122 0,11 10-138 0,1-16-89 16,9 9-96-16,4 0-65 0,4 1-126 0,0 1-136 15,0-2 210-15</inkml:trace>
  <inkml:trace contextRef="#ctx0" brushRef="#br0" timeOffset="-121103.99">17207 8649 3338 0,'14'-20'9'0,"-1"11"20"0,1-3 29 0,-4 4 25 16,1-2 9-16,-7-1-10 0,2 6-25 0,-4 2-26 15,0 2-25-15,-2 1-15 0,0 0-6 0,0 0 2 16,0 0 8-16,0 0 8 0,0 34 2 0,0-34-7 16,0 41 3-16,-25-15 1 0,25 3 0 0,0 1 3 15,-24 1-7-15,24 0-1 0,-23-2 0 0,23-2-3 16,-21-1-14-16,11-3-16 0,10-5-5 0,-17 1 1 15,17-4 16-15,-10-4 14 0,10-2 11 16,-4-2 19-16,4-2 7 0,0-5 15 0,0 0 16 16,0 0 3-16,35 0 23 0,-35 0 21 0,33 0 8 15,-12-28 4-15,1 28-12 0,1-21-18 0,2 21 1 16,0-24-2-16,-2 24 0 0,-3-26-5 0,3 14-17 16,-7 0-14-16,1 1-14 0,-3 3-13 0,-1 1-16 15,-5 0-6-15,0 3-5 0,-3 4-2 0,-3-4-5 16,0 2-5-16,-2 2-21 0,0 0 3 0,0 0 6 15,0 0 7-15,0 29 24 0,0-29-19 0,-27 32-21 16,27-11-11-16,0 1-2 0,-25 1 7 0,25 0 7 16,-14 1-5-16,14-3-13 0,-11-1 2 15,11-1 16-15,-8-1 10 0,8-3 12 0,0-3 7 16,-6-3 6-16,6 0 7 0,0-4 3 0,0-3 3 16,0-2 1-16,29 0 12 0,-29 0 29 0,37 0 21 15,-14-22 12-15,6 22-5 0,0-25-18 0,-1 25-16 16,1-33-17-16,0 12-9 0,-4 0-11 0,0 0-10 15,-4-1 0-15,-1 0 0 0,-5 1-24 0,-3 2-33 16,-4 3-40-16,-1 1-56 0,-3 4-58 0,-2 3-73 16,-2 0-93-16,0 3-95 0,0 4-79 0,0 1-142 15,0 0-45-15,-25 0 147 0</inkml:trace>
  <inkml:trace contextRef="#ctx0" brushRef="#br0" timeOffset="-120512.58">17812 9085 3846 0,'19'0'31'0,"2"0"23"0,-3 0 54 0,-1 0 69 16,-1-31 29-16,1 31 26 0,-1-28-5 0,-3 28-13 15,-3-26-8-15,-4 26-4 0,1-21-11 0,-3 21-35 16,0-19-36-16,-4 19-53 0,0-15-39 0,0 15-20 16,0-6-23-16,0 6 11 0,0 0-1 0,0 0-10 15,0 0 1-15,0 0-10 0,0 0-8 0,0 0 3 16,0 0-8-16,0 0-31 0,0 0-27 15,0 0-15-15,0 17-2 0,0-17 23 0,0 0 25 0,18 0 15 16,-18 0 16-16,0 9 18 0,0-9 15 16,0 0 8-16,0 0 3 0,0 0 0 0,0 0-7 15,0 0 3-15,0 0-7 0,13 0 3 0,-13-19 11 16,8 19-4-16,-8-17 0 0,10 17-3 0,-5-21-7 16,-3 21-2-16,-2-24-3 0,0 12-12 0,0 0-3 15,0 0-3-15,0 3 1 0,0-1-1 0,-31 2-4 16,31 4-3-16,-23 0-2 0,23 4 0 0,-29 0 9 15,12 0 3-15,1 0 13 0,1 37 3 0,-1-37 1 16,1 39 0-16,3-14 0 0,2 3 3 16,1 1-4-16,5 0 3 0,-2 2-4 0,6 1-1 15,0-2 7-15,0 1-1 0,0-3-19 0,0-1-11 0,27 0-23 16,-27-4-7-16,29-3 13 0,-29-4 6 16,35 0 9-16,-14-8-1 0,-1-2-3 0,1-2-3 15,2-4 7-15,-1 0 11 0,1 0 11 0,2-28 8 16,0 28 5-16,-2-35-6 0,-1 13-1 0,1-2 9 15,-2 0 7-15,-1-3 26 0,-3 3 21 0,-3-2 18 16,-3 0 14-16,-3 3 13 0,-2 1 7 0,-2 4 11 16,0 0 7-16,-1 3-15 0,-1 2-14 0,0 5-33 15,2 2-35-15,-4 2-28 0,2 2-16 0,-2 2-16 16,2 0 8-16,-2 0 8 0,0 0-4 0,0 0 17 16,0 30-1-16,0-30-3 0,0 35 2 0,0-13-3 15,0 5-1-15,0 1 1 0,-21 2-40 16,21 2-73-16,0 0-70 0,0 1-81 0,0 0-50 15,0-2-54-15,0 2-89 0,0-3-93 0,0-2-203 16,0-5-137-16,0-4 154 0</inkml:trace>
  <inkml:trace contextRef="#ctx0" brushRef="#br0" timeOffset="-120380.77">18329 8835 3080 0,'23'-27'-3'0,"-13"2"1"0,1 3 1 0,-5 6-5 15,2-2-38-15,-4 5-66 0,-4 3-109 0,0 8-158 16,0 2-204-16,0 0-77 0,0 0 108 16</inkml:trace>
  <inkml:trace contextRef="#ctx0" brushRef="#br0" timeOffset="-119884.43">18474 8946 3605 0,'21'-27'16'0,"-3"27"37"0,1-25 36 16,-5 25 24-16,1-31-4 0,-5 15-30 0,-4 2-29 16,0 14-21-16,-6-21-12 0,2 21-11 0,-2-18-8 15,0 18-5-15,0-11-3 0,0 11-1 16,-31-7-20-16,31 7-13 0,-28 0-5 0,28 0-3 16,-34 0 22-16,20 0 13 0,0 0 4 0,-1 28 4 15,3-28-4-15,12 28-1 0,-19-28 0 0,19 31 3 16,-14-15 1-16,14 2 2 0,-5-1 1 0,5 0 1 15,0-2 6-15,0-1 0 0,0-2 3 0,0-2 12 16,29-2 24-16,-29-3 26 0,0 0 30 0,31-2 16 16,-31-2 1-16,17-1 4 0,-17 0 3 0,16 0 11 15,-16 0 16-15,19 0 12 0,-19 0 8 0,15-23 7 16,-9 23 14-16,-2 0 21 0,2-18 7 0,0 18 6 16,-2 0-22-16,-4-14-31 0,2 14-32 15,1 0-37-15,-3 0-33 0,0 0-34 0,0 0-21 16,0 0-18-16,0 0-8 0,0 0-1 0,0 0 5 15,0 0 21-15,0 19 19 0,0-19 13 0,0 29 2 16,0-9-11-16,0 2-5 0,0 2-1 0,-19 3-5 16,19 0-2-16,0 0-9 0,0 1-4 0,-12 1-4 15,12 2-2-15,-9 0 1 0,9 0-3 0,-10 1 1 16,4 3 7-16,0-1-4 0,-1-1 0 0,1 0-3 16,0 1-60-16,0-1-52 0,0 0-68 0,-5-4-85 15,5 0-57-15,-2-6-37 0,2 1-10 0,-1-4 19 16,-1-3 48-16,-2-7 26 0,4-2 2 0,-3-7-25 15,-1-1-52-15,0 0-60 0,-1-28-94 16,3 5-204-16,2-4-17 0,4-7 121 0</inkml:trace>
  <inkml:trace contextRef="#ctx0" brushRef="#br0" timeOffset="-119435.87">18674 8949 4063 0,'27'-38'32'0,"-6"2"32"0,-2 3 39 15,-5 2 60-15,-2-1 32 0,-3 2 38 0,-3 6 45 16,-2 3 34-16,-4 4-25 0,0 6-57 0,0 1-85 15,0 2-92-15,0 4-49 0,0 4-23 0,0 0-2 16,0 0 9-16,0 0 3 0,-23 0 8 16,23 30-1-16,-18-30-7 0,18 34 4 0,-23-12 22 0,23 8 48 15,-23 1 27-15,23 5 7 0,-16 2-15 16,16 2-33-16,-13 5-25 0,13-1 0 0,0 1-3 16,0 0-9-16,0 0 0 0,0-2-6 0,0-1 0 15,0-3-2-15,0-2-5 0,0 0 1 0,25-3 4 16,-25-2-5-16,0-5 3 0,19-2 6 0,-19-4-4 15,0-5 1-15,16-3 3 0,-16-5-2 0,0-2 7 16,6-4 15-16,-6-1 37 0,0-1 30 0,0 0-10 16,0 0-14-16,5 0-42 0,-5-34-38 0,0 34 4 15,0-37-3-15,0 11 3 0,0-2 3 0,0-3-1 16,0 1 6-16,0-1-4 0,0 2 2 16,0-2 0-16,0 4-1 0,0-2-7 0,0 3 2 15,0 1 0-15,0 0 0 0,31 2 9 0,-31 0-6 16,26 4 3-16,-26 1 3 0,31 3 1 0,-14 3 4 15,-3 3-9-15,1 2-6 0,-3 2-6 0,1 5-4 16,1 0 6-16,-1 0 1 0,-1 26 1 0,2-26 1 16,1 42-5-16,1-13 5 0,1 5-1 0,-3 4-35 15,1 3-56-15,-3 3-79 0,-1-1-102 0,-3 2-93 16,-2 1-63-16,-2-4-20 0,-4-1-5 0,0 0-2 16,0-3-42-16,0-3-81 0,0-5-212 0,0-8-86 15,-27-7 164-15</inkml:trace>
  <inkml:trace contextRef="#ctx0" brushRef="#br0" timeOffset="-119167.89">19253 8785 4212 0,'21'-32'47'16,"-3"4"63"-16,-1 5 74 0,-3 3 74 0,1 1 12 16,-5 5-38-16,1 7-66 0,-9 4-84 0,-2 1-66 15,2 2-24-15,-2 0 0 0,0 23 22 0,0-23 15 16,0 43 13-16,-25-10 0 0,25 6-8 0,-21 5-14 15,21 8-12-15,-25 4 1 0,25-1-13 0,-24 2 8 16,24 1 10-16,-21-3-13 0,21 3 4 0,-19-5-4 16,19 0-10-16,-8-4-10 0,8-2-50 15,0-4-29-15,0-3-28 0,0-2-17 0,0-4 25 16,37-4-4-16,-37-5-7 0,44-3-3 0,-17-1-18 16,4-4-26-16,4-9-31 0,0 0-57 0,-2-8-44 15,2 0-40-15,-4 0-26 0,-4-35-38 0,-4 12-159 16,-7-7-127-16,-3-4 93 0</inkml:trace>
  <inkml:trace contextRef="#ctx0" brushRef="#br0" timeOffset="-118948.91">19100 9117 3916 0,'-4'0'42'16,"4"0"45"-16,0 0 54 0,0 0 65 0,37 0 28 0,-37 0 20 15,37 0-17-15,-14 0-22 0,2 0-38 16,-4 0-21-16,3 0-3 0,-1-20-18 0,4 20-18 15,-2 0-39-15,0-18-29 0,0 18-20 0,-1 0-12 16,1-12-3-16,-4 12-3 0,-1 0-5 0,-1-6-9 16,-4 6 6-16,-5 0-7 0,-2 0-9 0,-2 0-48 15,-4 0-106-15,0 0-96 0,1 0-92 0,-3 0-51 16,0 0-37-16,0 0-71 0,0 0-75 0,0 0-112 16,0 0-261-16,0 0 173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3:52:14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680 1939 1314 0,'0'0'13'0,"0"0"10"0,27-18 9 16,-27 18 22-16,0 0 17 0,31 0 27 0,-31-15 29 15,0 15 9-15,19 0 1 0,-19 0-20 0,0 0-26 16,12 0-8-16,-12 0-14 0,0 0-6 0,0 0 1 16,0-8-10-16,0 8-3 0,0 0-5 0,0 0-7 15,0 0-5-15,0 0-9 0,0 0-4 0,0 0-3 16,0 0-1-16,0 0-5 0,0 0-6 0,0 0-5 16,0 0-3-16,0 0 2 0,0 0 3 15,0 0 9-15,0 0 2 0,0 0 7 0,0 0 10 16,0 0 4-16,0 0 14 0,0 0 9 0,0 0 13 15,0 0 8-15,0 0 4 0,0 0 5 0,0 0 10 16,0 0 12-16,0 0-6 0,19 0-10 0,-19 0-22 16,18 17-21-16,-1-17 8 0,1 0 8 0,1 13 2 15,8-13-1-15,-4 0-13 0,8 13-9 0,4-13-4 16,-4 5-8-16,6-5-6 0,-2 5-4 0,11-5-1 16,-1 4 8-16,5-2 2 0,3-2-5 0,9 0-7 15,5 0-11-15,9 0-6 0,11 2 2 0,6-2-5 16,6 0 10-16,4 0 14 0,9 0 1 0,2 0 11 15,4 0-6-15,-3 0-9 0,3 0-6 0,-6 0-2 16,4 0-7-16,-3 0-7 0,3 0 3 16,2 0-8-16,-7 0 4 0,7 0 6 0,2 0-7 15,2 19 3-15,4-19 2 0,6 0-5 0,1 20 7 16,5-20-4-16,7 14-1 0,4-14-1 0,-4 15-4 16,5-7 7-16,3 1 2 0,7 0 2 0,5 2 1 15,2 1-1-15,9 0-3 0,2 0 2 0,4 0-4 16,6-2 1-16,-4-1-2 0,4 0 2 0,0-1 12 15,2-3-2-15,-10 1 8 0,6-2-4 0,-2 0-3 16,0 2 7-16,4-1-10 0,2 0-1 16,3 0-8-16,1 1-1 0,4 3 2 0,3 0 2 0,6 1 4 15,3 0-7-15,5 0 2 0,-2 0-4 16,2 3-7-16,2 0 8 0,0 0 0 0,5 2 8 16,-3-2-4-16,2 4-2 0,-4-1-4 0,2 2-4 15,0-3 13-15,0 0-7 0,0-1 3 0,0 2 1 16,-6-3-4-16,-2-3 1 0,-2 1-3 0,-2 0 1 15,-5-3 2-15,-1 2-3 0,-1-2 3 0,-12 0-3 16,5 0 7-16,-7 3-3 0,0-1-1 0,-2 1 4 16,-4 0-11-16,-1 4 3 0,-7-1 2 0,0 1 3 15,-3-1-3-15,-6 0 4 0,-8 0-3 16,-2 2 2-16,-10-3 2 0,-7 0-4 0,-5 0 6 0,-7-1-5 16,-7-2 2-16,-7-1 1 0,-15 0-6 15,-6-1 8-15,-13-4-4 0,-7 1 14 0,-16-1-1 16,-5 0-7-16,-11-2-4 0,-10 0-12 0,-2-2 3 15,-11 1-6-15,-3 1-15 0,-5-2-44 0,-2 0-57 16,-4 0-74-16,0 0-80 0,0 0-59 0,0 0-86 16,-27 0-82-16,27 0-204 0,-37 26-118 0,10-26 141 15</inkml:trace>
  <inkml:trace contextRef="#ctx0" brushRef="#br0" timeOffset="14155.01">18048 4363 2726 0,'-19'0'13'0,"9"0"8"16,0 0 7-16,6 0 9 0,-1-18-3 0,5 18 15 16,-2 0 22-16,2 0 23 0,0 0 21 0,-2 0-1 15,2 0-4-15,0 0-14 0,0 0-21 0,0 0-8 16,0 0-17-16,0 0-15 0,0 0-5 0,0 0-6 16,0 0 12-16,0 0 21 0,0 0 8 0,17 0-4 15,-17 0-19-15,21 0-21 0,-3 0-18 0,9 0 0 16,4 0-7-16,6 0 0 0,9-19 5 0,5 19-8 15,7 0 6-15,2-21-3 0,6 21 1 0,3-14 7 16,1 14 10-16,8-12 9 0,3 12 7 0,-2-11 2 16,3 11-13-16,1-9-6 0,2 6-13 15,-3 0 2-15,1 0 3 0,2 3 1 0,-9-1 20 16,-7 1 17-16,-7 0 11 0,-7 0 2 0,-7 0-23 16,-11 0-22-16,-12 0-16 0,-9 0-6 0,-3 0-2 15,-5 0 4-15,-6 22 10 0,-2-22 0 0,0 31 11 16,0-10-6-16,-29 8-5 0,29 6 0 0,-25 4-1 15,5 4 3-15,-5 5 5 0,-2 3 3 0,0 7-3 16,-4 5 5-16,0 4-8 0,-4 1-25 0,-2 4-30 16,0 2-64-16,4 3-41 0,-3-1-28 0,3-6-48 15,0 0-42-15,-2-3-64 0,0-4-84 0,0-4-122 16,0-4-185-16,0-8 105 0,-3-3 135 0</inkml:trace>
  <inkml:trace contextRef="#ctx0" brushRef="#br0" timeOffset="14542.91">18238 4363 3526 0,'0'-17'2'0,"0"3"1"0,27 2-3 16,-27 1-1-16,0 2-7 0,19 2-7 0,-19 3-1 15,0 4-3-15,0 0 3 0,0 0 3 0,0 0 3 16,0 0 8-16,0 31 1 0,0-31 6 0,0 39 6 15,0-14-5-15,-33 7 3 0,33 4-4 0,-44 3 3 16,15 2 1-16,0 2 4 0,-6 4-5 16,-2 0-6-16,0 2 0 0,-3 1 0 0,3-2 6 15,4 0-2-15,-4 1-4 0,4-2-4 0,4-4 2 16,6-3-2-16,3-4 4 0,5-2 0 0,5-5-2 16,4-1 6-16,6-3 7 0,0-3 29 0,24-3 30 15,-24 2 17-15,52-3 20 0,-15 0 2 0,7-1-13 16,7-2 6-16,7-1-4 0,2 0-13 0,4-2-3 15,2-2-12-15,5 2-19 0,-1-3-11 0,4-3-18 16,-1 2-6-16,-1-3-7 0,2 0-1 0,-1-2 6 16,-3 1-11-16,-8-2 5 0,-4 0-8 15,-10-2-15-15,-7 0-36 0,-10 0-73 0,-10 0-99 16,-7 0-119-16,-4 0-97 0,-10 0-51 0,0 0-61 16,0 0-151-16,-31 0 13 0,31 0 119 0</inkml:trace>
  <inkml:trace contextRef="#ctx0" brushRef="#br0" timeOffset="16854.59">17389 4367 1304 0,'0'0'44'0,"0"0"41"16,0 0 37-16,0 0 38 0,0 0 10 15,0 0 4-15,0 0 12 0,0 0 15 0,0 0-3 16,0 0 13-16,0 0 2 0,0 0-6 0,0 0 4 16,0 0-17-16,0 0-7 0,0 0-11 0,0 0-19 15,0 0-14-15,0 0-18 0,0 0-12 0,0 0-19 16,0 0-5-16,0 0-14 0,0 0-17 0,0 0-10 15,0 0-21-15,0 0-10 0,0 0-9 0,0 0-5 16,0 0-4-16,0 0-3 0,0 0-3 0,0 0-2 16,0 0 2-16,0 0-1 0,0 0-1 0,0 0-1 15,0 0 2-15,0 0 2 0,0 0-1 0,0 0 5 16,0 0-5-16,0 0 5 0,0 0 4 16,0 0-5-16,0 20 1 0,0-20 1 0,0 0 2 15,-17 21-3-15,17-21 12 0,-16 17-7 0,16-7-4 16,-17-1-1-16,17 3-9 0,-17-2 12 0,9 1 2 15,0-1 0-15,2-1 3 0,0 0-9 0,-1-1-1 16,3-1 10-16,0 0-10 0,0-3 8 0,2-1-1 16,2-1-2-16,-4 1 8 0,4-3 2 0,0 2 1 15,0-2 1-15,0 0-2 0,0 0-6 0,0 0 6 16,-2 0-5-16,2 0 5 0,0 0 0 0,0 0-10 16,0 0 2-16,0 0-9 0,0 0 3 0,0-17-6 15,0 17-21-15,0 0-19 0,0 0-31 0,0-14-29 16,18 14-23-16,-18 0-41 0,0-8-52 0,0 8-54 15,0-5-74-15,0 5-95 0,0-5-123 16,0 2-253-16,0-2 84 0,0-2 157 0</inkml:trace>
  <inkml:trace contextRef="#ctx0" brushRef="#br0" timeOffset="18115.18">17382 4428 2615 0,'23'-10'32'0,"-23"2"38"0,0 0 28 16,19 1 30-16,-19 1-9 0,0 1-18 0,12 2-10 16,-12 2-20-16,0 1-18 0,0 0-16 0,0 0-21 15,0 0-14-15,0 0-9 0,0 0-7 16,0 0 3-16,0 0 3 0,0 0 5 0,0 19 4 16,0-19-2-16,-25 22 1 0,25-6-1 0,-22 3 2 15,22 2-1-15,-23 2 5 0,10 3-1 0,3 1 1 16,0 1 1-16,-3 0-1 0,5 2-23 0,0 2-41 15,0 0-40-15,1 1-58 0,-1-1-39 0,4-2-40 16,-2 0-60-16,2-3-74 0,2-2-120 0,0-6-70 16,2-5 101-16</inkml:trace>
  <inkml:trace contextRef="#ctx0" brushRef="#br0" timeOffset="18315.21">17527 4506 2942 0,'19'-20'15'0,"-5"3"39"15,3 3 41-15,-7 1 25 0,5-1 1 0,-5 5-13 16,0 1-30-16,-4 5-23 0,-1 1-17 0,-5 1-31 16,2-1-16-16,0 2-6 0,-2 0-4 0,0 0 4 15,0 0 9-15,0 22 3 0,0-22 3 0,0 31 3 16,-19-10-29-16,19 6-25 0,0 3-38 0,-21 0-43 16,21 4-33-16,-12 2-46 0,12 2-46 0,-14 1-59 15,14 2-78-15,-9-1-130 0,9-3-23 0,-6-2 104 16</inkml:trace>
  <inkml:trace contextRef="#ctx0" brushRef="#br0" timeOffset="18530.91">17387 4657 2897 0,'0'-9'8'0,"0"-1"13"0,31 1 29 15,-31 2 33-15,18 2 22 0,-18 1 12 0,21-1-14 16,-21 2-24-16,0 2-27 0,18 1-30 0,-18 0-18 15,0 0-10-15,9 0-2 0,-9 0 0 0,8 0 4 16,-8 0-1-16,10 0 3 0,-1 21-11 0,-1-21-18 16,0 18-22-16,7-18-33 0,-3 19-30 15,2-19-37-15,1 18-39 0,1-18-52 0,-3 13-70 16,1-13-86-16,3 9-139 0,-1-9-7 0,-1 0 110 16</inkml:trace>
  <inkml:trace contextRef="#ctx0" brushRef="#br0" timeOffset="18998.25">17810 5536 3407 0,'25'0'22'0,"-25"0"49"16,0-24 49-16,27 24 49 0,-27 0 26 0,17-18-10 16,-17 18-18-16,0 0-27 0,0 0-26 0,12 0-29 15,-12 0-26-15,0 0-25 0,0 0-21 0,0 0-13 16,0 0-7-16,0 0-1 0,0 0-1 0,0 0 1 16,0 0-3-16,0 0 3 0,0 0 3 0,0 0 4 15,0 0 3-15,0 27 1 0,0-27 0 16,0 29-4-16,0-9-2 0,0 1 2 0,0 3-2 15,0 0-1-15,0 3 1 0,-21 1-1 0,21 1 0 16,0 0 10-16,-25 0-1 0,25-1-3 0,-22-5-2 16,9 2 2-16,3-5-7 0,0-1 7 0,-1-6 1 15,5-1 2-15,0-3 7 0,2-3-1 0,0-1 6 16,2-3 23-16,2-2 56 0,0 0 30 0,0 0-5 16,0 0-26-16,0 0-60 0,35-22-28 0,-35 22 0 15,43 0-7-15,-14 0 2 0,6-19 0 0,0 19-5 16,0 0 3-16,3 0 3 0,-1 0-8 0,-2 0 5 15,-2 0-25-15,-2 0-52 0,-2 0-48 0,-4 0-81 16,-4 0-80-16,-3 0-91 0,-5 0-115 0,-3 0-99 16,-4 0-177-16,-2 0-106 0,-2 0 170 15</inkml:trace>
  <inkml:trace contextRef="#ctx0" brushRef="#br0" timeOffset="20585.96">19658 4293 1448 0,'0'0'45'0,"0"0"35"0,0 0 17 16,0 0 17-16,0 0-22 0,0 0-14 0,0 0 10 15,0-11 5-15,0 11-6 0,0 0-4 0,0 0-11 16,0 0-7-16,0 0-6 0,0 0-9 0,0 0-12 15,0 0-11-15,0-5-13 0,21 5 1 0,-21-4 1 16,0 0 5-16,29 1 6 0,-29-2-6 16,33 1-3-16,-12 0 2 0,-1-3 8 0,3 5 7 15,0-2 6-15,0 0-5 0,1 0-13 0,-3 3-6 16,2-2-9-16,-3-1-5 0,1 2 2 0,-4-1-2 16,-3 2-3-16,1-1 0 0,-3 0-1 0,-4 2-1 15,-2-1-3-15,-1 1-40 0,-3-2-59 0,-2 2-74 16,0 0-62-16,0 0-32 0,0 0-89 0,0 0-105 15,0 0-31-15,-29 0 74 0</inkml:trace>
  <inkml:trace contextRef="#ctx0" brushRef="#br0" timeOffset="22606.29">18292 4282 1401 0,'-4'2'42'0,"4"-1"38"0,0-1 38 16,0 0 34-16,0 0-10 0,0 0 2 0,0 0-1 16,0 0-3-16,0 0-8 0,0 0-10 0,0 0-7 15,0 0-7-15,0 0-13 0,0 0-28 16,0 0-29-16,0 0-24 0,0-19-8 0,20 19 4 16,-20-16 5-16,17 16-3 0,-5-21-2 0,3 8-7 15,1-1-7-15,7-2 3 0,2-1 3 0,2 1 13 16,4 0 8-16,0-2 5 0,0 2 9 0,0 0-3 15,0 3 12-15,-2 0 1 0,-2 1-3 0,-5 2-4 16,-1 2-8-16,-4 2-4 0,-1 1 0 0,-5 1-2 16,-3 1-4-16,-2 2-1 0,-4-2 0 0,2 2 0 15,-4 1-8-15,0-1 5 0,0 1-9 0,0 0-3 16,0 0 1-16,0-2-5 0,0 2 0 0,0 0 2 16,0 0-3-16,0 0 1 0,0 0-2 15,0 0-4-15,0 0 3 0,0 0 0 0,0 0 1 16,0 0 0-16,0 0-4 0,0 0 0 0,0 0 2 15,0 0 2-15,0 0 2 0,0 0-3 0,0 0 0 16,0 0-1-16,0 0-4 0,0 0 2 0,0 0 0 16,0 0-3-16,0 0 7 0,0 0-2 0,0 0-2 15,0 0 6-15,0 0-3 0,0 0 1 0,0 0 0 16,0 0-2-16,0 0-1 0,0 0 3 0,0 0-2 16,0 0 2-16,0 0-1 0,0 0-3 0,0 0 4 15,0 0-2-15,0 0 2 0,0 0 0 16,0 0 2-16,0 0-1 0,0 0-1 0,0 0 2 15,0 0-4-15,0 0-2 0,0 19 8 0,-14-19-5 16,14 0 3-16,0 0 0 0,0 0-6 0,0 11 3 16,0-11 1-16,0 0 2 0,0 0-1 0,0 0 3 15,0 0-2-15,0 0 2 0,0 0 0 0,0 0-2 16,0 5 0-16,0-5 0 0,0 0-1 0,0 0 1 16,0 0-2-16,0 3 2 0,25-2-2 0,-25 0-2 15,26 2 2-15,-7-1-2 0,2 1 4 0,3 1 2 16,-1 0-4-16,8-2 2 0,-2 2-4 0,4 0 0 15,2-1 3-15,1 3-1 0,3-2 6 0,2-1-1 16,5 2 3-16,-1-2 0 0,3 2-1 0,-1 0 11 16,1 0 4-16,1-1 3 0,-3-2-1 0,-1 2-5 15,-5-1-10-15,-5-1-4 0,0 1-2 16,-6-2-3-16,-2 0 5 0,-5 1 0 0,-1-2-3 16,-2 0 0-16,-1 2 0 0,-1-2-1 0,-5 0 1 15,1 1 4-15,-5-1-2 0,0 0-4 0,-2 0 2 16,-2 0 0-16,1 2 0 0,-1-2 0 0,-2 0 0 15,2 0-2-15,-2 0 0 0,0 0-1 0,-2 0 1 16,0 0 1-16,0 0-1 0,0 0 8 0,0 0-2 16,0 0-3-16,0 0-2 0,0 0-2 0,0 0 3 15,0 0 0-15,0 0 1 0,0 0-2 0,0 0 2 16,0 0-3-16,0 0 0 0,0 0 1 0,0 0-6 16,0 0 7-16,0 0-4 0,0 0 5 15,0 0-2-15,0 0-5 0,0 0 3 0,0 0-2 16,0 0 0-16,0 0 0 0,0 0 3 0,23 0-2 15,-23 0 2-15,16 0-3 0,-16 0-1 0,23 0 3 16,-10 0-3-16,3 0 4 0,-1 0-5 0,3 0 3 16,-1 0-2-16,-3 0 3 0,3 0-1 0,-3 0 0 15,-1 0 4-15,-5 0-2 0,0 0 0 0,-2 13 1 16,-2-13 1-16,1 0-5 0,-3 0 3 0,-2 0 0 16,0 0 0-16,2 0 4 0,-2 0 0 0,0 0-1 15,0 0 1-15,0 0-2 0,0 0 2 0,0 0 0 16,0 0 1-16,0 0-2 0,0 0 1 0,0 0-3 15,0 0-2-15,0 0 7 0,0 0 2 16,0 0 9-16,0 0 3 0,0 0-4 0,0 0-4 16,0 0-12-16,0 0 0 0,0 0 1 0,0 0-2 15,0 0 1-15,0 0 0 0,0 0-2 0,0 0 2 16,0 0 5-16,0 0-5 0,0 0 0 0,0 0 0 16,0 0-2-16,0 0 0 0,0 0 0 0,0 0 2 15,0 0 0-15,0 0 3 0,0 0-6 0,0 0-2 16,0 0 1-16,0 0 1 0,0 0 2 0,0 0-3 15,0 0 2-15,0 0-2 0,0 0 3 0,0 0 0 16,0 0-3-16,0 0-1 0,0 0 1 0,0 0 0 16,0 0 4-16,0 0 1 0,0 19-6 15,-23-19 9-15,23 26-1 0,0-7 3 0,-21 2 3 16,21 3-9-16,-16-1-3 0,16 3 4 0,-15-2 3 16,15 1-3-16,-10-1 5 0,10 0-6 0,-10-1-1 15,5-1 3-15,1-1-4 0,-2 1 4 0,0-1-3 16,4-1 6-16,-2 1-2 0,0 1-4 0,-1 0 5 15,1-1-4-15,2 0 4 0,-2 0 4 0,0 2-3 16,0 2-3-16,0-1-1 0,0 1-1 0,-3-2 1 16,1 5 2-16,2-3 1 0,-2-1-1 0,0-2 2 15,-1-1 6-15,1-2 0 0,-2-4 0 0,2 1 1 16,4-5-1-16,-2 1 9 0,-1-3 11 16,1-1-5-16,2-2 4 0,0 1-7 0,0-1-13 15,0 0 3-15,0-2-4 0,2 3-9 0,-4-1 5 16,2-1-7-16,-2 2 3 0,4-1 1 0,-2-1 0 15,-3 2 1-15,5 0-5 0,-4 0 7 0,2-1-5 16,0 1 9-16,0-1-4 0,0-1-2 0,0 2 3 16,-2-3-6-16,2 0 3 0,0-1-2 0,0 0 1 15,2 1 2-15,0-2-6 0,-5 1 8 0,5 0-4 16,0 3 0-16,0-2 5 0,-4 3-9 0,2 0 3 16,-2 2-4-16,0 1 1 0,2 1 5 0,-2 0-5 15,0 2 5-15,0-1-2 0,1-1 0 16,-1 2 5-16,0-3-4 0,0 2 2 0,0-4-4 0,0 1 1 15,0-4 0-15,0 1-3 0,4-3 8 0,-5-1-1 16,5 1 3-16,-2-2 28 0,2 1 25 16,0-2 15-16,0 0 12 0,0 0-1 0,0 0-15 15,0 0-8-15,0 0-5 0,0 0-14 0,0 0-10 16,0 0 1-16,0 0 3 0,0 0-2 0,0 0-1 16,0 0-2-16,0 0-8 0,0 0 3 0,0 0-3 15,0 0-8-15,0 0-3 0,0 0-11 0,0 0-7 16,0 0 2-16,0 0-5 0,0 0 5 0,0 0 1 15,0 0 0-15,-27 0 7 0,27 0-10 0,-37 0 3 16,10 0-3-16,-8 0 4 0,-6 18 2 16,-5-18 1-16,-5 15 0 0,-5-15 0 0,-6 18 3 0,-2-6-6 15,0-3-2-15,2 2-6 0,4 0-18 16,2-1-13-16,2-1-14 0,11-1-4 0,6-1 4 16,4 0 13-16,6-2 11 0,6 0 2 0,7 0 13 15,3-3 2-15,3-1 2 0,4 1 8 0,2-2-6 16,0 0-29-16,2 0-40 0,0 0-65 0,0 0-79 15,0 0-59-15,0 0-70 0,25 0-58 0,-25 0-77 16,20-18-159-16,-20 18-150 0,27 0 123 0</inkml:trace>
  <inkml:trace contextRef="#ctx0" brushRef="#br0" timeOffset="23306.31">19344 5470 2778 0,'0'-8'27'0,"23"0"28"0,-23 1 22 16,14 1 20-16,-14 1-14 0,13 1-13 0,-13 1-10 16,6 2-10-16,-6 1-9 0,0 0-12 0,4 0-14 15,-4 0-8-15,0 0-5 0,0 0 9 0,0 0 38 16,0 19 20-16,0-19 9 0,0 16-5 0,0-16-31 15,0 25-8-15,0-9 5 0,0 3 9 0,-16 1 8 16,16 2-7-16,0 1-9 0,-17 1-14 0,17 3-1 16,-12 1-5-16,12 2-7 0,-15-2-3 0,3 2-10 15,1 0 5-15,3-2 0 0,-2-2 0 0,-1-2-2 16,1-2-4-16,0-1 1 0,1-3 6 16,3-3 2-16,2-5-3 0,0 1 3 0,2-1 38 0,-2-5 44 15,4-2 44-15,0 0 44 0,0-3 10 16,0 0-4-16,0 0 5 0,0 0-13 0,0 0-49 15,0 0-40-15,0 0-53 0,0-26-30 0,18 26 0 16,-18-17-9-16,0 17 5 0,17-23-4 0,-17 23-4 16,12-24 4-16,-12 24-25 0,13-20-30 0,-13 10-23 15,10 1-41-15,-10 0-19 0,8 1-24 0,-1-2-41 16,-1 3-23-16,0-2-36 0,0 3-42 0,0-1-33 16,1 2-28-16,1-1-38 0,-4 2-78 0,2 0-118 15,0-1-57-15,1 0 120 0</inkml:trace>
  <inkml:trace contextRef="#ctx0" brushRef="#br0" timeOffset="27401.44">19497 5510 1632 0,'0'0'36'0,"0"0"31"16,0 0 18-16,0 0 24 0,0 0-12 0,0 0-11 16,0-8-3-16,0 8-7 0,0 0-7 0,0 0-3 15,0 0-2-15,0 0 0 0,0 0 2 0,0 0-6 16,0 0 0-16,0 0-2 0,0-5-6 0,0 5-11 15,0-2 0-15,0 2-7 0,0-3-2 0,0 2 2 16,0-2-4-16,27-3 7 0,-27 2 5 16,0 0 9-16,23 0 0 0,-23-1-13 0,24 0-8 15,-24-1-5-15,25 2-4 0,-14 1 5 0,1 1-6 16,0 2-7-16,1-1-2 0,-1 1-7 0,-1 0-6 16,3 0 2-16,-2 0-6 0,1 0-1 0,-1 21 2 15,-3-21-5-15,1 23 6 0,-2-23-1 0,-2 29 3 16,1-10 1-16,-3 2 2 0,-4 1 6 0,0 3-5 15,0 1 6-15,0 1 0 0,-27 0-5 0,27 3 4 16,-27-3-7-16,27 0-20 0,-31 0-28 0,31-4-32 16,-31 0-39-16,14-7-34 0,1-2-20 0,-3-1-18 15,1-7-20-15,1 0-24 0,1-3-75 0,-1-3-119 16,3 0-92-16,-1 0 76 0</inkml:trace>
  <inkml:trace contextRef="#ctx0" brushRef="#br0" timeOffset="28116.45">20578 4666 2042 0,'-2'0'13'0,"-2"0"20"15,4 0 21-15,-2-2 24 0,2 1 12 16,0 0 13-16,0 0 10 0,0 0 12 0,0 0 6 0,0-1 0 16,0 1-2-16,0 1-13 0,0-1-13 15,0 1-8-15,0 0-17 0,0 0-8 0,0 0-6 16,0 0-9-16,0 0 3 0,0 0 3 0,0 0 0 15,0 0-3-15,0 0-6 0,0 0-19 0,0 0-16 16,21 0-17-16,-21 0-8 0,22 0 0 0,-3 0 4 16,2 0 2-16,5 0 1 0,8 0 1 0,1 0 5 15,4 0 9-15,0 0 6 0,1 0-5 0,-3 0 5 16,0 0-3-16,0 0 5 0,-6 0 5 0,-2 0 0 16,0 14 0-16,-4-14-12 0,-4 0-2 0,-3 0-8 15,-1 0-2-15,-5 0-3 0,-4 0-3 0,-4 0 0 16,1 0-6-16,-5 0-32 0,2 0-38 0,-2 0-66 15,0 0-76-15,0 0-19 0,0 0-36 0,0 0-17 16,0 0-20-16,-31 0-114 0,31 0-147 16,-29 0-28-16,10 0 101 0</inkml:trace>
  <inkml:trace contextRef="#ctx0" brushRef="#br0" timeOffset="28425.29">20464 4943 2364 0,'0'4'46'16,"-2"-2"29"-16,2-1 18 0,0 1 28 0,0-2-25 0,0 0 0 15,0 0 6-15,0 0-9 0,0 0-9 16,0 0-20-16,0 0-21 0,0 0-20 0,0 0-12 16,0 0-9-16,25 0-2 0,-25 0-2 0,25 0 6 15,-10 0 16-15,7 0 30 0,1 0 37 0,6 0 26 16,4 0 11-16,0 0-17 0,2 0-15 0,2 0-14 15,5 0-17-15,-5 0-7 0,0 0-12 0,2 0-16 16,-3 0 1-16,-1 0-2 0,-4 0 4 0,-4 0-6 16,-5 0-11-16,-1 0-7 0,-4 0-10 0,-5 0 4 15,0 0-1-15,-3 0-35 0,-5 0-57 0,-2 0-85 16,0 0-107-16,-2 0-56 0,0 0-26 16,0 0-25-16,0 0-78 0,0 0-200 0,-29 0 63 15,29 19 109-15</inkml:trace>
  <inkml:trace contextRef="#ctx0" brushRef="#br0" timeOffset="28852.42">21196 4564 2459 0,'0'-12'12'0,"0"-1"1"16,0 2 5-16,0 2 13 0,0 4 1 0,21-1 20 16,-21 2 11-16,0 2 5 0,0 0 1 0,0 2-16 15,0 0-15-15,0 0-15 0,0 0-18 0,0 0-14 16,0 0 1-16,0 0-11 0,0 0 4 0,0 0 13 16,0 0-3-16,0 0 10 0,0 18-1 0,27-18-10 15,-27 21 4-15,18-21-1 0,-18 28 4 0,27-10-2 16,-12 2 5-16,1 0-2 0,3 2-6 0,-5 2 5 15,3 2-4-15,-3-2-3 0,-3 5 2 0,-1 0 1 16,0-3 1-16,-5 3 3 0,-1-3 1 0,0-1 2 16,-4-3-7-16,0-3 0 0,0-2 5 0,0-4 3 15,0-1 9-15,0-1 19 0,0-2-1 16,-31-2 4-16,31 0 2 0,-19-2-14 0,19 1 1 16,-29-2-10-16,15 2-5 0,-7 0-6 0,2 0 0 15,-1 1-1-15,-1 3-2 0,-2-3 7 0,1 5-16 16,-3 1-35-16,2 3-38 0,-2 1-51 0,5 2-53 15,-1 2-42-15,0 2-52 0,1 1-99 0,3 0-118 16,3 0-11-16,1-1 88 0</inkml:trace>
  <inkml:trace contextRef="#ctx0" brushRef="#br0" timeOffset="32273.17">22155 4408 2802 0,'0'-10'36'15,"0"1"57"-15,27 0 55 0,-27-2 46 16,0 2-5-16,19 1-31 0,-19 1-41 0,0 2-40 0,0 0-27 15,0 4-26-15,0-2-12 0,0 2-11 0,0 0-5 16,0-1-1-16,-21 2-2 0,21 0 5 16,-25 0-4-16,7 0 4 0,-5 0-1 0,-4 0-2 15,0 0 7-15,-4 29-2 0,-2-29 1 0,0 23 1 16,0-23-7-16,0 29-8 0,0-12-20 0,0 2-10 16,2 1-19-16,2 3-7 0,2 1 9 0,2 1 2 15,5 1 16-15,-1 1 14 0,6 0 11 0,5 0 11 16,4 2 2-16,6 1 5 0,0 2 0 0,0-2 0 15,27 3 1-15,-27-2 3 0,45 0-2 0,-16-1-3 16,6-3 2-16,0-5-3 0,5-1 3 0,-1-5 4 16,0-5-20-16,3 0-36 0,-3-9-47 15,-4 1-79-15,-2-3-89 0,-4 0-107 0,2 0-181 16,-4-31-137-16,0 31 107 0</inkml:trace>
  <inkml:trace contextRef="#ctx0" brushRef="#br0" timeOffset="32656.59">22424 4497 2877 0,'19'-1'28'15,"-1"-2"34"-15,1 1 43 0,-5-2 38 0,1 1 18 16,1-1 5-16,-3 1-4 0,-7 3-14 0,2-3-33 16,-2 3-33-16,1 0-38 0,-7 0-26 0,4 0-16 15,-4 0-11-15,0 0-4 0,0 0 1 16,0 0 9-16,0 0-3 0,0 0 8 0,0 32-1 15,0-32-6-15,0 35 8 0,0-14-9 0,0 4 6 16,0 1 4-16,0 2-2 0,0 5 6 0,0 0 0 16,0 3-7-16,-27 1-4 0,27-1-16 0,-19 0-29 15,19 2-25-15,-20-6-22 0,20-1-14 0,-25-5-6 16,10-6 10-16,1-3 16 0,-1-7 26 0,1-2 32 16,0-5 23-16,-1-3 8 0,3 0 1 0,-1 0 2 15,1-39-6-15,2 16 1 0,-1-5 6 0,3-6-6 16,2-4 7-16,2-2 12 0,1 2 9 15,3-2 7-15,0 4 29 0,0 2-7 0,0 4-10 0,34 3-2 16,-34 4-33-16,33 2-7 0,-13-1-2 16,1 7-3-16,4-2-1 0,-5 5-1 0,-1 3-27 15,0 0-37-15,-7 5-74 0,-12 1-93 0,19 0-109 16,-19 2-134-16,0 1-135 0,0 0-54 0,0 0 133 16</inkml:trace>
  <inkml:trace contextRef="#ctx0" brushRef="#br0" timeOffset="33121.51">22614 4629 3519 0,'27'0'23'15,"-8"0"50"-15,-1 0 60 0,-1-22 54 0,2 22 35 16,-7-18-2-16,-2 18-21 0,-1 0-19 0,-5-16-35 16,-2 16-35-16,0 0-34 0,-2-11-36 0,2 11-27 15,0 0-13-15,-2 0-8 0,0 0-9 0,0 0-3 16,0 0 3-16,0 0-3 0,0 0 6 0,0 0 13 15,0 0-3-15,0 0 2 0,-25 30 0 0,25-30-4 16,0 30-3-16,-14-9 14 0,14 3-2 0,-11 4-4 16,11 5 3-16,0 0-4 0,-8 4-3 0,8 1-15 15,0 5-11-15,0-2-8 0,0 0-1 0,0-3 10 16,0-3 10-16,0-3-7 0,0-5 7 16,19-2 9-16,-19-6 2 0,0-2 10 0,0-7 7 15,0-2-2-15,16-3 0 0,-16-4 4 0,0-1-10 16,0 0-14-16,0 0-21 0,0 0-32 0,0-29-21 15,0 29-6-15,0-40 16 0,0 10 27 0,-31-3 25 16,31-6 19-16,-25-2 0 0,25-3 1 0,-26-1 0 16,26 0 4-16,-23 6 5 0,23 2-2 0,0 2 6 15,0 6-4-15,0 1 1 0,0 3 6 0,0 4-5 16,31 3 8-16,-31 3-3 0,35-1-1 0,-16 6-1 16,1 0-13-16,1 2 4 0,2 3-11 0,1 5 2 15,-5 0 1-15,4 0-2 0,2 0 2 16,-1 33 3-16,1-33 1 0,-4 39-14 0,-3-13-45 0,3 3-59 15,-8 7-56-15,1 3-51 0,-6 5-27 0,-4 2-29 16,-2 3-38-16,-2 2-40 0,0 0-94 16,0-2-196-16,0-4 76 0,-28-7 105 0</inkml:trace>
  <inkml:trace contextRef="#ctx0" brushRef="#br0" timeOffset="33471.83">22978 4668 3341 0,'27'-27'26'0,"0"3"58"16,4 3 39-16,-8 0 37 0,3-1 2 0,1 4-31 16,-8 5-13-16,-3 4-15 0,-1 1-18 15,-7 3-31-15,0 1-24 0,-1 1-30 0,-3 2-18 16,0 1 1-16,-4 0-6 0,0 0 10 0,0 0 5 16,0 32 2-16,0-12 5 0,0 4 4 0,0 6-4 15,0 7 0-15,0 8 6 0,0 6-5 0,0 4 0 16,0 3 7-16,0 0-11 0,0 1-5 0,0 0-7 15,0-8-14-15,0-5 5 0,25-8 6 0,-25-6 16 16,0-9 13-16,20-6 5 0,-20-6 3 0,15-8-1 16,-15-3 2-16,16 0-7 0,-5 0 3 0,3-23 3 15,1 23 4-15,3-36 9 0,1 16 7 0,0-6-2 16,-3-4-7-16,3-3-7 0,-1-6-19 0,-3-2-3 16,1-3-11-16,-3-2 6 0,1-2 5 15,-1 4-5-15,1-1-10 0,1 5-27 0,-3 3-46 16,-6 4-59-16,0 7-63 0,1 3-70 0,-3 7-75 15,-4 2-82-15,0 8-118 0,0-1-120 0,0 7-17 16,0 0 145-16</inkml:trace>
  <inkml:trace contextRef="#ctx0" brushRef="#br0" timeOffset="34196.83">23695 4598 1904 0,'0'-7'-3'0,"0"0"25"0,0 2 24 16,0-1 22-16,0 0 21 0,25-2-15 0,-25 4-20 15,0-2-16-15,19 1-13 0,-19-2 3 0,20 2-1 16,-20-1-6-16,15-1-2 0,-3 2-13 0,-1-3-3 15,1 2 1-15,-2 1-4 0,7-1 0 0,-5 1-4 16,7 0 1-16,-5 0-4 0,5 0 0 0,2 2 3 16,-3 1-4-16,-5-1 5 0,5 2-3 0,-5 1 0 15,1 0-2-15,-3 0 1 0,-3 0 2 0,2 0-1 16,-4 0 4-16,1 24-3 0,-3-24 2 0,0 21-2 16,-4-21 1-16,0 27 5 0,0-6 0 0,0-1 3 15,0 3 5-15,0 1-6 0,-23 6 0 16,23 2 1-16,-27 6-8 0,27 1 6 0,-31 1 2 0,13 2-1 15,-3 2 2-15,2-1-6 0,5-1 4 0,-7-4-1 16,3-3 3-16,3-3 4 0,3-3-6 16,1-6-3-16,3-3 3 0,2-7-4 0,0-1 5 15,2-6 12-15,1 1 11 0,3-5 7 0,0-2-9 16,0 0-4-16,0 0-17 0,27 0-4 0,-27 0 2 16,36 0-7-16,-16 0-18 0,5-20-40 0,2 20-49 15,2 0-64-15,2-15-81 0,0 15-103 0,0-16-148 16,0 16 56-16,-2-25 102 0</inkml:trace>
  <inkml:trace contextRef="#ctx0" brushRef="#br0" timeOffset="34682.06">24185 4655 2538 0,'27'-10'33'0,"-27"0"33"0,0 1 40 0,25 0 36 15,-25 1 2-15,21 1-5 0,-21 3-19 0,14-2-18 16,-14 4-28-16,8 1-31 0,-8-1-27 0,0 2-18 15,7 0-13-15,-7 0 5 0,0 0 5 0,2 22 7 16,-2-22 18-16,2 32 8 0,-2-9 6 0,2 6 2 16,0 7-5-16,-2 3 26 0,0 3 1 0,0 0-3 15,0 5-9-15,0-2-39 0,0-3-8 0,0 1 0 16,0-2 1-16,0-7 5 0,0-3-1 0,0-2-4 16,0-4 0-16,-23-5 3 0,23-2 0 15,0-4 3-15,0-5 4 0,-12-2 6 0,12-3 36 16,0-3 56-16,0-1 26 0,-6 0-8 0,6 0-36 15,0-26-59-15,0 26-29 0,0-43 1 0,0 12-6 16,26-7 2-16,-26-8-6 0,29-9-2 0,-8-5 6 16,2 0 1-16,-1-2 3 0,5 1-1 0,0-1 2 15,4 3 1-15,0 7 3 0,-2 4 34 0,-2 8 17 16,4 3 2-16,-4 7 2 0,4 6-33 0,-4 4-21 16,0 5-4-16,0 6-11 0,-1 0-5 0,1 8 4 15,0 1-9-15,-4 0 5 0,4 0 2 0,-4 24 2 16,-1-24 5-16,5 39-3 0,-10-13 4 0,1 6-4 15,1 5 5-15,-7 2 3 0,-1 7 1 16,-3 4-4-16,-8 6 6 0,0 3-2 0,0 3 0 16,0 1 2-16,0 0-5 0,-39 1 6 0,39-5-13 15,-46-3-34-15,9-6-19 0,-2-6-41 0,-7-5-43 16,1-4-15-16,-5-5-59 0,0-6-36 0,-1-4-22 16,1-5-28-16,1-1-13 0,3-7-51 0,1-2-123 15,3-5-150-15,7 0 87 0</inkml:trace>
  <inkml:trace contextRef="#ctx0" brushRef="#br0" timeOffset="100088">2396 3985 4207 0,'0'-28'2'0,"27"2"4"0,-27-1 27 15,31 4 31-15,-13-5 16 0,-18 7 13 0,21 7-5 16,-21 6-13-16,0 3-9 0,0 3-17 0,0 1-29 16,0 1-19-16,0 0-17 0,0 0 0 0,0 0 2 15,0 23 5-15,0-23 4 0,0 38 7 0,0-9 2 16,0 5-2-16,0 6 5 0,0 6-8 16,0 3 6-16,0-2-5 0,0 4-3 0,0 0-2 15,0-2-4-15,0-1 3 0,0-2 5 0,0-3-5 16,0-2 2-16,0-1 0 0,0-6-6 0,0-1 6 15,0-6-1-15,0-6 0 0,-21-4 6 0,21-3 9 16,0-6 3-16,0-3 41 0,0-3 49 0,0-2 15 16,0 0 5-16,0 0-33 0,0-29-45 0,0 29-7 15,31-40-3-15,-31 13 9 0,33-1-1 0,-16-6-13 16,10-3 2-16,-4 0-14 0,3-1-10 0,-3 1-4 16,2 1-14-16,-2 0-3 0,-1 1-39 0,-3 4-40 15,-5 2-61-15,3 2-77 0,-7 4-36 0,3 1-53 16,-5 7-59-16,-2 1-61 0,-2 4-115 0,-4 5-239 15,0 0-42-15,0 5 143 0</inkml:trace>
  <inkml:trace contextRef="#ctx0" brushRef="#br0" timeOffset="100345.41">2939 4352 4102 0,'17'-31'1'0,"-3"31"2"0,-1-26 44 16,-7 26 39-16,9-27 42 0,-9 27 25 16,-2-19-8-16,-2 19-27 0,-2 0-40 0,0 0-33 15,0-12-48-15,0 12-23 0,0 0-6 0,0 0 3 16,0 0 13-16,0 0 8 0,0 29 4 0,0-29 6 16,-27 32-18-16,27-9-23 0,-23 5-19 0,23 3-29 15,-22 2-14-15,22 4-4 0,-17 0-31 0,3 5-34 16,7 0-45-16,-5 0-63 0,4 0-46 0,-1 1-54 15,-5-2-93-15,2-1-213 0,-3-6 6 0,7-8 113 16</inkml:trace>
  <inkml:trace contextRef="#ctx0" brushRef="#br0" timeOffset="100491.93">3043 4186 3688 0,'25'-29'-4'0,"-1"4"-2"0,-9 4 1 0,-3 0 1 15,1 2-15-15,-3 1-28 0,-6 7-51 0,0 3-63 16,-4 4-75-16,0 1-69 0,0 3-68 0,0 0-146 16,-22 0-145-16,22 0 100 0</inkml:trace>
  <inkml:trace contextRef="#ctx0" brushRef="#br0" timeOffset="100965.1">3016 4437 2302 0,'4'0'18'0,"-4"0"6"0,4 0 15 16,-4 0 21-16,4 0 2 0,0 0 11 0,-4 0-1 0,0 0-17 15,0 0-21-15,0 0-17 0,0 0-15 16,0 0-32-16,0 0-56 0,0 0-103 0,0 0-196 15,0 0-254-15,0 0 36 0,0 0 102 0</inkml:trace>
  <inkml:trace contextRef="#ctx0" brushRef="#br0" timeOffset="101536.45">3438 4138 3285 0,'14'-9'38'0,"-6"-1"36"16,-4 1 69-16,7 1 70 0,-5-2 20 16,0 2 10-16,-2 3-27 0,-2 0-32 0,-2 0-22 0,3 3-25 15,-3 1-28-15,2-1-37 0,-2 1-42 16,0 0-27-16,0 1-13 0,0 0-15 0,0 0 0 15,0 0 1-15,0 0 3 0,0 0 14 0,0 28 7 16,0-28-8-16,0 35-39 0,0-10-39 0,0 4-43 16,-23 5-33-16,23-1-12 0,0 6-22 0,-19-1-21 15,19 1-30-15,-14 1-29 0,14 0-21 0,-17 0-25 16,17 1-24-16,-18-4-84 0,5-2-180 0,-1-5 18 16,1-3 100-16</inkml:trace>
  <inkml:trace contextRef="#ctx0" brushRef="#br0" timeOffset="102149.27">3216 4539 3123 0,'0'-19'2'0,"34"1"4"0,-14 0 0 15,-20 3 12-15,27 1 23 0,-8-2 23 0,-19 6 14 16,14 0-6-16,-14 4-20 0,10 1-34 0,-10 3-32 16,0-1-26-16,0 2-20 0,0 1-5 0,0 0 2 15,-26 0-1-15,26 0-16 0,-33 24-10 0,10-24-24 16,2 27-14-16,-4-11-4 0,5 2-5 0,-3 5-14 15,0-1-9-15,5 3-19 0,3 0-14 0,-1 0-12 16,5-5-11-16,3 0 7 0,4-3-14 0,0-1 32 16,2-4 53-16,2-6 53 0,0-2 134 15,0-3 73-15,29-1 42 0,-29 0 30 0,31 0-43 16,-9 0-34-16,1-23-35 0,4 23-5 0,4-28-10 16,-8 28 30-16,8-35 38 0,-9 14 5 0,5-2 18 15,0 0-13-15,-8 0-22 0,1 2 0 0,-1 1-10 16,-5 2 11-16,-1 0 17 0,-3 2-6 0,-2 2-1 15,3 2 2-15,-7 2-12 0,0 4-4 0,0-1-8 16,-4 2-20-16,4 2-14 0,-4 1-17 0,0 1-13 16,0 1-15-16,0 0-6 0,0 0-10 0,0 0-5 15,0 0-2-15,0 0-6 0,0 0-1 0,0 0 3 16,0 0-3-16,0 0 1 0,0 0 6 16,0 0-4-16,0 0 4 0,0 0-1 0,0 0 1 0,0 13 9 15,5-13 14-15,-3 0 11 0,4 12 6 16,0-12-8-16,2 14-6 0,7-6-12 0,-1 1-2 15,1 0 4-15,1 0 0 0,1-1 18 0,-3-3 15 16,1 0 22-16,-7-2 26 0,0-1 8 0,-4-2 6 16,0 0-1-16,1 0-22 0,-3 0-23 0,0 0-27 15,0 0-30-15,4-29-7 0,-4 29-13 0,2-26-3 16,4 8-1-16,-3 0-3 0,-3-2-5 0,-2-1-8 16,2 0-9-16,-2 2-15 0,0 1-3 0,0 1-13 15,0 3-13-15,0 3-8 0,0 1-20 0,-29 3-4 16,29 3-4-16,0 2 6 0,-23 2 15 15,23 0 6-15,-25 0 1 0,11 26-11 0,-1-26-4 0,-3 35-6 16,3-14-14-16,-1 4-11 0,3 4-12 16,3 0-9-16,2 3-3 0,2 1-4 0,1 2-18 15,5-2-25-15,0 5-40 0,0-6-79 0,0 2-157 16,0-2-112-16,0-2 83 0</inkml:trace>
  <inkml:trace contextRef="#ctx0" brushRef="#br0" timeOffset="102521.34">4097 4398 3290 0,'10'-11'4'0,"-1"4"20"0,1-2 40 16,-2 1 45-16,1 1 37 0,-3 0 7 0,-2 2-21 15,0 3-38-15,0-1-44 0,-4 3-22 0,0 0-30 16,0 0-13-16,0 0-1 0,0 0-8 0,0 0 8 15,0 0 8-15,0 0 0 0,0 0 4 0,0 28 5 16,0-28-2-16,0 26-2 0,0-9 1 0,0 2-2 16,0 4-1-16,0-1 7 0,0 2 1 0,0 1-1 15,0 1-1-15,0 0-13 0,-27-2-22 0,27-2-11 16,0-2-16-16,-22-2-1 0,22-5 1 0,-19 0-2 16,6-5 7-16,-1-2 4 0,0-3 8 15,-7-3 9-15,-2 0 2 0,2 0 3 0,-5 0 9 16,1 0 8-16,0-36 8 0,2 36 11 0,-2-37-4 15,7 16 1-15,3-2 2 0,3-3-5 0,4 3-3 16,4 1 3-16,2 1-6 0,2 1-19 0,0 0-23 16,0 2-39-16,31 3-44 0,-31 2-34 0,37 1-35 15,-15 4-52-15,3 1-71 0,2 6-109 0,0 1-162 16,2 0 88-16</inkml:trace>
  <inkml:trace contextRef="#ctx0" brushRef="#br0" timeOffset="103241.13">2059 4980 3000 0,'-10'4'10'0,"-3"0"1"16,5-3 4-16,2 0 23 0,4-1 11 0,2 0 24 15,0 0 21-15,-2 0 0 0,2 0 8 0,0 0-4 16,0 0-4-16,0 0-8 0,0 0-26 0,0 0-26 15,0-15-22-15,37 15-17 0,-15 0 0 16,14-12 18-16,13 12 24 0,13-9 25 0,19 9 26 16,14-9 22-16,12 9-2 0,24-4-4 0,9 4 5 15,11-3-9-15,10 3 22 0,3 0 23 0,3 0 15 16,3 0 23-16,-3 0 14 0,-8 0 2 0,-8 0 2 16,-10 0-24-16,-13 0-36 0,-14 0-30 0,-15 0-36 15,-21 0-23-15,-10 0-18 0,-18 0-17 0,-15 0-11 16,-12 0-5-16,-6 0-34 0,-7 0-58 0,-6-13-94 15,-4 13-109-15,0 0-82 0,0 0-42 0,0 0-32 16,0 0-41-16,-43 0-66 0,14 0-159 16,-9 0-254-16,-5-9 152 0</inkml:trace>
  <inkml:trace contextRef="#ctx0" brushRef="#br0" timeOffset="132553">9687 4209 3725 0,'-15'0'2'16,"5"0"1"-16,1 0 1 0,5 0 12 0,4 0 16 15,0 0 31-15,0 0 27 0,0 0 12 0,0 0 3 16,0 0-18-16,0 0-16 0,0 0-16 0,0 0-20 15,0 0-7-15,0 0-7 0,0 0-7 0,21 0-2 16,-21 0-8-16,23-16-4 0,-3 16-9 0,9-11 2 16,11 11 13-16,7-13 16 0,9 5 20 0,8 0 9 15,2 1-6-15,9-1-13 0,-1 2 0 0,0 2 7 16,1-1 10-16,-3 1 19 0,1 1 7 0,-7 1-2 16,2-1 6-16,-6 2-11 0,-4 1-11 15,-4 0-14-15,-7 0-20 0,-3 0-11 0,-7 0-8 16,-8 0-5-16,-2 0-10 0,-7 0-7 0,-3 25 0 15,-3-25 3-15,-6 24 7 0,-1-4 6 0,-5 3 3 16,-2 7 4-16,0 4-2 0,0 7 5 0,0 5-2 16,-31 6-10-16,31 2 13 0,-31 1-2 0,10 8 3 15,-2 1-5-15,-1 3-56 0,-1 4-66 0,0-1-66 16,0-1-70-16,0 2-40 0,-2-3-43 0,3-5-49 16,-5-3-32-16,-2-8-51 0,-2-7-143 0,-7-9-137 15,1-11 109-15</inkml:trace>
  <inkml:trace contextRef="#ctx0" brushRef="#br0" timeOffset="132968.32">9637 4163 4711 0,'29'-28'13'0,"-29"1"3"0,23 3 11 15,-23 1 53-15,0 5 38 0,22-1 51 0,-22 3 19 16,0 6-42-16,0 5-55 0,0 3-65 0,0 2-42 15,0 0-15-15,0 0 0 0,0 0 12 0,0 25 12 16,0-25 7-16,-20 40 4 0,20-11-4 0,-29 5 4 16,29 6-1-16,-35 3-4 0,12 1 11 15,4 3-9-15,-4 0 4 0,1 2 2 0,-1-1-7 16,0 1 3-16,1-3-3 0,3 2 3 0,-2 1 2 16,5-1 2-16,-1-1 5 0,5-1-10 0,4-2 4 15,1-4-3-15,3-1-2 0,4-2 5 0,0-7-5 16,0-4-4-16,0-2 4 0,23-5 7 0,-23-2 21 15,35-3 46-15,-10 0 1 0,6-2 21 0,6-2 4 16,9 0-6-16,7-2 21 0,11 2 6 0,9-2 7 16,9 1-14-16,1-3-10 0,6-1-15 0,4 0-13 15,0 0 2-15,0-3-11 0,-2 4-8 0,-6-4-10 16,-9-1-11-16,-1 0-13 0,-11-1-8 16,-6 1-8-16,-13-1-8 0,-6 0-4 0,-12 0-3 15,-6 0-26-15,-7 0-74 0,-5 0-118 0,-3 0-176 16,-4 0-137-16,-2 0-59 0,0 0-41 0,0 0-6 15,0 0-41-15,0 0-287 0,-31 0 44 0,31 0 184 16</inkml:trace>
  <inkml:trace contextRef="#ctx0" brushRef="#br0" timeOffset="144013.26">9995 4020 2399 0,'0'15'12'0,"0"-15"-1"0,0 0-1 16,0 0-3-16,0 0-10 0,0 0 23 15,16 0 22-15,-16 0 21 0,0 0 19 0,0 0-10 16,0 0-10-16,0 0-10 0,0 0-15 0,0 0-12 16,0 0-7-16,0 0-13 0,0 0-4 0,0 0-1 15,0 0 1-15,25-15 1 0,-25 15-1 0,25 0-3 16,-5-15-2-16,3 15-3 0,2-10-1 0,6 10 2 15,2-8 0-15,6 8 2 0,9-3 4 0,1 3-5 16,7 0 4-16,6 0-4 0,9 0-1 0,-3 0 12 16,6 0 2-16,1 24 12 0,-3-24 9 0,2 0-1 15,-3 22 8-15,-5-22 0 0,-4 15-2 16,-4-15-4-16,-9 16-12 0,-3-16-11 0,-9 10-4 16,-6-1-7-16,-6-4-4 0,-9 2 6 0,-1 1-7 15,-7 3 7-15,-2 1 6 0,-2 2-5 0,-4 5 6 16,0 2 0-16,0 2-3 0,0 4 6 0,0 2 0 15,0 1-6-15,0 2 2 0,-20 2 1 0,20 1-2 16,0 1 5-16,-25 0-2 0,25 3-52 0,-23 0-34 16,7-1-58-16,1 3-68 0,-1-2-34 0,-5 4-104 15,0-3-170-15,-1-1-70 0,-5-5 83 0</inkml:trace>
  <inkml:trace contextRef="#ctx0" brushRef="#br0" timeOffset="144364.89">10216 4067 3370 0,'0'-21'18'0,"0"5"2"0,0 2 4 16,0 2 4-16,0 6-25 0,25-3-2 0,-25 2-9 16,0 5-11-16,0 2 0 0,0 0-1 0,0 0 6 15,0 0 9-15,0 0 6 0,0 36 5 0,0-36-2 16,0 43 2-16,0-15-3 0,-21 4 0 0,21 4 2 15,0 1 0-15,-25-1-1 0,25 2 1 0,-16-1-2 16,16-2-10-16,-21 1-27 0,10-4-17 16,3-1-8-16,8-2-8 0,-10-2 30 0,10-3 11 0,-2-2 10 15,2-4 15-15,0-2 2 0,0-3 7 16,0-3 19-16,0-3 11 0,0-1 7 0,27-1 7 16,-27-2-20-16,25 1-5 0,-9-2-8 0,9 2-3 15,4-1 2-15,0 1-5 0,8-3-6 0,2 3-7 16,7-2 0-16,1 1 0 0,3 2-1 0,-1-1-12 15,3-2-32-15,-2 2-44 0,-5-1-51 0,1-1-61 16,-5 1-74-16,-6-1-139 0,-4 0-255 0,0-2 27 16,-8 0 105-16</inkml:trace>
  <inkml:trace contextRef="#ctx0" brushRef="#br0" timeOffset="144881">11043 4027 3009 0,'-3'0'5'0,"3"18"5"0,0-18 25 16,0 0 23-16,25 0 24 0,-25 0 14 0,0 0-8 15,27 0-11-15,-27 0-24 0,23 0-13 0,-23 0-15 16,31 0-11-16,-15-15-6 0,7 15-6 0,2 0 0 15,2 0-2-15,4 0 3 0,2-12 9 0,4 12 9 16,0 0 7-16,3-6 6 0,-3 6-6 16,0 0-15-16,-4 0-3 0,-2 0-9 0,-4 0-3 15,0 0 0-15,-6 0-2 0,-3 0-4 0,1 0 0 16,-5 0 0-16,-1 26 2 0,-1-26 6 0,-4 23-2 16,1-5 3-16,-3 1-1 0,-4 3 3 0,-2 6 1 15,0 4-1-15,0 2 5 0,0 2-9 0,0 4 7 16,-37 0 1-16,37 2-1 0,-42 0-21 0,22 0-9 15,-3 1-32-15,0-1-34 0,-2-3-20 0,1-1-38 16,-1 1-18-16,4-1-25 0,2-3-18 0,1-1-32 16,-1-1-45-16,5-3-71 0,3-2-116 0,3-4-50 15,4-4 91-15</inkml:trace>
  <inkml:trace contextRef="#ctx0" brushRef="#br0" timeOffset="145413.29">11466 4381 2768 0,'23'-9'4'15,"-8"0"1"-15,-5 2 7 0,2 0 41 0,-3 0 27 16,1-3 39-16,-2 3 17 0,-2 0-21 0,-4 2-21 16,3 0-32-16,-1 0-24 0,0 0-15 0,2-1-14 15,-2 1-5-15,0 0 0 0,2 0-6 16,1-1 2-16,-1 2-2 0,2-2 0 0,0 0 0 15,5 0-1-15,-1-1-1 0,3 0 4 0,-1 3 2 16,5-3 6-16,-1 2 5 0,1 2-1 0,2 0 1 16,-3-1-5-16,3 0-6 0,0 1 2 0,-3 0-2 15,1-1 2-15,-1 2 4 0,-1 0-4 0,-1-2-2 16,-1 1 0-16,1 0-4 0,-1 1 2 0,-3 0 4 16,1-2-2-16,-1 0 2 0,-1 1-3 0,-1 0 9 15,0-1 12-15,1 1 14 0,-5-1 2 0,2 0-11 16,-2 1-6-16,2-1-19 0,-1 1 0 0,-3 0-1 15,2 0-8-15,-2 1 4 0,0 1-8 0,0 0 2 16,-2-1-2-16,3 2-25 0,-5 0-29 16,2 0-20-16,0 0-9 0,-2 0-1 0,2 0 14 15,0 22 2-15,0-22-7 0,-2 18 9 0,0-18 12 16,0 21 17-16,0-21 21 0,0 19 15 0,0-19 10 16,0 13 4-16,-25-13 5 0,25 8 32 0,0-8 46 15,0 0 22-15,0 0 9 0,0 0-19 0,0 0-32 16,0 0-10-16,0-27 4 0,31 27 7 0,-31-21-3 15,33 21-10-15,-12-26-18 0,0 26-13 0,-1-27-15 16,3 27-7-16,2-20-3 0,-5 20-4 0,3-14-3 16,-2 14 1-16,0 0-7 0,-3 0-30 0,3 0-33 15,-5 0-40-15,-1 33-46 0,-1-33-30 16,-1 44-36-16,-5-18-45 0,-4 6-60 0,0 2-115 16,-4 0-167-16,0 2 86 0</inkml:trace>
  <inkml:trace contextRef="#ctx0" brushRef="#br0" timeOffset="146008.01">11045 5355 2679 0,'0'0'21'0,"0"0"1"0,0 0-4 0,0 0-3 16,0 0-22-16,0 0 3 0,0 0 24 0,0 0 25 16,0 0 14-16,0 0 23 0,-27 0 2 15,27 0-5-15,-21 0-5 0,21 20-11 0,-27-20-3 0,15 0-3 16,-3 18 7-16,3-18 5 0,2 14-4 16,-1-14 10-16,1 11 1 0,4-11 0 0,0 7 16 15,3-7 15-15,1 6 32 0,0-5 41 0,2-1 31 16,0 0 19-16,0 0-14 0,0 0-44 0,0 0-28 15,40 0-7-15,-20-26 19 0,11 26 39 0,9-28 20 16,11 7-3-16,9-1-11 0,13-5-10 0,5-3-12 16,9-4-3-16,6-2-2 0,2-2-10 0,4-4-10 15,3 0-21-15,-3-2-31 0,0-1-34 16,4 0-10-16,-1 1 35 0,1 0 11 0,-6 6-4 16,-4 1-22-16,-4 4-60 0,-8 7-18 0,-13 2 0 15,-10 4 0-15,-11 5 0 0,-10 3 0 0,-10 5 0 16,-8 0 0-16,-9 3 0 0,-4-2 0 0,1 6-83 15,-5 0-106-15,-2 0-118 0,0 0-103 0,0 0-59 16,0 0-64-16,-33 26-20 0,33-26-27 0,-31 31 5 16,10-12 30-16,-8 4-1 0,-2 0-26 0,-2 2-178 15,0-2-31-15,-4-5 140 0</inkml:trace>
  <inkml:trace contextRef="#ctx0" brushRef="#br0" timeOffset="146349.17">12421 4627 4238 0,'33'-19'15'0,"-16"0"51"0,2-1 60 0,-3 3 66 16,5-4 61-16,-3 4 23 0,-3 2 21 0,-3 3-1 16,1 4-48-16,-5-2-63 0,-2 4-77 0,0 0-63 15,-2 2-41-15,1 3-13 0,-3-1-11 0,0 2-5 16,-2 0 5-16,0 0-2 0,0 0 7 0,0 0 5 16,2 0 0-16,0 19 7 0,4-19 6 0,0 18-1 15,3-18 8-15,1 19 3 0,0-19 0 0,5 20-4 16,-3-20 3-16,3 15-7 0,-1-15-1 0,3 6 11 15,1-6 0-15,1 0 0 0,-3 0 8 0,3 0 29 16,-1 0 32-16,-1 0 20 0,0 0 8 0,-5 0-35 16,-2-24-31-16,-4 24-17 0,3 0-21 15,-5 0-6-15,-2-14-10 0,-2 14-11 0,0 0-5 16,0 0-6-16,0 0 0 0,0 0 15 0,0 0 1 16,0 32 12-16,0-11 14 0,0 3-17 0,0 7-16 15,-27 8-47-15,27 7-62 0,-33 7-80 0,10 1-91 16,-4 4-66-16,-4 1-46 0,-2 5-24 0,-2 0-39 15,-4-1-55-15,0-2-102 0,-3-3-277 0,3-5 26 16,-2-4 169-16</inkml:trace>
  <inkml:trace contextRef="#ctx0" brushRef="#br0" timeOffset="146764.01">12194 5209 4494 0,'31'-7'13'0,"-10"0"19"0,-1-1 50 0,3-1 79 15,-6 1 80-15,1-2 80 0,-1 4 37 0,-7 1-31 16,-10 0-65-16,15 3-94 0,-15 1-94 0,0-2-54 16,0 3-33-16,0 0-10 0,0 0 8 0,0 0 10 15,0 30 3-15,0-30 1 0,-29 37 1 0,29-10-9 16,-23 4 11-16,23 5-2 0,-23 2 2 0,23 3 0 15,-25 4-27-15,25-3-61 0,-14 3-91 16,14-1-113-16,-11-1-77 0,11-4-25 0,0-2 1 16,0-4 21-16,0-5-7 0,0-3-12 0,0-6-13 15,0-6-43-15,25-4-200 0,-25-5-111 0,0-4 104 16</inkml:trace>
  <inkml:trace contextRef="#ctx0" brushRef="#br0" timeOffset="147289.07">12926 5391 3865 0,'8'0'38'15,"4"-20"39"-15,-1 20 52 0,-3-14 59 0,4 6 19 16,-1-2 15-16,-1 3 11 0,-2 0 24 0,-1 2 12 16,-3 0 15-16,0 0-28 0,-4 1-65 0,2 0-63 15,2 1-72-15,-4 1-37 0,0 0-28 0,0 0-13 16,0 2 1-16,0 0 2 0,0 0 8 0,0 0 3 16,-25 0 4-16,25 0-4 0,-20 31 0 0,20-31-6 15,-31 26-13-15,14-8-7 0,0-2-4 0,1 2 6 16,1 0 10-16,3 0 14 0,2 1 8 15,1-2 0-15,1-2-3 0,2-1 3 0,6-2 4 16,0-1 24-16,0-1 48 0,0-1 22 0,0-1 41 16,31 0 15-16,-31-1-3 0,21 0 3 0,-21-1-17 15,27-1-16-15,-27 0-19 0,28 1-14 0,-13-4-11 16,4 2-9-16,-5-1-13 0,-2 1-14 0,-1-1-12 16,-1-1-14-16,-4 0-8 0,0 1-9 0,-1-2-4 15,-1 3 0-15,-2 1-1 0,2 3 7 0,0 1 0 16,-4 1 1-16,2 6-1 0,-2 0-3 0,0 4 5 15,0 2-5-15,0 1 7 0,0 1-2 0,0 1 2 16,-31 0 1-16,31 4-1 0,-25 4-43 16,25 1-76-16,-33 3-79 0,17 1-128 0,16 2-152 0,-29-1-92 15,14 1-46-15,1-3 4 0,-3-6 56 16,3-1 35-16,-3-7 1 0,-1-6-40 0,-3-6-163 16,-2-10-4-16,3-1 127 0</inkml:trace>
  <inkml:trace contextRef="#ctx0" brushRef="#br0" timeOffset="147964.97">12990 5790 3922 0,'31'-9'27'0,"2"1"40"0,-4 0 53 15,-6-2 61-15,3 0 38 0,-5 3 25 0,-4 0 26 16,-5 3 15-16,0 0 8 0,-3 1-17 16,-5 1-36-16,2 0-54 0,-4 1-63 0,0 0-45 15,-2 1-40-15,0 0-17 0,0 0-12 0,0 0-6 16,0 0-2-16,0 0-7 0,0 0 5 0,0 0-2 15,0 0-1-15,0 0 6 0,0 0-5 0,0 0 7 16,0 0 7-16,0 0-3 0,0 0 6 0,0 0-2 16,0 0-3-16,23 0-2 0,-23 0-4 0,19 0-2 15,-19 0-10-15,22-26-8 0,-7 26 2 0,-1-28-7 16,-3 12 5-16,3 1 3 0,-4-2-5 0,1 2 7 16,-3-1 3-16,-2 2-5 0,2 0-1 0,-1 0-4 15,-3 1-6-15,-2 2 11 0,2 0-14 0,-4 4-23 16,0 0-52-16,0 2-65 0,0 1-21 15,0 4 14-15,0 0 43 0,-31 0 26 0,31 0 11 16,-29 0-15-16,8 28-9 0,3-28 20 0,-7 32 15 16,4-13 20-16,1 2 17 0,1 2 21 0,2 3 16 15,3-1 5-15,-1 2 7 0,5 0-6 0,2 0-3 16,6 2 6-16,0-3 2 0,2 0 7 0,0-7 4 16,0 4 25-16,33-5 17 0,-33-1 21 0,37-5 22 15,-12-3-10-15,4-3-1 0,2-5-12 0,2-1 7 16,4 0 6-16,2 0 33 0,3 0 9 0,-5-28 10 15,4 28-3-15,-4-33-37 0,3 14-7 0,-7-3-25 16,2-3 4-16,-2-2 23 0,-4 0 40 0,0 1 9 16,-4 0-3-16,-5 2-13 0,1 2-17 0,-2 2 0 15,-7 3 4-15,3 1-6 0,-7 1-26 0,2 3-15 16,-4 1-16-16,-2 0-15 0,3 5-3 16,-3-2-12-16,0 2-10 0,-4 2-10 0,0 1-5 15,0 1-6-15,0 0-1 0,0 1-2 0,0 1-1 16,0 0 2-16,0 0 1 0,-33 0 2 0,33 0-5 15,-33 21-16-15,10-21-12 0,-2 22 1 0,2-22-3 16,1 29 9-16,-3-8 9 0,4-2-10 0,-1 3-10 16,3 2-7-16,2 3-20 0,3-1-1 0,4 3-15 15,-1 0-6-15,7-3-4 0,2 1-3 0,2-1 3 16,0 1 4-16,0-3 0 0,0-1-10 16,29-1-20-16,-29-4-42 0,33 0-33 0,-10-2-28 15,-3-4-12-15,9-2-6 0,-4-7-19 0,4-1-45 16,0-2-72-16,-2 0-72 0,2 0-64 0,-2-30-95 15,-2 30-231-15,4-32 103 0,-5 14 142 0</inkml:trace>
  <inkml:trace contextRef="#ctx0" brushRef="#br0" timeOffset="154926.93">18234 7364 2013 0,'0'0'10'16,"0"6"-3"-16,0-6-1 0,0 2 11 0,0 0 13 15,0-1 24-15,0 1 15 0,0 1 12 0,21-1-8 16,-21 2-8-16,0 0 4 0,16 0-11 0,-16 1-5 15,15-3-2-15,-15 1-15 0,12-1 0 0,-12-1-4 16,15 1 1-16,-9 0 5 0,4 0-1 0,-2-1 5 16,3-1-4-16,-3 0-1 0,4 0-9 0,-1 0-5 15,-1 0-6-15,5 0-3 0,-3 0-1 0,5 0-4 16,-3 0 3-16,7 0 6 0,-3 0 9 0,5 0 12 16,0 0 2-16,6 0-1 0,2 0-4 0,-2 0-6 15,6 0-5-15,0 0 4 0,4 0 2 0,3 17 4 16,1-17 10-16,2 0 7 0,1 0 5 0,-1 17 2 15,3-17 2-15,2 0-8 0,-1 9-7 16,3-9-8-16,-3 0-7 0,5 4-6 0,2-4-1 16,-2 0-2-16,-1 2-6 0,-1-2 2 0,0 0-4 15,-1 0 1-15,-1 0-3 0,2 0-8 0,2 0-2 16,1 0-3-16,5 0 4 0,4 0 1 0,3 0 1 16,1 0 7-16,0 0-1 0,-2 0 4 0,0 0-4 15,-4 0-6-15,-2 0 1 0,-4 0-6 0,2 0 2 16,-2 0 0-16,-3 14-4 0,1-14 6 0,2 0 5 15,-4 0 5-15,-1 0 11 0,-5 0 6 0,-5 0-2 16,-2 0-1-16,-1 0-6 0,-5-20-9 0,-2 20 1 16,0 0-7-16,-2 0-1 0,4-14-2 0,-2 14 0 15,2 0-3-15,0-9 8 0,2 9 0 16,2 0 13-16,-2 0 4 0,3-6 0 0,-1 6 9 16,2-3-10-16,2 2 2 0,-1-1-2 0,3-2-3 15,-2 3-2-15,3-3 4 0,-1 0 3 0,1-1 3 16,-3 1 2-16,0-1-6 0,-5 1-3 0,3-1-6 15,-2 1-3-15,0 3-3 0,-2-3-1 0,-2 1 6 16,1 0-1-16,-1-1 5 0,2 2-2 0,0 0-9 16,-4-2 3-16,0 3 0 0,0-1-1 0,2 2 0 15,2 0-9-15,0 0-2 0,-2 0 0 0,7 0 0 16,-3 0 0-16,4 0 4 0,0 0 1 16,3 0-1-16,-1 0 1 0,1 20-1 0,5-20 4 0,-1 0 15 15,-1 0 10-15,3 0 4 0,0 0-3 16,-1 10-1-16,1-10 0 0,-1 0 1 0,5 0 3 15,0 0 0-15,-4 0 3 0,3 0 5 0,1 0 0 16,0 0-7-16,-3 0-14 0,3 0-12 0,-2-15-7 16,0 15-1-16,-1 0 3 0,3 0 4 0,2 0-3 15,-2 0-8-15,3 0-4 0,5 0-3 0,3 0 4 16,3 0 3-16,-2 0 4 0,4 0 0 0,5 0-4 16,-5 0-3-16,6 19 3 0,1-19 5 0,-1 0 3 15,1 13 8-15,-1-13-4 0,1 0 0 0,-9 14 8 16,6-14 11-16,-10 7 21 0,3-7 10 15,-9 5 12-15,-3-2 9 0,-7-2-16 0,-3 1 7 0,-7-2-22 16,-3 1-17-16,-8-1-8 0,-5 0-24 16,-9 0 4-16,1 0-10 0,-6 0-4 0,-3 0-1 15,1 0-31-15,-6 0-55 0,0 0-68 0,0 0-81 16,0 0-64-16,0 0-47 0,0 0-65 0,0 0-68 16,0 0-18-16,0 0-27 0,0 0-115 0,-27 0-142 15,27 28 109-15</inkml:trace>
  <inkml:trace contextRef="#ctx0" brushRef="#br0" timeOffset="155935.32">27546 7264 3110 0,'-8'4'-3'0,"4"-2"2"16,4-1 13-16,-2-1 25 0,2 0 32 16,0 0 37-16,0 0 19 0,0 0 7 0,0 0-5 0,0 0-18 15,0 0-20-15,0 0-21 0,14 0-25 16,-14 0-16-16,0 0-16 0,0 0-13 0,23 0 0 15,-23 0 0-15,23 0 2 0,-7 0 4 0,3 0-1 16,8 0 13-16,0 0 11 0,8 0 12 0,6 0 12 16,9 22-6-16,4-22-4 0,10 13-1 0,12-13-9 15,9 11 12-15,4-11 19 0,18 7-4 0,11-7-1 16,8 0-17-16,19 8-9 0,12-8 37 0,8 1 42 16,15 1 27-16,13-1 20 0,9-1-15 0,-1 0-17 15,5 0-4-15,-1 0-5 0,2 0-6 0,-5 2 8 16,3-2 14-16,-7 2-2 0,-7 1 3 15,-8 1-4-15,-5 0-20 0,-8 1-5 0,-15-3-10 16,-13 3-15-16,-15-1-10 0,-18-3-7 0,-14 1-11 16,-12-1-9-16,-17-1-6 0,-16 0-23 0,-13 0-7 15,-12 0-13-15,-9 0-33 0,-10 0-51 0,-2 0-84 16,-4 0-115-16,0 0-89 0,0 0-22 0,-26 0 6 16,26 0 30-16,-42 0 0 0,11 29-89 0,-8-29-106 15,-6 34-186-15,-13-14-232 0,-2 1 165 0</inkml:trace>
  <inkml:trace contextRef="#ctx0" brushRef="#br0" timeOffset="157192.09">19001 8039 2044 0,'0'3'15'16,"0"0"5"-16,0 1 23 0,0-2 23 16,0-2 20-16,0 1 18 0,0-1 6 0,0 1 0 15,0 0-14-15,0-1-8 0,0 2-10 0,0-1-12 16,-19 0-4-16,19-1-11 0,0 0-8 0,0 0 8 15,0 0-5-15,0 0 9 0,0 0 21 0,0 0 2 16,0 0 5-16,0 0 4 0,27 0-13 0,-27 18-12 16,31-18-2-16,-8 0-4 0,6 18-2 0,6-18 4 15,4 12-4-15,5-12 0 0,9 8-10 0,7-8-9 16,5 6-10-16,5-6-10 0,4 0-4 0,11 4-5 16,10-4-3-16,8 0-2 0,7 0-5 0,10 0 4 15,10 0-1-15,13 0-2 0,8 0 2 0,8 0-6 16,4-22 2-16,9 22 0 0,3 0 2 0,5-17 19 15,0 17 11-15,0-16 18 0,-4 16 13 16,-5-17-7-16,-5 5-5 0,1 5-6 0,-10-2-2 16,-4 2 0-16,-6 0-2 0,-7 3-9 0,-5 0-3 15,-5-1-11-15,-16 3 7 0,-13 0 6 0,-10 1-6 16,-19-1 6-16,-14 0-2 0,-17 0-8 0,-10 1-9 16,-16-1-47-16,1 0-68 0,-16-1-83 0,0 2-114 15,0-1-93-15,0-1-102 0,-31 1-201 0,31-3-177 16,-41-1 137-16</inkml:trace>
  <inkml:trace contextRef="#ctx0" brushRef="#br0" timeOffset="162253.51">32107 8839 2818 0,'-25'0'0'0,"25"19"-1"0,-15-19-4 0,15 0 19 15,0 0 41-15,-10 0 37 0,10 0 35 0,-10 0 11 16,5 0-16-16,-1 0-11 0,2 0-11 0,2 0-4 15,0 0-13-15,0 0-17 0,0 0-20 16,2 0-23-16,0 0-7 0,0 0-2 0,0 0 17 16,0 0 23-16,0 0 16 0,0 0 0 0,0 0-8 15,0 0-27-15,33 0-17 0,-33 0 2 0,39 0 17 16,-8 0 27-16,8 0 28 0,3 0 15 0,7 0 3 16,5 0 5-16,8 0 12 0,0 0 15 0,4 0 6 15,-2 0 0-15,0 0-11 0,1 0-32 0,-8 0-18 16,-3 0-26-16,-2 0-28 0,-9 0-12 0,-8 0-12 15,-6 0-5-15,-8 0-12 0,-6 0-73 0,-5 0-118 16,-6 0-92-16,-4 0-80 0,0 0-54 16,-31 0-59-16,2 19-142 0,-10-19-417 0,-11 29 93 15,-14-9 179-15</inkml:trace>
  <inkml:trace contextRef="#ctx0" brushRef="#br0" timeOffset="163073.69">19412 9701 3325 0,'-8'0'1'0,"2"0"-1"0,2 0 6 16,-2 0 20-16,6 0 34 0,-7 0 31 0,5 0 25 16,-2 0 4-16,2 0-15 0,-2 0-11 0,2 0-6 15,0 0-11-15,0 0-4 0,2 0-6 0,0 17-14 16,0-17 5-16,0 0 10 0,0 0 13 0,0 0 10 16,0 0 13-16,37 11-6 0,-16-11 13 15,10 10 13-15,0-5 13 0,8 0 27 0,10 2 12 16,7-2 10-16,4-1 13 0,8-1-5 0,3-2 14 15,3 0-1-15,7 0 4 0,-1-1 8 0,-1 0-12 16,-7 0-7-16,-6 0-37 0,-8 0-35 0,-10 0-42 16,-13 0-28-16,-6 0-25 0,-13 0-15 0,-3 0-13 15,-9 0-6-15,-2 0-5 0,-2 0-3 0,0 0 2 16,0 0-10-16,0 0-18 0,0 0-5 0,0 0-32 16,-29 0-36-16,29 0-65 0,-27 0-141 0,9 0-194 15,1 0-150-15,-1 0-92 0,-3 0-87 0,2 18-40 16,1-18-297-16,5 0 179 0</inkml:trace>
  <inkml:trace contextRef="#ctx0" brushRef="#br0" timeOffset="169327.91">21618 9650 1950 0,'-4'0'31'0,"0"0"9"16,2 0 17-16,0 0 24 0,-1 0-1 0,1 0 24 16,0 0 8-16,0 0 1 0,-2 0-6 0,0 0-12 15,0 0-11-15,0 0 4 0,0 0-8 0,2 0 0 16,-1 0 2-16,3 0-12 0,-2 0 1 0,2 0 4 16,0 0-1-16,0 0 6 0,-2 0 3 0,2 0 0 15,0 0 2-15,0 0-1 0,0 0-3 0,0 0-10 16,0 0-2-16,0 0-5 0,0 0-2 0,0 0 0 15,0 0-1-15,0 0 3 0,0 0 6 16,0 0-7-16,19 0-12 0,-19 16-10 0,25-16-22 16,-5 0 3-16,9 0 4 0,9 0 18 0,9 0 21 15,9 10 12-15,10-10 18 0,13 5-5 0,-1-5 5 16,9 4 12-16,6-1 1 0,10-2 2 0,-3 0 3 16,7 3-9-16,-4-1 1 0,1-1 7 0,-1 2-5 15,-4-1 9-15,-8 1-9 0,-4-1-12 0,-10 1 3 16,-9-3 9-16,-10 2 18 0,-11-2 8 0,-12 1-17 15,-8-2-38-15,-10 1-35 0,-3-1-19 0,-10 0-5 16,-2 0 14-16,-2 0 7 0,0 0 10 16,0 0-3-16,0 0-5 0,0 0-12 0,0 0-11 15,0 0-9-15,0 0-6 0,0 0-3 0,0 0-2 16,0 0 0-16,0 0-1 0,0 0-3 0,0 0-34 16,0 0-54-16,0 0-82 0,0 0-131 0,0 0-159 15,-18 0-100-15,18 0-54 0,0-13-34 0,-19 13 7 16,9 0-47-16,-2 0-252 0,-1-15 63 0,-1 7 186 15</inkml:trace>
  <inkml:trace contextRef="#ctx0" brushRef="#br0" timeOffset="178137.33">28036 4095 5120 0,'27'0'-3'0,"4"0"3"0,-4 0 18 15,0-24 87-15,-4 24 105 0,-1-26 106 0,-3 26 60 16,-2-18-28-16,-7 18-64 0,-6 0-85 0,-4 0-59 16,4 0-50-16,-4 0-42 0,0 0-23 0,0 0-14 15,0 0 1-15,0 0 12 0,0 22 11 0,0-22-1 16,-27 41-9-16,27-15-4 0,-31 6-12 0,31 4-2 16,-35 1-5-16,12 3 1 0,-3 1-3 0,-3 2 1 15,-2 2 3-15,-5 3-7 0,5 1 4 16,-2-4 2-16,2 4-3 0,0 2-2 0,5-2 1 15,3 2-9-15,0-3-1 0,11-4 4 0,3 0 1 16,3-3 1-16,2-5 5 0,4-6 6 0,0-3-3 16,0-8 7-16,31-3 1 0,-31-4-1 0,41-4 36 15,-14-1 29-15,8-3 35 0,7-2 23 0,7-2-5 16,1 0-21-16,8 0-36 0,4 0-29 0,2 0-26 16,8-23-16-16,-1 23 0 0,5 0 0 0,-4-23 0 15,1 23 0-15,-1-19 0 0,-6 19 0 0,-6-20 0 16,-8 20 0-16,-11-15 0 0,-2 6 0 0,-12 2 0 15,-6 7 0-15,-4-10 0 0,-5 5-58 16,-10 2-143-16,0 2-172 0,-2 1-259 0,0-1-162 16,0-2-16-16,-27 0-16 0,27 1 72 0,-43-2-7 15,16 0-240-15,0-1 151 0,-6-1 189 0</inkml:trace>
  <inkml:trace contextRef="#ctx0" brushRef="#br0" timeOffset="178441.06">28731 4857 4600 0,'25'-7'11'15,"2"-2"16"-15,4-1 68 0,-5-1 97 0,5 0 140 16,3-6 85-16,-3 5 2 0,-5 2-47 16,-5-1-105-16,-6 4-65 0,1-2-55 0,-6 2-43 15,-1 2-49-15,-1 3-37 0,-6-1-20 0,2 3-9 16,0 0 3-16,5 0 3 0,-1 0 5 0,-2 30 1 16,6-30 0-16,3 31-4 0,-1-12 3 0,-1 3 3 15,5 2 1-15,-5-2 3 0,5 0-4 0,-1-1 18 16,-3-2 40-16,5 1 29 0,0-3 39 0,-3-2 14 15,3-4-16-15,-1 1-14 0,-1-3-28 0,2-1-29 16,-5-4-23-16,-2 1-18 0,3-1-11 0,-7-2-8 16,2 1-1-16,-3-1-1 0,-1 2-4 0,-2-1 0 15,0 3-21-15,0 3-33 0,-4 3-41 0,0 6-58 16,0 2-47-16,0 4-71 0,-35 5-68 0,35 1-102 16,-49 3-71-16,13-2-7 0,-9 1 5 15,-5-3 11-15,-8-4-48 0,-14-3-135 0,0-4-346 16,-5-7 151-16</inkml:trace>
  <inkml:trace contextRef="#ctx0" brushRef="#br0" timeOffset="178980.91">27941 3800 4884 0,'0'-11'3'0,"35"1"31"0,-14 0 89 16,-4 2 125-16,5-7 105 0,-3 6 46 0,-7 1-36 15,1 3-98-15,-13 1-99 0,10 0-77 0,-10 4-56 16,0 0-29-16,0 0-10 0,0 0 0 16,0 0 10-16,0 24 5 0,0-24 8 0,-31 39 4 15,31-16-5-15,-31 7-3 0,12 2-4 0,-3 3 0 16,3 1-3-16,-2-2-3 0,-1 2 0 0,3-1-4 16,1-1 1-16,1-2 0 0,-2-3 0 0,9-3 1 15,-2-3 1-15,3-5 2 0,5-4 9 0,-2-4 49 16,6-4 71-16,0-2 39 0,0-4 0 0,0 0-49 15,0 0-70-15,35-23-37 0,-35 23-8 0,33-34 4 16,-10 11 11-16,4-3 11 0,4-2 10 0,0-3 8 16,0-1 18-16,2 2-12 0,2-2-11 0,-4 5-16 15,4-1-31-15,-2 4 0 0,2 3 0 0,3 5 0 16,-7 1 0-16,0 7 0 0,-4 4 0 0,-1 2 0 16,-3 2 0-16,-4 0 0 0,1 34 0 15,-5-9 0-15,-1 6 0 0,-5 5 0 0,-1 8 0 16,-4 4-28-16,-4 4-101 0,0 3-116 0,0 4-152 15,-35-1-220-15,35-1-117 0,-50 2-66 0,15 1-88 16,-6-2-26-16,-1 1-270 0,-1-4 180 0</inkml:trace>
  <inkml:trace contextRef="#ctx0" brushRef="#br0" timeOffset="179561.16">26899 4372 4742 0,'0'-15'14'0,"27"2"57"16,-27-2 80-16,27 0 144 0,-27-4 101 0,35 4 9 16,-35-1-11-16,27 5-89 0,-27-1-76 0,23 3-40 15,-23 0-53-15,14 2-50 0,-14 1-39 0,15 2-31 16,-15 2-21-16,8 0-8 0,-8 2-1 0,0 0 3 15,0 0 7-15,0 22 1 0,0-22 3 0,0 31 0 16,-27-9 1-16,27 3-6 0,-27 3-4 16,27 3-18-16,-37 3-28 0,17 1-25 0,-3 1-30 15,0 2-26-15,0-1-13 0,1-1 6 0,3-5 3 16,-2 2 15-16,7-6 31 0,-1 0-3 0,3-6 29 16,4-5 29-16,1-2 22 0,3-4 37 0,4-5 3 15,0-5 8-15,0 0 4 0,0 0 10 0,0-26 20 16,27 26 18-16,-27-37-6 0,27 10-3 0,-27-1-11 15,33-4-14-15,-12 1 4 0,-3-2 1 0,5-1 3 16,0 0 0-16,0 1 0 0,4 1-2 0,-1 5 1 16,-3 0-9-16,4 2-14 0,-4 7-15 0,-3-1-13 15,-1 6-3-15,-5 3-10 0,3 3-5 0,-7 3-2 16,-5 4-1-16,-1 0 4 0,-4 0 8 0,0 34-3 16,0-12-19-16,0 4-22 0,-36 7-27 15,36 2-37-15,-41 7-32 0,14 0-46 0,-4 1-59 16,0 1-57-16,-2 1-37 0,-2 0 10 0,8 1 36 15,0-1 69-15,0-2 71 0,9-3 60 0,5-2 47 16,3-4 31-16,10-6 23 0,0-4 26 0,0-5 30 16,0-8 36-16,41-3 23 0,-18-3 1 0,4-4-17 15,8-1-28-15,2 0-36 0,7 0-14 0,1-27-19 16,1 27-5-16,3-26-5 0,1 26-58 0,0-32-57 16,-3 16-74-16,-6-1-107 0,1-1-103 0,-7 4-103 15,-4 1-161-15,-8 3-304 0,-1 1 150 0</inkml:trace>
  <inkml:trace contextRef="#ctx0" brushRef="#br0" timeOffset="180156.65">27821 5337 4511 0,'9'0'4'0,"3"0"13"15,-6 0 61-15,7 0 93 0,-3 0 121 0,-2 0 118 16,-4 0 11-16,1 0-46 0,-1-20-105 0,-4 20-125 16,2 0-70-16,-2 0-49 0,0 0-26 0,0 0-3 15,0 0-4-15,0 0-1 0,0 0 7 0,-21 0-6 16,21 0 2-16,-21 24 1 0,21-24-5 0,-26 29-1 15,7-11-3-15,4 4-18 0,-1 0-17 0,1 1-10 16,3 3-2-16,-2-2 12 0,1-1 22 0,9 1 9 16,4-4 11-16,0-2 12 0,0-2 3 0,0-5 8 15,0 0 15-15,35-5 9 0,-35-2 25 0,46-4 35 16,-15 0 38-16,4 0 34 0,2 0 22 0,2-28 0 16,3 28-3-16,1-29-8 0,-6 10-15 15,5-2-40-15,-7 1-53 0,0-2-43 0,-2-3-33 16,-4 1 0-16,-4-2 0 0,-3 1 0 0,-1 1 0 15,-6 1 0-15,-1 2 0 0,-6 3 0 0,1 3 0 16,-5 2 0-16,0 5 0 0,-4 2 0 0,0 3 0 16,0 3 0-16,0 0 0 0,0 0 0 0,0 36 0 15,-23-11 0-15,23 3 0 0,0 8 0 0,-27 7 0 16,27 6 0-16,-20 2 0 0,20 6 0 0,-15-1 0 16,15 1 0-16,-16 2 0 0,5 3 0 0,-3 0 0 15,-3-2 0-15,-6-2 0 0,5-2 0 16,-13-1 0-16,4-2 0 0,-4-4 0 0,-4-6 0 15,-2-4 0-15,1-7 0 0,3-3 0 0,-2-4 0 0,4-7 0 16,0-4 0-16,0-4 0 0,2-6 0 16,2-4-92-16,5 0-149 0,-1 0-184 0,-2 0-249 15,7-34-103-15,3 34 11 0,3-37 11 0,-3 16 59 16,7-3-35-16,0 0-297 0,4-4 161 0,1-3 188 16</inkml:trace>
  <inkml:trace contextRef="#ctx0" brushRef="#br0" timeOffset="184176.9">13893 4621 1880 0,'0'0'26'0,"0"0"16"0,0 0 5 0,0 0 10 16,0 0-7-16,0 0-10 0,0 0 7 0,0 0 1 15,0 0-5-15,0 0 9 0,0 0 6 16,0 0 1-16,0 0 5 0,0 0 5 0,0 0-4 0,0 0 4 15,0 0-7-15,0 0-9 0,0 0-3 16,0 0-5-16,0 0 0 0,0 0 0 0,0 0-6 16,0 0-12-16,0 0-11 0,0 0-8 0,0 0-7 15,0 0 2-15,0 0-3 0,0 0-1 0,0 0-27 16,0 0-30-16,0 0-44 0,0 0-49 0,0 0-44 16,0 0-84-16,0 0-142 0,0 0-201 0,0 0 68 15,0 0 113-15</inkml:trace>
  <inkml:trace contextRef="#ctx0" brushRef="#br0" timeOffset="184573.48">13959 4608 2552 0,'-16'0'14'0,"3"-3"1"0,3 2 8 0,2 1 22 16,2 0 24-16,6 0 42 0,-3 0 32 0,3 0 17 15,0 0-3-15,-2 0-8 0,2 0-11 0,0 0-18 16,0 0-23-16,0 0-20 0,0 0-23 0,0 0-6 16,0 0-1-16,0 0 10 0,0 0 19 0,0 0 9 15,0 0 7-15,0 0-1 0,36 0-11 16,-16 14 4-16,7-14 11 0,10 0 13 0,5 14 21 15,3-14 9-15,7 9 12 0,4-9-6 0,4 9 16 16,-3-9 6-16,1 7-2 0,2-4 4 0,-2-2-23 16,2 0-13-16,-2 1-22 0,-6 0-17 0,-3-2-12 15,-7 0-27-15,-5 0-13 0,-6 0-16 0,-8 0-21 16,-7 0-1-16,-4 0-14 0,-3 0-33 0,-7 0-90 16,-2 0-139-16,0 0-123 0,0 0-77 0,0 0-1 15,0 0 31-15,-33 0-22 0,33 0-60 16,-48 0-150-16,15 0-280 0,-4 19 151 0</inkml:trace>
  <inkml:trace contextRef="#ctx0" brushRef="#br0" timeOffset="184883.93">13645 4870 4053 0,'0'3'-2'0,"0"1"0"0,31-2 2 0,-31-1 22 15,21-1 31-15,-21 0 27 0,16 0 27 0,-16 0 7 16,0 0 0-16,15 0-2 0,-15 0-9 0,12 0-11 16,-12 0-14-16,19 0-12 0,-5 0-1 15,3 0 9-15,1 0 4 0,9 0 31 0,4 0 34 16,4 0 22-16,11 0 33 0,3 17-2 0,3-17-31 16,6 12-22-16,0-12-29 0,4 8-19 0,2-8-6 15,-2 10-12-15,-4-5-15 0,-2-2-13 0,0 1-13 16,-7 0-14-16,-1 0-10 0,-7-2-5 0,-8 2-5 15,-6-3-4-15,-4 0-13 0,-7 0-74 0,-5 0-115 16,-5 1-161-16,-4-1-132 0,-2-1-32 0,0 0 12 16,0 1 36-16,0-1-6 0,-44 0-84 0,22 0-229 15,-7 0-73-15,-8-23 150 0</inkml:trace>
  <inkml:trace contextRef="#ctx0" brushRef="#br0" timeOffset="185236.48">13972 4464 4632 0,'39'0'7'0,"-16"-27"23"16,-1 27 66-16,1-19 88 0,4 3 92 0,-6 16 86 15,-3-21 14-15,-1 21-13 0,-5 0-38 0,-3-13-63 16,-9 13-42-16,10 0-57 0,-10-7-58 0,4 7-49 16,-4 0-42-16,0 0-21 0,0 0-6 0,0 0-2 15,0 0 5-15,-23 0 5 0,23 0 2 0,-41 26 5 16,10-26 3-16,-8 27 1 0,-11-9 2 0,-10 2-3 15,-4-1-1-15,-8 2-3 0,-5 1-13 0,1-1-8 16,1 1-7-16,7-2 0 0,6 1 15 16,8-3 8-16,13-3 8 0,8-1-3 0,10-2-2 15,11-2 0-15,1-3 29 0,9-1 48 0,2 1 39 16,0 4 39-16,27 2 7 0,-27 5-25 0,50 5-41 16,-15 2-39-16,6 7-36 0,9 1-20 0,4 2 0 15,10 4 0-15,-2-3 0 0,0 0 0 0,0 0 0 16,-4-3 0-16,-5 2-69 0,-9-4-100 0,-5 0-121 15,-8-4-173-15,-10 0-188 0,-5-3-90 0,-7-2-53 16,-9 1-50-16,0-1 0 0,0-1-294 0,-40-6 175 16</inkml:trace>
  <inkml:trace contextRef="#ctx0" brushRef="#br0" timeOffset="186704.16">6545 4356 4411 0,'31'-3'2'16,"-31"-1"-1"-16,33 0 2 0,-33-1 29 0,26 0 26 15,-26-1 45-15,19 2 41 0,-19 0 15 0,10 3 12 16,-10 1-5-16,0 0-7 0,0 0 27 0,7 0 53 15,-7 20 30-15,4-20 15 0,-4 37-38 0,0-11-59 16,0 7-35-16,0 8-9 0,0 4-6 0,0 7-11 16,0 6-15-16,-25 5-33 0,25 6-26 0,-23 3-21 15,23 5-18-15,-31 2-3 0,11 2-2 0,-3-2-5 16,-2 0 1-16,0-3 0 0,-4-5 0 0,2-2-2 16,-2-8 1-16,5-6-1 0,-1-5 0 15,2-6 0-15,2-8 1 0,3-7 0 0,5-4 0 16,3-7 3-16,4-5 35 0,0-3 66 0,2-4 10 15,1-3-2-15,3-1-37 0,0-2-67 0,0 0-11 16,0 0 0-16,0 0 0 0,0 0 0 0,0 0 0 16,0 0 0-16,0 0 0 0,0 0 0 0,23 0 0 15,-23-18 0-15,0 18 0 0,25 0 0 0,-25 0 0 16,29 0 0-16,-6 0 0 0,4 0 0 0,8 0 0 16,6 0 0-16,9 0 0 0,10 0 0 0,8 0 0 15,10 0 0-15,9 0 0 0,10 22 0 0,9-22 0 16,3 0 0-16,7 0 0 0,2 15 0 0,2-15 0 15,-9 0 0-15,-3 14 0 0,-15-14 0 16,-8 9 0-16,-9-5 0 0,-12-4 0 0,-10 7 0 16,-13-5 0-16,-8 1 0 0,-6-1 0 0,-10-1 0 15,-5 0 0-15,-6-1 0 0,-1 2 0 0,-3-2 0 16,-2 0 0-16,0 0 0 0,0 0 0 0,0 0 0 16,0 0 0-16,-27 0 0 0,27 0 0 0,0 0 0 15,-29 0-175-15,29 21-248 0,-31-21-340 0,10 0-230 16,-2 0-107-16,-6 12-86 0,-6-12-99 0,-6 0 231 15</inkml:trace>
  <inkml:trace contextRef="#ctx0" brushRef="#br0" timeOffset="187236.47">6346 4313 4130 0,'0'0'25'16,"15"0"4"-16,-15 0-2 0,10 0 14 0,-10 0-17 15,8 0 9-15,-8 0 5 0,0 0-9 0,4 0-5 16,-4 0-13-16,0 0 2 0,0 0 10 0,0 0 12 16,0 0 3-16,-25 0 0 0,25 26-12 0,-24-26-17 15,24 25-1-15,-35-9-3 0,14-1-4 16,0 0 5-16,3-1-4 0,-1-1-4 0,2 2-2 15,5-6-1-15,0 1 3 0,3-1 3 0,5-5 3 16,0 1 28-16,4-2 47 0,-2 0 55 0,2-3 40 16,0 0 14-16,0 0-27 0,0 0-23 0,27-21 7 15,-27 21 19-15,35-21 22 0,-12 21 20 0,4-24-10 16,-3 24-36-16,7-24-15 0,-2 24-32 0,-2-20-29 16,-2 10-18-16,-2 10-24 0,2-12-19 0,-7 12-11 15,1-7-12-15,-3 7-8 0,-3 0-8 0,-3 0-2 16,5 0-4-16,-1 0-29 0,-4 34-75 0,7-11-126 15,-5 6-167-15,5 8-98 0,-1 3-35 0,1 10-35 16,-1 11-28-16,-1 7-119 0,-1 7-338 0,-1 2 165 16</inkml:trace>
  <inkml:trace contextRef="#ctx0" brushRef="#br0" timeOffset="187617.23">7721 5648 4573 0,'14'-10'-1'0,"5"-2"-1"0,-1 2 10 0,1 1 59 0,-2 0 69 16,-3 0 51-16,-2 4 21 0,-1 2-31 15,-5 1-53-15,0 2-41 0,-2 0-18 0,0 0-28 16,3 0-13-16,-3 0-3 0,4 27-8 0,0-27 9 15,1 22-8-15,1-22 9 0,2 24 18 0,-1-24 52 16,-1 23 59-16,0-23 40 0,1 17 18 0,-1-17-26 16,0 10-27-16,3-10-42 0,-1 0-19 0,0 0-5 15,5 0 9-15,0 0 19 0,1 0 11 0,3 0-4 16,0-21-16-16,-3 21-15 0,1 0-22 0,-3-20-19 16,-1 20-21-16,-5 0-20 0,-2-13-11 0,-1 13-17 15,-3 0-9-15,-2 0-29 0,-2 0-27 0,0 0-3 16,0 0-35-16,0 25-23 0,0-25-60 15,-35 37-106-15,35-11-148 0,-46 3-106 0,15 3-45 0,-8 2-32 16,-5 1 3-16,-9 1-48 0,-9 1-278 16,-7-6 10-16,-3-4 190 0</inkml:trace>
  <inkml:trace contextRef="#ctx0" brushRef="#br0" timeOffset="188256.98">5606 4698 4071 0,'33'0'0'0,"-33"0"10"0,33 0 45 16,-33-18 40-16,37 18 29 0,-20 0 8 16,-17-19-30-16,29 19-44 0,-29 0-24 0,18 0-21 0,-18-9-22 15,11 9 2-15,-11 0-7 0,8 0 9 16,-8 0 5-16,4 0 6 0,-4 29 3 0,2-29-4 15,-2 37 5-15,0-14-8 0,0 4 2 0,0 2 0 16,0 3-9-16,0 2 3 0,-29-1-29 0,29-2-20 16,-24 1-15-16,24-3-20 0,-31-4 9 0,14-2 9 15,0-4 10-15,3-3 17 0,0-5 19 0,1-2 15 16,3-7 13-16,2-2 0 0,1 0 2 0,3 0-4 16,4-29 11-16,0 29 16 0,0-40 9 0,0 13 10 15,0-6-2-15,31-1 2 0,-31-3 10 16,39-1 4-16,-14 1 15 0,2 5 0 0,2 1-1 0,0 0 4 15,0 5-9-15,-2 3-4 0,2 4-14 16,-9 4-19-16,1 1-15 0,-2 3-12 0,-7 2-16 16,-2 2-5-16,1 5-10 0,-5 0-19 0,-4 2 2 15,-2 0-6-15,0 24 1 0,0-24-13 0,0 33-14 16,0-6-6-16,-37 4-16 0,37 10 10 0,-39 0-11 16,14 2-26-16,-4 5-33 0,-4 3-46 0,2-1-36 15,0 0-25-15,2-3 5 0,4 0 33 0,4-3 42 16,5-4 50-16,5-3 54 0,11-3 35 0,0-3 27 15,0-4 19-15,0-4-3 0,42-4 8 0,-17-3 7 16,6-2-6-16,4-4 1 0,4-2-34 0,4 1-58 16,3-3-80-16,1-1-141 0,-1 0-209 15,-1-2-72-15,-1 0 83 0</inkml:trace>
  <inkml:trace contextRef="#ctx0" brushRef="#br0" timeOffset="188777.98">6507 5832 4416 0,'9'0'-1'0,"-3"0"1"0,2-22-2 16,2 22 38-16,1-19 38 0,-5 19 19 0,2 0 13 15,-6-18-34-15,0 18-35 0,-2 0-23 0,0 0-15 16,0 0-5-16,0 0-5 0,0 0 4 0,0 0 5 16,0 0 1-16,0 31 0 0,0-31-3 0,0 28 6 15,-20-12-4-15,20-16 6 0,0 27 1 0,0-13-9 16,0-1 5-16,0-2-4 0,0 0-1 0,0-4 9 16,0 1 4-16,0-1 16 0,0-4 15 0,22 0 3 15,-22-3 22-15,27 0 15 0,-10 0 30 0,3 0 38 16,1-27 26-16,2 27 8 0,0 0-13 15,1-26-12-15,-1 26-14 0,-2-21-12 0,-3 21 5 16,1-24 1-16,-2 13-15 0,-5-1 10 0,0-2-6 16,-1 1-12-16,-1 3-1 0,-4-2-23 0,3 3-16 15,-7 1-19-15,4 3-17 0,-2 2-14 0,-4 0-18 16,2 1-16-16,0 2 0 0,-2 0 0 0,0 0 15 16,0 26 30-16,0-26 19 0,0 35 16 0,0-9 11 15,-21 3-10-15,21 7-10 0,0 4-19 0,-20 4-15 16,20 0-9-16,-23 2-12 0,11 2 2 0,-5-1-5 15,-4-2-6-15,3-3 0 0,-3-3-8 0,-2-2-32 16,1-5-43-16,1-4-63 0,-4-4-83 16,4-3-63-16,1-4-90 0,1-4-96 0,-1-3-40 0,-1-6-8 15,2-4 0-15,-1 0-11 0,1 0-51 16,-4-25-173-16,0 25-210 0,3-42 169 0</inkml:trace>
  <inkml:trace contextRef="#ctx0" brushRef="#br0" timeOffset="189821.52">6700 5566 2764 0,'12'9'41'16,"-12"-3"16"-16,0-1 24 0,8 0 38 0,-8-1 3 15,6-1 39-15,-6-2 23 0,0 2 1 0,5-1-7 16,-5 1-19-16,0 0-22 0,0-1-11 0,0 1-18 16,0-2-10-16,0-1-16 0,0 0-8 0,0 1-5 15,0-1-3-15,0 0 13 0,0 3 8 0,0-3 18 16,0 0 18-16,0 0 9 0,0 0 6 15,0 0 14-15,0 0 4 0,0 0 15 0,0 0 19 0,0 0-3 16,0 0 6-16,0 0-10 0,0 0-20 16,0 0-24-16,0 0-30 0,0 0-31 0,0-21-21 15,26 21 2-15,-11-20 3 0,3 20 4 0,7-26 6 16,6 9-2-16,7-2 3 0,3-1 11 0,6 0 17 16,7-5 18-16,4 1-16 0,2-2-26 0,0-1-32 15,0-1-38-15,0-3-7 0,-6 0 0 0,-9 0 0 16,-2-2 0-16,-5 1 0 0,-5-2 0 0,-2 2 0 15,-6 0 0-15,-3 1 0 0,1 3 0 0,-4 3 0 16,-3 4 0-16,-1 5 0 0,-5 1 0 16,-2 4 0-16,-2 5 0 0,-4 2 0 0,1 2 0 15,1 1 0-15,-4 1 0 0,0 0 0 0,0 0 0 16,0 0 0-16,0 0-71 0,0 30-109 0,0-30-127 16,0 36-179-16,0-16-157 0,-25 5-55 0,25-1-10 15,0 2 11-15,-17-1 51 0,17-1-25 0,-22-5-234 16,11-2 40-16,-3-5 176 0</inkml:trace>
  <inkml:trace contextRef="#ctx0" brushRef="#br0" timeOffset="190173.61">7473 4887 4475 0,'0'-15'12'0,"29"-2"41"0,-29 4 73 16,26 3 88-16,-26-5 97 0,29 4 53 15,-29 3 1-15,19 3-38 0,-19 1-82 0,0 2-83 16,12-1-74-16,-12 1-50 0,0 2-31 0,0 0-11 15,0 0-6-15,0 0 1 0,0 0 6 0,0 0 0 16,0 20 8-16,0-20-1 0,0 0 0 0,0 18 2 16,0-18 10-16,0 0 19 0,0 16 22 0,27-16 25 15,-27 0 22-15,15 0 14 0,-15 9 18 0,27-9 12 16,-9 0 8-16,3 0 10 0,4 0-7 0,0 0-37 16,-1-25-43-16,3 25-43 0,-2-16-36 0,-2 16 0 15,2-20 0-15,-5 20 0 0,-3-18 0 0,-1 18 0 16,-3-13 0-16,-1 13 0 0,-4-9 0 0,-1 9 0 15,-5 0 0-15,2 0 0 0,-4 0 0 16,0 0 0-16,0 37 0 0,0-14 0 0,0 5 0 16,0 4 0-16,0 9 0 0,0 3 0 0,0 4 0 15,-25-1 0-15,25 2 0 0,-21 0-86 0,21 1-137 16,-27-1-177-16,13-4-267 0,-1 0-136 0,1-1-77 16,4-4-101-16,-5-3-172 0,7-3-6 0,-4-3 214 15</inkml:trace>
  <inkml:trace contextRef="#ctx0" brushRef="#br0" timeOffset="194766.6">7448 4303 2756 0,'0'5'16'15,"0"0"4"-15,0-2 3 0,0-2 10 0,0-1 3 16,0 0 17-16,25 0 20 0,-25 0 17 16,0 0-1-16,0 0-6 0,14 0-2 0,-14 0-19 0,13 0-9 15,-13 0-8-15,10 0-10 0,-10 0-1 16,12 0 1-16,-1-18 7 0,-1 18 2 0,0 0 8 16,3 0 9-16,-1-9-2 0,5 9-4 0,-1 0-10 15,-1 0-18-15,1 0-13 0,-3-6-8 0,-1 6-9 16,0 0-1-16,-1 0-3 0,-5 0-1 0,0 0 2 15,0 0-2-15,-2 0 2 0,-2 0 3 0,-2 23 0 16,0-23 2-16,0 19 2 0,0-19 4 0,0 27 6 16,-24-12 0-16,24 2 0 0,-38 3-2 0,16-2-4 15,-3-2 1-15,-4 1 1 0,-6 1-5 0,0-3-17 16,-2 0-6-16,-1-3-11 0,5 0 1 0,-2-1 10 16,4-1 9-16,2-3 7 0,8-1 0 0,7 0 5 15,2-1-2-15,3-3 15 0,7 0 27 16,2 1 23-16,0-2 8 0,0 0-7 0,27 2-20 15,-27-2-24-15,44 2-5 0,-11-1-12 0,2 2-3 16,6-1 3-16,0-1-6 0,5 3 3 0,-5 0-43 16,-1 1-58-16,-3 0-91 0,-8 1-111 0,-2-1-93 15,-7 3-100-15,-5 0-218 0,-5-2-39 0,-4 1 132 16</inkml:trace>
  <inkml:trace contextRef="#ctx0" brushRef="#br0" timeOffset="195402.32">6786 5541 2981 0,'0'-2'38'0,"0"-1"31"0,23 2 47 16,-23-2 60-16,0-1 25 0,10 3 24 0,-10-1-2 15,0 0-22-15,0 2-23 0,0 0-21 0,0 0-19 16,0-2-11-16,0 2-22 0,0 0-5 0,0 0 13 16,0 0 1-16,-26 0 6 0,26 0-3 0,-38 0-28 15,9 0-28-15,-4 0-21 0,-8 20-28 0,-2-20-12 16,-3 0 4-16,-1 27-4 0,-1-27 0 0,3 26 0 15,1-12-5-15,5 1-15 0,4 1-63 16,4 0-46-16,4 0-50 0,4 1-33 0,7-3 26 16,5 2-2-16,1-2 0 0,6 1-9 0,0-2-34 15,4 0-42-15,0-2-39 0,0 0-44 0,0-3-46 16,0 1-134-16,0-3-209 0,0-4 104 0</inkml:trace>
  <inkml:trace contextRef="#ctx0" brushRef="#br0" timeOffset="205069.19">25116 10591 1580 0,'0'0'30'0,"2"0"18"0,-2 0 22 0,0 0 18 16,0 0-10-16,0 0 3 0,2 0 3 16,-2 0 7-16,2 0 4 0,-2 0 2 0,0 0-2 0,0 0-12 15,0 0-7-15,0 0-9 0,0 0-7 16,0 0 0-16,0 0-7 0,0 0 5 0,0 0 5 16,0 0 2-16,0 0 13 0,0 0 8 0,0 0 2 15,0 0 10-15,0 0 10 0,0 0 3 0,0 0 3 16,0 0 0-16,0 0-11 0,0 0-2 0,0 0-2 15,0 0-9-15,0 0 2 0,0 0-2 0,0 0 2 16,0 0-4-16,0 0-8 0,31 16-13 0,-31-16-19 16,39 0-2-16,-10 11 9 0,10-11 25 0,11 17 35 15,12-6 33-15,14 0 26 0,11-1 21 0,21 3 37 16,7 0 10-16,11-2-1 0,17 1-36 0,10 0-79 16,15 1-64-16,15-2-50 0,14 6 3 15,5 0 40-15,9 2 51 0,2 2 25 0,2-1 1 16,-4-2-15-16,-8-1-17 0,-11-2 8 0,-16-4 10 15,-19-4 0-15,-17-3 19 0,-16-2-5 0,-16-2-29 16,-21 0-26-16,-17 0-42 0,-16 0-30 0,-21 0-5 16,-6 0 0-16,-11 0 0 0,-6-19 0 0,-5 19 0 15,-5 0 0-15,0 0 0 0,0 0 0 0,0 0-47 16,0 0-63-16,0 0-61 0,0 0-78 0,-31 0-63 16,31 0-94-16,-31 0-144 0,31 0-104 0,-34 0-64 15,12 24-62-15,-7-24-39 0,-4 18-289 16,-2-18 137-16,-1 14 218 0</inkml:trace>
  <inkml:trace contextRef="#ctx0" brushRef="#br0" timeOffset="-199264.69">27305 16136 4012 0,'20'0'21'0,"-1"0"17"0,-1-32 28 0,-1 32 20 16,-7-29-4-16,-1 29-5 0,1-26-14 0,-6 26 6 15,-4 0 15-15,0 0 29 0,0 0 24 16,0 0 4-16,0 0-8 0,-31 24-22 0,31-24-23 16,-33 36-19-16,12-12-16 0,-1 4-11 0,-1 2-15 15,4 6-7-15,-3 0-13 0,5 3-7 0,-2 2 7 16,5-1-8-16,6 0 7 0,-1 0 4 0,-1-2-12 15,6-2 4-15,-4-3 5 0,3-1-17 0,1-4 9 16,2-4 0-16,-2-5-8 0,0-4 17 0,0-5 5 16,4-1 0-16,-4-7 9 0,4-2-4 0,0 0-12 15,0-26-9-15,0 26 0 0,0-43 0 16,0 15-3-16,0-5 8 0,22-5-1 0,-22-3-12 16,21-4 12-16,-21-4-5 0,27-1-11 0,-8-2 18 15,-1-1-8-15,5 1 4 0,0-1 4 0,-1 3-12 16,-1 3-1-16,8 4 5 0,-8 5-4 0,6 4 4 15,-5 5 8-15,1 7-7 0,-4 4 3 0,8 4 1 16,-9 5-8-16,-1 3-4 0,-3 2 4 0,5 4-4 16,-7 0 1-16,1 0 8 0,-3 0-3 0,-2 33 3 15,3-33 5-15,-3 35-8 0,0-12-4 0,-4 2-37 16,-4 2-22-16,4-1-4 0,-4 3-18 0,0 0 26 16,0 3 2-16,-24-3-4 0,24 1 9 0,-34-3-7 15,16 0-3-15,-7-4-1 0,2-1-5 0,-4-2-2 16,-2-5 10-16,-2-2 10 0,0-3 16 0,0-4 20 15,5 0 11-15,3-5 13 0,0 1 1 16,7-2 2-16,1 0 4 0,5 0 3 0,2 0 26 16,3 0 14-16,5-20 27 0,0 20 16 0,0 0-15 15,0 0-8-15,31-18-16 0,-31 18-17 0,31 0-7 16,-12 0 0-16,0 0-6 0,3 0-2 0,1 0-4 16,0 29-7-16,-3-29-9 0,3 34-6 0,-4-14-2 15,-1 4 2-15,-5 3-2 0,1 1-3 0,-1 0-48 16,-5 4-47-16,-2-2-68 0,-2 2-67 0,-4-2-35 15,0-3-60-15,0 0-43 0,0-1-45 0,0-4-58 16,-27-4-125-16,27-3-136 0,0-6 113 16</inkml:trace>
  <inkml:trace contextRef="#ctx0" brushRef="#br0" timeOffset="-198735.83">27592 16388 3598 0,'31'-18'41'0,"4"-1"38"16,2 1 70-16,-6 0 57 0,-4 0 5 0,4 0-3 15,-8 2-39-15,0 5-16 0,-7 2-22 0,-5 0-19 16,-3 5-31-16,-2 0-42 0,-4 1-35 0,-2 2-19 16,0 1-4-16,0 0 1 0,0 0 7 0,0 0 4 15,0 0 7-15,-29 27 1 0,29-27 0 16,-27 30-2-16,27-12-3 0,-33 2 2 0,15 1 1 0,-3-1 0 16,6 2-1-16,1-1-2 0,2 0-1 15,-3-2 4-15,3-1 0 0,3-4-3 0,5-1 11 16,-2-4-4-16,2-3 5 0,0-2 10 0,0 0 1 15,4-4 47-15,0 0 61 0,0 0-8 0,0 0-11 16,0 0-44-16,0-26-59 0,27 26-1 0,-27-29 17 16,26 9-5-16,-26-1 5 0,31-4 12 0,-12 2-16 15,-2-2 17-15,1 0 25 0,1 3 15 0,-1-1 38 16,-5 2 5-16,1 5-9 0,-1 1-13 0,-3 4-26 16,-6 3-25-16,0 3-34 0,0 2-28 0,-4 3-9 15,0 0-13-15,5 0 9 0,-5 0 14 0,0 0 5 16,0 31 14-16,0-31 4 0,0 40-7 15,0-12-5-15,0 4 5 0,0 3-4 0,0 3-2 16,0 0-11-16,0 1-24 0,0-2-34 0,0-2-36 16,-23-3-12-16,23-2 10 0,0-6 26 0,0-3 51 15,0-3 24-15,-13-8 26 0,13-1 14 0,0-4 6 16,0-5 3-16,0 0-21 0,0 0 3 0,0 0-5 16,31-35-10-16,-31 35 10 0,27-34-2 0,-4 9-7 15,-4-1 3-15,1-2 1 0,3-2-4 0,-4-1-1 16,3 1 1-16,-3-4 3 0,-3 2-7 0,3 2-4 15,0 2 4-15,-3 0-46 0,-1 5-79 0,-7 0-69 16,0 7-88-16,-2 1-48 0,-1 3-18 16,-1 5-61-16,0 1-64 0,-4 5-69 0,0-2-65 15,0 3-55-15,0 0-58 0,0 0 159 0</inkml:trace>
  <inkml:trace contextRef="#ctx0" brushRef="#br0" timeOffset="-198180.58">28220 16272 3812 0,'19'0'27'0,"2"0"49"0,-3 0 47 16,-3 0 48-16,3-20 14 0,-9 20 1 0,-1 0-21 15,-8 0-27-15,6-15-31 0,-6 15-46 0,0 0-28 16,0 0-26-16,0 0-19 0,0 0-6 16,0 0 0-16,0 0 10 0,0 0 2 0,-21 0 12 15,21 25-6-15,-20-25-3 0,20 32 6 0,-23-11-10 16,4 4 10-16,5 2-2 0,-3 0-4 0,3 2 0 15,-3-1 0-15,3 0-1 0,1 2 5 0,3-3 5 16,-2-2 0-16,3-4-6 0,3-1-3 0,-2-4 6 16,4-5 1-16,4-3 12 0,0-3 15 0,0-2 117 15,0-3 51-15,0 0 4 0,0 0-21 0,0 0-124 16,27-33-46-16,-27 33 11 0,35-37 53 0,-12 11 28 16,3 0 34-16,1-3 8 0,0 0-18 0,2-3 3 15,-4 0-15-15,-2 1-11 0,-5-1-3 0,5 1-4 16,-6 3-23-16,-7 0-12 0,6 3-22 15,-5 3 3-15,-3 4 6 0,-4 4-9 0,2 3-10 0,-4 4-35 16,1 3-19-16,-3 4-1 0,0 0-5 16,0 0 7-16,0 0 8 0,0 22 6 0,0-22 10 15,0 37-1-15,0-9-2 0,0 5 0 0,0 4 1 16,0 8 5-16,0 0-7 0,0 1-1 0,0 1-6 16,0-3-20-16,0-1-3 0,0-1-5 0,0-4 5 15,0-4 23-15,0-6 12 0,24-4 3 0,-24-6 2 16,21-3 1-16,-21-4 1 0,29-7 4 0,-10-2 0 15,3-2-6-15,1 0-1 0,4 0-2 0,6-23-2 16,-2 23 0-16,0-37 6 0,0 15-12 16,0-6 8-16,0-4-4 0,-2-1-9 0,-2-3 8 0,-7-1-7 15,3 1 3-15,-4-1 4 0,-5-1-14 16,-1 5-65-16,-1 1-69 0,-4 3-89 0,-6 1-136 16,7 7-71-16,-9 2-59 0,4 6-41 0,-4 3-29 15,0 4-62-15,0 3-61 0,0 3-149 0,0 0 1 16,0 0 200-16</inkml:trace>
  <inkml:trace contextRef="#ctx0" brushRef="#br0" timeOffset="-188783.33">24237 15976 2346 0,'4'-1'54'0,"4"-2"46"0,-3 3 47 0,-1 0 54 16,-2 0 16-16,0 0 27 0,-2 0 24 0,4 0 11 15,-4 0-13-15,2 0-23 0,2 0-13 0,-4 0-8 16,0 0-3-16,0 0-3 0,0 0-11 0,0 0-16 16,0 0-33-16,0 0-28 0,0 0-42 0,4 0-37 15,-4 0-21-15,0 0-24 0,0 0-4 0,0 0-12 16,0 0-8-16,0 0 12 0,0 0-4 0,0 0 11 16,0 0 11-16,-31 21-6 0,31-21-6 0,-35 26 0 15,10-7-3-15,1 2 2 0,-1 4 2 0,-2 2 1 16,0 2-4-16,-2 4 4 0,4 0-4 15,-2 1 0-15,3 1 0 0,1-1-7 0,4-1 7 16,-4 0-3-16,9-2-4 0,2-1 4 0,-1-1 8 16,7-3-7-16,2 0 7 0,4-7 9 0,0 0-18 15,0 0 14-15,31-5-2 0,-31-3-2 0,29-1 2 16,-6-1 1-16,1-5-1 0,-1-1-4 0,4-1-12 16,0-2-78-16,0 0-70 0,0 0-84 0,-1 0-53 15,-3-23 9-15,0 23-7 0,4-20-11 0,-9 20-39 16,1-26-58-16,2 26-48 0,-3-27-73 0,-5 13-187 15,1-3-13-15,-8-1 126 0</inkml:trace>
  <inkml:trace contextRef="#ctx0" brushRef="#br0" timeOffset="-188240.09">24471 16212 3862 0,'20'0'24'16,"-1"0"49"-16,-5 0 59 0,-1-26 56 0,3 26 15 15,-1-18-13-15,-9 18-31 0,-2 0-44 0,-4 0-32 16,0 0-46-16,0-13-22 0,0 13-20 0,0 0-10 16,0 0 11-16,0 0-3 0,-27 0 5 0,27 0 9 15,-31 31-3-15,13-31-4 0,-1 32 3 16,-4-10-10-16,0 1 3 0,1 2 4 0,3 0-4 0,3 5 5 16,-3-1 4-16,7 0-5 0,-3 0 0 15,3 0-3-15,1-4-3 0,7 0 3 0,-4-4 2 16,4-3 1-16,2-5 7 0,0-4 1 0,2-2 19 15,0-3 3-15,0-4 2 0,0 0-5 0,0 0-17 16,31 0-4-16,-31-35-3 0,35 35 4 0,-12-37 21 16,-1 15 8-16,1-5 4 0,-2-2 11 0,4-1-4 15,-5-1 41-15,-1-1 17 0,-1 0 24 0,-1 1-3 16,-3 2-12-16,1 5-3 0,-3 1-23 0,-3 5-7 16,-3 5-33-16,2 1-33 0,-4 7-20 0,0 1-13 15,-4 3-19-15,0 1 11 0,0 0 14 0,0 0 4 16,0 34 11-16,0-34 3 0,0 45-13 15,0-16 4-15,0 7 0 0,0 3-2 0,0 2-1 16,0 0-27-16,0-1-26 0,0 0-31 0,0-1-25 16,0-5 22-16,0-1 15 0,-16-5 23 0,16-5 28 15,0-5 5-15,0-4 22 0,0-3 26 0,0-5 6 16,0-6-5-16,0 0 0 0,0 0-22 0,31-25-1 16,-31 25 5-16,39-35 1 0,-16 10 9 0,4-3 2 15,-5-2-1-15,5-1-16 0,0-2-5 0,-4-2-4 16,0 0 5-16,-3 2 0 0,-5 0 5 0,-1 1-36 15,-1 4-57-15,-3 2-63 0,-2 4-76 16,-4 3-44-16,1 4-25 0,-3 2-44 0,-2 4-69 0,2 3-78 16,-2 4-58-16,0 2-80 0,0 0-160 15,0 0 119-15,0 0 140 0</inkml:trace>
  <inkml:trace contextRef="#ctx0" brushRef="#br0" timeOffset="-187712.18">24940 16302 3600 0,'23'0'37'16,"-5"-26"25"-16,5 11 50 0,-5-1 56 0,-1-2 11 16,2-3-2-16,-9 3-30 0,2 3-32 0,-3 3-35 15,-7 5-23-15,0-1-23 0,0 2-26 0,-2 2-17 16,0 1-4-16,0 3 8 0,0 0-5 16,0 0 3-16,-33 0 4 0,33 34 2 0,-23-34 4 15,23 35-8-15,-35-10 4 0,16 2-1 0,3 3-4 16,1 1 9-16,-1 2 3 0,1-2-12 0,1 3 8 15,-3-2-1-15,7-1-12 0,-2-3 12 0,1-2-5 16,3-5 1-16,4-4 8 0,0-3-1 0,0-3 7 16,4-6-1-16,0-3 2 0,0-2-4 0,0 0-7 15,0 0 6-15,26 0 0 0,-26-33 0 0,36 33 5 16,-18-37 12-16,1 14 4 0,1-3 18 0,-1-1 21 16,0-3-9-16,-1-1 4 0,-1-1-20 0,-5 1-8 15,-1 0 4-15,1 2 7 0,2 3 8 16,-5 4 1-16,-3 2-11 0,-2 6-24 0,0 3-15 0,-4 6-27 15,4 1-4-15,-4 4 5 0,0 0 3 16,0 0 12-16,0 23 0 0,0-23 7 0,0 42 4 16,0-13-1-16,0 6-8 0,0 4-1 0,0 3 2 15,0 3-5-15,0 1 10 0,0-2-12 0,0 2-26 16,0-1 0-16,0-2-14 0,0-6 5 0,23-6 15 16,-23-1 10-16,0-9 16 0,0-4 11 0,14-6 15 15,-14-5-9-15,13-6 2 0,-5 0-4 0,2 0-5 16,7 0 8-16,-3-37-6 0,9 15 2 0,-2-4 1 15,4-6-4-15,-3-2 2 0,3-4-2 0,-6-3-7 16,4 1 4-16,-7-2-1 0,3 2-7 16,-5 1 5-16,-1 2-45 0,1 2-62 0,-6 2-46 15,-1 4-88-15,1 3-52 0,-4 4-35 0,0 4-49 16,-4 5-29-16,0 4-70 0,0 4-194 0,0 1-92 16,4 2 119-16</inkml:trace>
  <inkml:trace contextRef="#ctx0" brushRef="#br0" timeOffset="-187468.82">25827 16256 3773 0,'16'0'23'0,"7"-23"19"16,-9 23 56-16,5-28 53 0,-3 13 29 0,3-3 23 16,-7 2-18-16,-5 5-9 0,1 2-26 15,-4 0-31-15,-4 4-37 0,0 1-48 0,0 1-38 16,0 2-16-16,0 1 1 0,0 0 8 0,0 0 11 15,-27 40 5-15,27-18-4 0,-23 8 0 0,23 8-8 16,-35 6 5-16,21 8-10 0,14 3-63 0,-31 4-47 16,14 4-59-16,3 0-60 0,-1 2-24 0,-1 1-37 15,1-3-47-15,-3-2-29 0,-3-5-38 0,3-7-67 16,-1-7-134-16,2-9-41 0,3-12 120 0</inkml:trace>
  <inkml:trace contextRef="#ctx0" brushRef="#br0" timeOffset="-187191.27">25574 16612 2752 0,'0'-19'60'0,"0"0"49"0,0 3 62 0,0 6 74 16,0-2 1-16,23 0 2 0,-23 5-25 0,0 1-41 15,0 2-31-15,19 2-21 0,-19-1-4 0,0 2 4 16,0 1 12-16,0 0-12 0,12 0-28 0,-12 0-40 16,19 0-34-16,-11 0 23 0,7 0 46 0,5 0 38 15,5 0 23-15,6 0-13 0,4 0-12 0,4 0-12 16,7 0 9-16,3 0 12 0,5 0 3 15,4 0 15-15,-2 21-7 0,2-21-21 0,-4 0-29 0,-9 22-38 16,-6-22-33-16,-8 0-22 0,-8 18-8 0,-4-18-5 16,-7 0 0-16,-6 0-9 0,-2 10-2 15,1-10-17-15,-5 0-59 0,0 0-42 0,0 0 0 16,0 0-69-16,0 0-79 0,-27 0-89 0,27 23-122 16,-31-23-36-16,8 0-32 0,-8 27-74 0,0-27-196 15,-2 16-197-15,2-16 170 0</inkml:trace>
  <inkml:trace contextRef="#ctx0" brushRef="#br0" timeOffset="-158444.23">22633 16118 3027 0,'0'0'35'16,"21"15"22"-16,-21-15 36 0,0 0 38 15,0 0 4-15,14 0 12 0,-14 0-2 0,0 0-8 16,0 0-16-16,0 0-9 0,0 0-24 0,0 0-11 16,0 0-13-16,0 0-19 0,0 0-2 0,0 0-14 15,0 0-10-15,0 0-6 0,0 0-11 0,0 0-2 16,0 0-3-16,0-11-1 0,0 11-1 0,0 0 1 15,27 0-3-15,-27-9 2 0,19 9 5 0,-19 0-3 16,26 0 0-16,-9 0 1 0,2 0-5 0,-3 0 0 16,3 0 1-16,-1 23 2 0,-1-23-3 0,-3 0-1 15,1 24 3-15,-7-24 4 0,0 23 0 0,-6-11 2 16,-2 5-1-16,0-2-23 0,0 2-11 16,0 0-12-16,-41 1-13 0,41 0 0 0,-45 0-5 15,16-3-5-15,0 1-2 0,2-4 15 0,-6 0 21 16,8 0 11-16,2-3 14 0,5-1 6 0,3-2 0 15,3-2 12-15,12 0 32 0,-9-2 36 0,9 1 37 16,0-2 19-16,0 2-7 0,0-1-19 0,27 1-29 16,-27 3-20-16,40-1-21 0,-16 2-22 0,7-1-7 15,5 2-7-15,-10 0 3 0,5-2 2 0,0 0-36 16,-8 1-51-16,0-3-78 0,-5-1-101 0,-1-1-93 16,-2-2-93-16,-5 0-121 0,-2 0-251 0,2 0 36 15,-1 0 144-15</inkml:trace>
  <inkml:trace contextRef="#ctx0" brushRef="#br0" timeOffset="-158007.7">23090 16183 4350 0,'31'0'11'0,"-4"0"22"0,-1 0 41 16,-3 0 50-16,0 0 20 0,-4 0-2 0,-7-18-36 16,-4 18-56-16,-8 0-33 0,0 0 46 0,0 0 112 15,0 0 52-15,0 34 8 0,0-34-60 0,0 38-109 16,-25-12-34-16,25 4 9 0,-22 2 3 0,22-1-4 15,-35 1-8-15,20-2-22 0,-4 1-1 0,3-1-3 16,1 2-10-16,3-3 7 0,2-3-7 16,1-2-1-16,3-2 19 0,2-4-5 0,0-4 7 15,2-3 54-15,0-6 86 0,2-1 71 0,0-3 0 16,0-1-55-16,0 0-95 0,0-29-69 0,0 29-9 16,0-39 2-16,33 11-9 0,-33-5 4 0,25-5-3 15,-25-2-9-15,31-3 9 0,-13 0-4 0,1 0 0 16,-3-2 11-16,5 4-2 0,0 2 1 0,4 3 1 15,-1 4-3-15,-1 2 3 0,4 6-2 0,-4 3 0 16,4 4 3-16,-5 6-8 0,1 2-4 0,2 4-2 16,-4 3 1-16,1 2-1 0,1 0 4 0,2 26 3 15,-2-26-3-15,-5 41 5 0,1-15-2 0,-3 4 2 16,-1 6 2-16,-3 0-3 0,-8 4 6 0,-4-1-5 16,0 0 4-16,0 3 2 0,0-2 1 15,0 2 1-15,-45-3 0 0,24-2-50 0,-12 1-62 16,0-4-101-16,-4-5-136 0,-7 0-59 0,3-6-36 15,0-5 19-15,-1-4 43 0,3-5-8 0,2-4-42 16,2-5-60-16,4 0-100 0,2 0-208 0,8-24 19 16,1 24 142-16</inkml:trace>
  <inkml:trace contextRef="#ctx0" brushRef="#br0" timeOffset="-152148.53">22201 14054 1336 0,'0'0'37'0,"-13"0"12"0,13 0 15 0,-8 0 20 16,8 0-15-16,0 0 16 0,0 0 3 0,0 0 9 15,0 0-4-15,0 0-14 0,0 0-8 16,0 0-19-16,0 0-9 0,0 0 1 0,0 0-7 0,0 0-8 15,0 0-11-15,0 0-17 0,35 0-3 16,-35 0 1-16,33 0 15 0,-10 0 14 0,10 0 20 16,0 0 3-16,9 0-1 0,3 0-4 0,3 0-2 15,5 0 3-15,5 0-9 0,0 17-1 0,0-17-11 16,0 0-11-16,0 18 1 0,2-18-5 0,-13 14-5 16,1-14-3-16,-7 17-4 0,-8-9-5 0,-6 0 0 15,-6 2 2-15,-9 1 5 0,-8 1 2 0,-4 2 1 16,0 4 6-16,-37-1-5 0,12 2 0 0,-8 3-10 15,-8-4-21-15,-2 3-2 0,-7-4-21 16,-2-2 5-16,1-5-1 0,-3 2-9 0,4-1 13 0,-1-4 0 16,5 0 6-16,5 2 9 0,6-1 5 0,4-1 2 15,8 0 9-15,6 3 0 0,7-6 8 16,4 3 22-16,0-3 22 0,6-1 29 0,0 3 7 16,0-1-5-16,33 1-8 0,-33 1-13 0,35 2 8 15,-10 1 8-15,1-1 7 0,3 1 3 0,0 1-10 16,-2-2-17-16,0 1-24 0,-4-2-12 0,0-1-15 15,-3 1 1-15,-5-2-4 0,-1 2-6 0,-1-3 5 16,-9 2-5-16,0 2 5 0,-2 1 5 0,-2 2 4 16,0 1 0-16,0 3-13 0,-33 1-19 0,33 1-15 15,-44 0-11-15,20 3 6 0,-3 0 8 16,-2-2 3-16,2 0 9 0,0 0 4 0,2-2 8 0,2 1 5 16,5 1 3-16,3-5 2 0,3 0 1 15,2-2 0-15,8-1 4 0,2 0 15 0,-5-3 36 16,5-1 21-16,0 0 18 0,0-1 6 0,0-2-16 15,31 3 3-15,-31-5 2 0,23 2-2 0,-23-2 1 16,27 0-2-16,-27-2-15 0,23 0-9 0,-23 0-20 16,20 0-16-16,-7 0-7 0,-3-25-9 0,3 25 2 15,-5-21-7-15,2 21-1 0,1-30 1 0,-5 13-4 16,6-1 3-16,-8-1 1 0,3-4-3 0,-1 1-2 16,0-3-3-16,-2 2 3 0,0-4 0 0,-2-1 2 15,-2-1-4-15,2 0 4 0,-2 1-2 0,0 3 1 16,0 1 8-16,0 1-6 0,0 5 2 15,0 5-2-15,0 5-1 0,0 0-11 0,0 6 4 16,0-1-5-16,0 3-2 0,0 0 6 0,0 0-8 16,0 0 4-16,0 0 2 0,0 0 6 0,0 21 9 15,0-21 0-15,0 18 1 0,27-18-1 0,-27 23-6 16,27-10 6-16,-8-2 1 0,-7 1-4 0,5-3 5 16,-3-1-3-16,-2-3 5 0,-1-5 1 0,1 5 5 15,-4-5-4-15,1 0 1 0,-1 0-8 0,-2 0-4 16,-2 0 3-16,3 0-1 0,-1-23 8 0,-2 23-1 15,-4 0-3-15,4-25-2 0,-2 25-7 0,0-20 0 16,0 6 2-16,-2 2-3 0,2-2 3 16,-2-1 1-16,0-1-4 0,0 6 1 0,0-2-2 15,0 1 7-15,0 3-5 0,0 0 5 0,0 3 1 16,0 4-4-16,0-2 6 0,0 0-3 0,0 2 3 16,0 0-2-16,0 0-3 0,0-1 1 0,0-2-3 15,0-1-2-15,0 3 2 0,0-2-3 0,27 1 4 16,-27 0 6-16,33-1 18 0,-12 2 11 0,4-2 12 15,4 1 14-15,4-1 2 0,4 0 10 0,2 0 3 16,0 3-8-16,3-2-17 0,-5 3-12 0,2 0-19 16,-10 0-14-16,-2 0-11 0,-2 0-5 0,-13 0 3 15,-1 0 2-15,-3 21 8 0,-6-21 1 0,-2 25 4 16,0-9 3-16,0 7-8 0,-33 2-15 0,33 4-15 16,-37 0-13-16,12 0 11 0,-2 1 0 15,-2-4 4-15,0-1-3 0,-2-2-14 0,-2-1 5 16,2 0 3-16,2 1 2 0,2-4 6 0,2-2-3 15,3 0-4-15,3-4 10 0,-2 1 6 0,5-4 6 16,6 1 15-16,-1-5-6 0,3-2 7 0,2 0 8 16,4-2 15-16,0 1 43 0,2-3 29 0,0 0 27 15,0 0 10-15,0 0-6 0,0 0-23 0,0 0-35 16,0 0-31-16,0 0-31 0,29 0-11 0,-29-19 3 16,20 19 5-16,-20 0 1 0,27 0-4 0,-27-14-2 15,17 14-7-15,-17 0-5 0,16 0 0 16,-16 0 3-16,8 0-4 0,-8 0 6 0,9 0 3 15,-9 33-4-15,0-33-17 0,0 37-13 0,0-16-11 0,0 5-11 16,-31 2-2-16,31-5-11 0,-35 1-7 16,14-1-8-16,-2 0 7 0,-2-2 3 0,-2-2-3 15,5-1 15-15,-1-3 14 0,0-2 22 0,7-2 15 16,1-3 11-16,5-1 7 0,2-5 9 0,4 2 65 16,-1-4 51-16,5 2 45 0,0-2 41 0,0 0-20 15,0 0-46-15,0 0-52 0,0 0-46 0,0 0-34 16,27-21 12-16,-27 21 12 0,23 0 7 0,-23-23-3 15,31 23-8-15,-31-16-4 0,27 16-12 0,-27-12-1 16,18 12-8-16,-18-8-10 0,13 8 2 0,-13 0-3 16,8-8-7-16,-8 8 4 0,0-2-9 0,0 2-27 15,0-1-20-15,0 1-22 0,0-1-15 16,0 0-5-16,0 1 1 0,0-4-8 0,0 3-4 16,-16-2 11-16,16 0-9 0,0 1-6 0,0-3-10 15,-19 3-15-15,19-1-1 0,0 1 2 0,-8 1-1 16,8 0-7-16,0 1-42 0,0-2-44 0,0 1-41 15,0 0-59-15,0-3-61 0,0 1-108 0,0 0 9 16,0-3 100-16</inkml:trace>
  <inkml:trace contextRef="#ctx0" brushRef="#br0" timeOffset="-150479.64">26769 17091 2566 0,'-8'0'22'0,"4"0"6"0,2-14 0 0,-2 14 0 16,4 0-11-16,0 0 11 0,0 0 26 0,0 0 28 15,0 0 18-15,0 0 8 0,0 0-3 0,0 0-10 16,0 0-9-16,0 0-3 0,0 0 0 0,0 0 11 16,0 0 17-16,0 0-13 0,0 0-24 0,0 0-30 15,26 0-34-15,-3 0-1 0,4 16 21 0,6-16 25 16,15 0 15-16,8 16 1 0,14-16 9 0,6 9-16 16,9-9-2-16,10 0-1 0,0 0-15 0,9 0-2 15,-1 0 1-15,0 0-3 0,5 0-7 0,-5-27-8 16,0 27-11-16,-3-23-8 0,3 23 0 15,0-25 5-15,-3 25 20 0,-7-20 19 0,-2 20 13 0,-11-15 0 16,-9 15-21-16,-12-10-17 0,-13 10-12 16,-15-5-14-16,-6 5-24 0,-11-5-26 0,-14 5-7 15,0 0 6-15,-31 0 14 0,-6 0 18 0,-13 0-16 16,-16 0-12-16,-14 0-3 0,-20 24-5 0,-7-24 7 16,-11 0 5-16,-8 0-2 0,-2 0-14 0,-4 0 0 15,-7 0-6-15,5 0-11 0,3 0 9 0,9 0 10 16,3 0 10-16,5 0 22 0,11 0 14 0,14 0 7 15,16 0-2-15,11 0-5 0,13 0 0 0,14 0 3 16,12 19 50-16,8-19 22 0,15 0 15 16,0 0-1-16,31 0-32 0,0 0-7 0,15 0-8 15,12 0 22-15,18 0-2 0,15 0-2 0,13 20 13 16,11-20-18-16,3 21 5 0,4-9 18 0,6 3 17 16,-6-1 25-16,0 0 9 0,-10-1-7 0,-5-1-16 15,-8-1-11-15,-8-1-4 0,-10-2-3 0,-13-3-31 16,-14 0-20-16,-15-1-31 0,-8-2-46 0,-16 0 0 15,-15-1-1-15,0 1-3 0,-54-2 1 0,9 0-23 16,-9 2-18-16,-19-2-1 0,-11 0 2 0,-5 0 17 16,-10 0 2-16,-1 0 1 0,-3-19 17 0,4 19-1 15,0 0 9-15,10-18 3 0,12 18 9 0,9 0 11 16,14 0 11-16,17 0 31 0,8 0 33 0,15 0 21 16,14 0 2-16,0 0-22 0,53 0-21 15,-3 0 3-15,0 0 20 0,16 23 17 0,6-23 2 16,13 22-4-16,-2-22-6 0,1 28-4 0,1-16-12 15,-9 2-12-15,1-4-18 0,-9 1-12 0,-10-4 4 16,-8 0-12-16,-9-2-4 0,-10-5-67 0,-14 4-85 16,-3-4-83-16,-6 0-116 0,-8 0-43 0,0 0-23 15,0 0-42-15,-45 0-89 0,10 0-289 0,0 0 105 16</inkml:trace>
  <inkml:trace contextRef="#ctx0" brushRef="#br0" timeOffset="-149484.79">20295 14971 3644 0,'0'-7'49'0,"0"2"51"0,0-3 56 0,0 2 57 16,0-2 13-16,25 3-9 0,-25-1-16 0,0 1 1 15,0 2-8-15,0-2 14 0,16 3-1 0,-16-1-25 16,0 0-45-16,0 3-48 0,11 0-34 0,-11 0-39 15,0 0-9-15,8 0 13 0,4 25 38 0,5-5 67 16,8 9 63-16,4 8 49 0,12 8 8 0,7 9-19 16,5 5-27-16,5 5-34 0,0 2-19 0,0-1-24 15,-4 0-17-15,-9 3-25 0,-1-1-24 0,-7-2-17 16,-8-4-18-16,-7 0-8 0,-5-6-6 0,-5-5-6 16,-1-6-3-16,-5-6 2 0,-2-6-1 15,-2-10 3-15,-2-4-2 0,0-6 2 0,0-5 0 16,0 1 3-16,0-7 4 0,0-1-1 0,0 0-3 15,0 0-5-15,0 0-34 0,0 0-51 0,-16 0-65 16,16 0-82-16,0-21-73 0,0 21-120 0,0 0-197 16,-17-18-84-16,17 3-67 0,-17-5-24 0,5-6 67 15,-7-6-152-15,-5-10-52 0,-5-8 194 0</inkml:trace>
  <inkml:trace contextRef="#ctx0" brushRef="#br0" timeOffset="-149080.18">20353 15152 4109 0,'0'-16'67'0,"0"-1"73"16,0 5 89-16,0 0 115 0,31-2 62 0,-31 3 24 16,0 2-20-16,27 2-68 0,-27 1-102 0,0 3-83 15,0 1-64-15,0-2-53 0,0 4-35 0,0 0-20 16,0 0-16-16,0 0 2 0,0 0 14 0,0 0 6 16,0 26 13-16,0-26 11 0,0 33-7 0,-21-12 5 15,21 5 7-15,-16 3-10 0,16 1 5 0,-17 0-3 16,17 1-9-16,-17-2 5 0,17-3-8 0,-12-3-2 15,12-1 3-15,-12-7-6 0,10-2 10 0,-3-4 8 16,3-2 93-16,0-4 90 0,2-3 94 0,0 0-10 16,0 0-93-16,0 0-88 0,0 0-99 15,0-30 0-15,0 11 0 0,0-5 0 0,27-7 0 16,-27-4 0-16,21-6 0 0,-21-5 0 0,23 1 0 16,-23-2 0-16,24 1 0 0,-11 2 0 0,1-1 0 15,3 5 0-15,-5 3 0 0,3 3 0 0,-1 5 0 16,1 3 0-16,1 3 0 0,1 7 0 0,-3 2 0 15,1 5 0-15,3 1 0 0,-1 3 0 0,1 3 0 16,3 2 0-16,2 0 0 0,2 24 0 0,4-24 0 16,-1 47 0-16,6-18 0 0,-3 9 0 0,0 0-16 15,-7 6-125-15,1-3-120 0,-6 3-153 0,-3-4-211 16,-5 3-82-16,-7-5-58 0,-4-1-80 16,0 0-39-16,0 1-317 0,0-8 180 0</inkml:trace>
  <inkml:trace contextRef="#ctx0" brushRef="#br0" timeOffset="-147364.23">20247 14905 2606 0,'0'0'27'0,"0"-16"36"0,0 16 29 16,0-8 36-16,0 2 2 0,0 6-9 0,19-4-8 15,-19 3-21-15,0 1-20 0,0 0-20 0,0 0-17 16,0 0-6-16,0 0-4 0,0 0-1 16,0 0-1-16,0 0-12 0,0 0-6 0,0 0-8 15,0 0-5-15,0 0 15 0,0 0 62 0,0 22 41 16,0-22 25-16,0 26 4 0,0-8-58 0,-21 4-25 16,21 4-6-16,0 3 3 0,-18 4 13 0,18 0 0 15,0 2-3-15,-13 1-4 0,13 0-5 0,0 1-11 16,0-2-3-16,0-4-15 0,0-2-8 0,0-5-5 15,0-1-3-15,0-8 1 0,0-2 18 0,0-5 52 16,0-3 49-16,0-3 69 0,0-2 52 0,0 0 24 16,0 0 2-16,0 0-27 0,0 0-46 0,0 0-75 15,0-20-58-15,0 20-51 0,0-26-24 0,0 7 1 16,0-3 1-16,0-3 11 0,0-2-6 16,0-3 5-16,0 2 7 0,0 1 8 0,0 0 18 15,29 2 5-15,-29 1 19 0,0 2 9 0,25 1 7 16,-25 3-1-16,21 2-19 0,-9 1-24 0,3 3-19 15,1-1-5-15,1 3 2 0,3 0 2 0,1 3 1 16,4 1-4-16,2 0-9 0,0 2-4 0,4 4-1 16,-2 0-3-16,4 0 0 0,2 0 0 0,0 0-2 15,0 0-2-15,-2 27 5 0,2-27-2 0,-2 23-2 16,3-23 6-16,-8 28-2 0,3-15-1 0,-4 2 6 16,-6 0-10-16,-2 0 2 0,-7-2 0 0,0-2 2 15,-5 0 0-15,-1-2-3 0,-4 0 2 0,0-4-5 16,-2 0 4-16,4-1-16 0,-4-1-36 0,0-2-28 15,0-1-48-15,0 0-47 0,0 0-51 0,0 0-81 16,0 0-73-16,0 0-36 0,0 0-25 16,0 0-11-16,0 0-46 0,0 0-70 0,0 0-126 15,0 0-243-15,0 0 164 0</inkml:trace>
  <inkml:trace contextRef="#ctx0" brushRef="#br0" timeOffset="-41115.64">23997 11380 3035 0,'0'0'38'0,"0"0"41"0,0 0 49 16,0 0 61-16,23 0 8 0,-23 0 5 0,0 0-15 16,0 0-23-16,23 0-23 0,-23 0-23 0,0 0-14 15,0 0-28-15,0 0-20 0,0 0-20 0,0 0-17 16,0 0-15-16,8 0-6 0,-8 0 1 0,0 0-7 16,0 0 14-16,0 0-6 0,0 0-4 0,0 0 3 15,0 0-6-15,0 0 13 0,0 0-7 0,0 0 4 16,0 0-4-16,0 0-3 0,0 0 2 0,0 0-1 15,0 0 1-15,0 0-3 0,0 0 2 0,0 0 3 16,0 0-2-16,0 0 1 0,0 0-2 16,0 0 0-16,0 0 3 0,0 0-4 0,0 0 6 15,0 0-3-15,0 0 1 0,0 0 9 0,0 0-8 16,0 0 14-16,0 0 15 0,0 0 6 0,0 0 20 16,0 0 0-16,0 0 1 0,0 0 14 0,0 0 7 15,0 0-5-15,0 0 5 0,0 0-21 0,0 0-19 16,0 0-9-16,0 0-25 0,0-15 0 0,0 15-8 15,0 0-11-15,0 0 4 0,0 0-4 0,0 0 7 16,0 0 4-16,-25 0 8 0,25 21-1 0,-29-21-3 16,11 28 7-16,-7-11-7 0,0 5 0 0,-2 1-2 15,-2 5-3-15,0-1 7 0,-2 3-8 16,0 0-20-16,-2-1-27 0,8 1-28 0,-4-1-12 16,7 1 3-16,1-2 11 0,4-1 26 0,7-2 5 15,-2 0 13-15,8-3 14 0,2-1 1 0,2-3 18 16,0-2 4-16,0-4 2 0,35-4 0 0,-35 0-11 15,45-5-19-15,-22-2-15 0,8-1-27 0,0 0-16 16,6 0-32-16,-6-24-48 0,2 24-58 0,-2-27-84 16,0 27-71-16,-4-35-101 0,-6 16-215 0,-1-5-104 15,-3-2 121-15</inkml:trace>
  <inkml:trace contextRef="#ctx0" brushRef="#br0" timeOffset="-40560.38">24309 11510 4098 0,'25'0'22'15,"-6"0"41"-15,-5 0 35 0,3 0 39 0,1 0-8 16,-9-24-36-16,-5 24-34 0,-2 0-39 0,-2 0-15 16,0 0-8-16,0 0 1 0,0 0-1 0,0 0-1 15,-25 0 4-15,25 0-1 0,-31 0 1 0,10 30 0 16,-6-30-3-16,1 34 0 0,-1-13 3 15,2 2-3-15,0 3 0 0,2 0 5 0,5-1-6 16,-1 3 3-16,7 2-1 0,1-1-1 0,3-1 5 16,2 0-1-16,2-6 2 0,2-1-5 0,0-6 7 15,2-3 6-15,0-5 15 0,0-5 9 0,0-2-9 16,0 0-8-16,24 0-10 0,-24-29 4 0,25 29 6 16,-25-36 15-16,33 13-5 0,-14-6 2 0,-2 0 4 15,-3-1 8-15,3-2 19 0,-5-2-9 0,2 0-9 16,-1 2-12-16,-3 0-14 0,-2 2 18 0,1 3 11 15,1 3 5-15,-4 3 7 0,-2 6-15 0,0 2-20 16,1 5-18-16,-1 3-21 0,-4 4-11 0,0 1 3 16,0 0 8-16,0 0 4 0,0 23 4 0,0-23 1 15,0 40 6-15,0-13 3 0,0 5-5 16,0 5 10-16,0 4-11 0,0 1-2 0,0 0-1 16,0 3-37-16,22-1-10 0,-22-4-10 0,0-1-4 15,0-6 14-15,17-1 3 0,-17-7 11 0,0-5 16 16,0-5 27-16,10-7 32 0,-10-1 30 0,0-7-8 15,9 0-6-15,-3 0-13 0,6-35-35 0,-1 35 3 16,5-44-1-16,1 15-4 0,1-5 3 0,5-2 0 16,-4-1-5-16,-5-3-3 0,7-1 4 0,-7 3-1 15,3 1 2-15,-3 4-22 0,-1 1-34 0,1 6-45 16,-4 3-39-16,-1 3-33 0,-1 5-51 0,-4 5-69 16,-2 3-99-16,0 3-71 0,-2 4-13 15,0 0-5-15,0 0-62 0,0 26-107 0,0-26 92 16</inkml:trace>
  <inkml:trace contextRef="#ctx0" brushRef="#br0" timeOffset="-40031.04">24702 11643 3874 0,'23'-27'29'16,"4"14"42"-16,-5-1 59 0,1 0 50 0,0-2 12 15,-9 4-13-15,3 4-48 0,-9 1-52 16,-8 7-37-16,6-6-32 0,-6 6-20 0,0 0 2 0,0 0-13 15,0 0 1-15,0 0 16 0,0 0-1 16,-26 28 7-16,26-28 2 0,-23 35-8 0,23-14 2 16,-35 4-3-16,14 4 5 0,4-1-6 0,-1 3 8 15,1 0 1-15,3 1-8 0,-1 1 6 0,7-3-6 16,-4-3-2-16,3 1-13 0,3-6-4 0,2-1-3 16,4-6 11-16,-4-4 16 0,4-4 18 0,0-2 31 15,0-5-4-15,0 0 1 0,0 0-9 0,31 0-38 16,-31-35 3-16,37 35 2 0,-14-39 6 0,4 15 28 15,0-2 15-15,0-3 11 0,-1 0 6 0,-1-2-5 16,-2 0 6-16,0 1-9 0,-5 3-8 0,-3 2 6 16,1 1 15-16,-5 5-4 0,-3 4 0 15,0 3-29-15,-4 2-50 0,-2 5-9 0,-2 2-18 16,0 3-7-16,0 0 17 0,0 0 0 0,0 0 16 16,0 31 16-16,0-31-12 0,-20 41 12 0,20-13-14 15,0 6-17-15,0 4-11 0,-13 2-28 0,13 2-11 16,0 0-14-16,0 2 1 0,0 0 7 0,0-1 9 15,0-4 22-15,0-3 17 0,0-6 18 0,0-4 17 16,23-6 9-16,-23-5 7 0,0-11 2 0,27-4 3 16,-27 0 8-16,31 0 3 0,-12-38 2 0,3 13 11 15,5-6 6-15,0-1-7 0,0-5 3 0,0-3-22 16,0-4-17-16,-5 2-8 0,-3-1-10 0,2 3 4 16,-7 0-1-16,-6 3-12 0,7 3-28 15,-11 4-43-15,4 4-60 0,-4 7-56 0,-2 3-85 16,3 7-103-16,-5 3-104 0,0 3-28 0,0 3-29 15,0 0-114-15,0 0-39 0,-27 33 104 0</inkml:trace>
  <inkml:trace contextRef="#ctx0" brushRef="#br0" timeOffset="-39708.61">25853 11574 3802 0,'0'0'32'0,"0"0"41"16,5 0 51-16,-5-2 57 0,0 1 20 0,0 1 12 15,0 0 2-15,0 0-19 0,0 0-25 0,0 0-40 16,0 0-53-16,0 0-39 0,0 0-31 0,0 0-16 15,0 0-8-15,0 0-8 0,0 0-31 0,0 0 1 16,0 0 3-16,0 0 8 0,0 28 3 0,-27-28-43 16,27 38-37-16,-23-13-41 0,9 9-14 15,1 3-9-15,-1 4-22 0,1 3-41 0,5 4-37 16,-6 3-42-16,5 3-42 0,-1-2-49 0,-2 2-136 16,-1-8-159-16,3-3 107 0</inkml:trace>
  <inkml:trace contextRef="#ctx0" brushRef="#br0" timeOffset="-39496.59">25413 11828 3596 0,'0'-16'15'0,"23"2"45"0,-23 2 62 16,21 4 40-16,-21-3 7 0,24 3-30 0,-24 2-47 16,21 2-28-16,-21 2-19 0,15-2-15 15,-15 2-15-15,16-2-16 0,-6 2-3 0,3 0 1 16,5 2-3-16,1-1 5 0,4 1-1 0,4 0 0 15,4 0 0-15,4 0 0 0,2 0 3 0,2 0-35 16,-2 0-40-16,3 0-75 0,-5 19-115 0,-2-19-109 16,-6 0-148-16,-4 0-284 0,-3 0-54 0,-5 0 144 15</inkml:trace>
  <inkml:trace contextRef="#ctx0" brushRef="#br0" timeOffset="-38523.69">26658 11550 2343 0,'4'0'49'0,"-4"0"29"0,4 0 30 0,-4 0 41 16,0 0-1-16,0 0 13 0,0 0 13 16,0 0 1-16,0 0-12 0,0 0-17 0,0 0-19 15,4 0-26-15,-4 0-14 0,0 0-6 0,0 0-10 16,0 0-8-16,0 0-5 0,0 0-13 0,0 0-5 15,0 0 3-15,0 0-2 0,0 0 3 0,0 0 0 16,0 0-4-16,0 0-7 0,0 0-3 0,0 0-5 16,0 0-4-16,0 0-6 0,0 0-7 0,0 0-5 15,0 0-13-15,0 0 1 0,0 0-4 0,0 0 4 16,0 0 11-16,0 0-2 0,0 33 11 0,0-33 0 16,-23 38 2-16,23-13 3 0,0 5 14 0,-27 4 4 15,27 0-4-15,-16 4 1 0,16-1-11 0,-19 3-5 16,11 0-4-16,-7 2 3 0,7 1-10 0,0-1-2 15,-2-2 3-15,1-2-9 0,-1-1 2 16,6-6-1-16,0-4 6 0,0-7 5 0,-1-6 6 16,5-4 2-16,-4-5 12 0,4-2 62 0,0-3 52 15,0 0-2-15,0 0-27 0,0-31-61 0,0 5-59 16,0-2 0-16,0-10 11 0,27-5 0 0,-27-6-3 16,21-4 8-16,-21-1-8 0,33-3-4 0,-16 3 7 15,1 1-13-15,5 2 4 0,0-1 0 0,-1 5-2 16,1 3-3-16,2 2 18 0,-2 7 20 0,-1 5 0 15,-3 4 10-15,4 6-10 0,-7 4-24 0,3 5-15 16,-5 1 3-16,-1 5-11 0,-3 2 3 0,7 3-3 16,-7 0-9-16,2 0-3 0,3 0 0 15,-7 23 15-15,7-23-3 0,-3 30 0 0,2-12-19 16,-1 5-18-16,-5-3 2 0,2 5 8 0,-1 1 3 16,-9-2 6-16,0 3-12 0,0-4-16 0,0 3 5 15,0 0-1-15,-31-3-5 0,31 0-11 0,-35-1-11 16,12-4-6-16,-4-1-4 0,0-2 20 0,0-5 16 15,-2-1 18-15,-2-3 26 0,4-2 10 0,0-4 10 16,9 0 4-16,1 0 7 0,3 0 29 0,6 0 36 16,3 0 31-16,5 0 15 0,0 0-34 0,0 0-39 15,0 0-33-15,36 0-22 0,-36 0 8 16,41 0 9-16,-14 0 4 0,0 0 1 0,4 0-9 0,4 28-8 16,-6-28-3-16,2 32 4 0,-8-14 3 15,3 2-7-15,-5 3-16 0,-2 3-53 0,-9 2-41 16,2 2-63-16,-3 1-60 0,-3 4-59 0,-2 2-73 15,-4 1-59-15,0-1-95 0,0 1-203 0,0-5-13 16,0-5 125-16</inkml:trace>
  <inkml:trace contextRef="#ctx0" brushRef="#br0" timeOffset="-37976.68">27424 11693 4213 0,'19'-8'21'16,"-4"1"23"-16,1 0 34 0,-6 0 38 0,-1-4 10 16,-1 6-5-16,-8 3-22 0,4 0-33 0,-4 2-32 15,0 0-25-15,0 0-12 0,0 0-3 0,0 0-2 16,-21 0 5-16,21 21 6 0,-26-21-6 0,26 26 1 16,-29-26 1-16,4 32-10 0,6-9 11 0,1-2 2 15,-1 1-2-15,-2 1 3 0,7 0-7 0,-1 1 2 16,-1-3 3-16,8 0 3 0,-3-3-3 0,3 1 3 15,2-4-4-15,-2-3 2 0,3-3 2 0,1-3 2 16,4 0 16-16,0-3 1 0,-4-3 51 0,4 0 35 16,0 0-7-16,0 0-3 0,0-24-61 0,27 24-34 15,-27-40-5-15,27 14-1 0,-27-5 18 16,39-2 10-16,-16-1 38 0,0-2 17 0,-5 0 26 16,1 3-1-16,-3 2 20 0,3 5 40 0,-5 2-7 15,-1 3-4-15,-1 3-47 0,-1 4-50 0,-7 4-23 16,4 2-18-16,-2 4-13 0,-4 2-21 0,0-1-8 15,-2 3-13-15,0 0 6 0,0 0 15 0,0 0 2 16,4 32 14-16,-4-13 3 0,5 6 2 0,-1 7-4 16,4 4 1-16,-2 7-3 0,2 3-4 0,5 3-13 15,-3 0-26-15,-2 4-14 0,1-1-24 0,-3 0 3 16,6-2 0-16,-5-4-4 0,1-4-3 0,-4-6 6 16,4-8 32-16,-4-9 27 0,-2-5 35 15,3-6 33-15,-5-3 68 0,0-5-17 0,4 0-15 16,0-24-13-16,4 24-79 0,-4-43 12 0,2 10 1 15,3-6-8-15,5-4 4 0,3-3-30 0,-3-1-16 16,-1-1-31-16,-3 4-59 0,6 2-53 0,-1 3-60 16,-3 3-52-16,-5 4-28 0,1 5-34 0,-4 4-50 15,0 3-57-15,-4 6-70 0,0 2-132 0,0 4-160 16,0 3 137-16</inkml:trace>
  <inkml:trace contextRef="#ctx0" brushRef="#br0" timeOffset="-37456.77">27978 11715 3967 0,'23'0'37'0,"-2"0"36"0,-7-21 34 0,3 21 37 15,-3-14 4-15,-5 14 0 0,-3-15 4 0,-2 15-2 16,-4-6-20-16,0 6-31 0,0-4-38 0,0 4-35 16,0-3-22-16,0 2-12 0,-23 0 3 0,23 1-6 15,-23 0 2-15,23 0 0 0,-31 0-3 0,13 0 5 16,-1 33-5-16,3-33 4 0,-3 36 3 0,3-11 5 15,-3 4-5-15,5 3 16 0,-1 4-7 0,3 5-5 16,-3 0 9-16,3 4-10 0,4 1 10 0,-3-1 2 16,3-1-4-16,4-4-5 0,-4-4-1 15,8-6-5-15,-3-7 13 0,3-7 5 0,-2-4 109 16,2-6 130-16,0-4 82 0,0-2 8 0,0 0-113 16,0-24-126-16,0 24-82 0,36-45 18 0,-36 13 23 15,31-5 9-15,-13-4-12 0,3-1-15 0,-3 0 0 16,1-1 7-16,0 3 23 0,-3 5 2 0,-1 2-17 15,3 5-7-15,-10 5-14 0,5 3-4 0,-7 4-10 16,-2 4-16-16,4 4-13 0,-8 4-14 0,0 3-7 16,5 1-3-16,-5 0-30 0,0 0-5 0,0 0 6 15,0 23 11-15,6-23 33 0,-2 44 14 0,0-16-19 16,0 7-10-16,4 9-8 0,3 5-13 0,-3 1 8 16,2 1-3-16,-1-3 1 0,-1-3 5 15,0-1 14-15,3-7 5 0,-7-8 18 0,4-7 15 16,-2-6 2-16,-2-7 12 0,5-5-14 0,5-4 0 15,-2 0 0-15,5-31 0 0,4 31 12 0,-1-49-3 16,11 14-3-16,0-6-5 0,-2-4-3 0,2-2-5 16,0-2-5-16,-4 1-28 0,0 2-45 0,0 4-69 15,-4 4-97-15,-5 6-105 0,1 1-112 0,-7 7-51 16,5 5-50-16,-11 5-56 0,2 5-78 0,-4 4-228 16,-2 5-6-16,3 0 185 0</inkml:trace>
  <inkml:trace contextRef="#ctx0" brushRef="#br0" timeOffset="-30647.44">13593 15995 4541 0,'27'-20'28'0,"0"-4"10"0,-4 2 34 16,0 0 23-16,-7 2-16 0,1 1-5 0,-5 5-29 15,-8 5-22-15,-4 3-18 0,0 5 12 0,0 1 31 16,-27 0 19-16,27 0 6 0,-47 0-11 16,12 34-28-16,-5-12-22 0,-5 9-1 0,-5 6-8 0,3 8-1 15,-3 9 0-15,3 4 2 0,3 7-2 16,3 5-15-16,4 0-34 0,4 3-42 0,6 2-37 16,4-1-33-16,6 2-4 0,11 2 15 0,6 0 10 15,0-2 15-15,0-3 16 0,35-3 1 0,-10-7 2 16,6-5-13-16,2-9-26 0,0-8-39 0,0-9-44 15,3-9-60-15,-1-7-90 0,-6-7-229 0,0-9-132 16,-5 0 99-16</inkml:trace>
  <inkml:trace contextRef="#ctx0" brushRef="#br0" timeOffset="-30427.64">13717 16234 4338 0,'36'0'0'0,"-1"0"0"0,-4 0 25 16,-2 0 31-16,-2 0 13 0,-7 0 3 0,-7 0-28 15,-3 0-35-15,-10 0-12 0,0 0 3 0,0 0-2 16,0 22 9-16,-33-22-3 0,33 39-44 0,-37-10-45 16,10 5-62-16,-4 5-83 0,2 5-65 0,-4 5-62 15,4 2-67-15,-2 3-106 0,2 7-236 0,8-2 56 16,1 3 126-16</inkml:trace>
  <inkml:trace contextRef="#ctx0" brushRef="#br0" timeOffset="-29974.68">14032 16375 3389 0,'26'-14'9'0,"-3"2"24"0,4 1 43 16,-8 2 53-16,3-3 26 0,-3 4 2 0,-2 1-28 16,-5 4-41-16,-2 1-30 0,-1 0-11 0,-5 0-6 15,2 2-10-15,0-2-5 0,-2 1-14 16,-2-1-8-16,2-2-4 0,-1 4 0 0,3-3 2 16,0 1-7-16,0 0 5 0,2 0-3 0,3 2-5 15,-1-3 9-15,2 3-4 0,1 0-4 0,-3 0 2 16,3 0-1-16,-1 0 0 0,0 0 5 0,-1 0 2 15,-1 21-4-15,0-21 5 0,1 0-3 0,-3 24-2 16,-2-24 4-16,0 19-1 0,-1-7 3 0,-1 1-5 16,-4 3 1-16,0 2-7 0,0 2-9 0,0-1 5 15,-31 3-12-15,31 3-7 0,-42 0 3 0,20 0-8 16,-7 1-5-16,-4-1-2 0,-3 0-2 0,-3-1-6 16,0 2 5-16,2-1 7 0,2-1-3 15,-1-5 16-15,7-1 5 0,5-2 7 0,7-2 10 16,5-1 5-16,10-4 5 0,2 0-2 0,0-2 12 15,0 1 4-15,37 0 5 0,-37 0 3 0,49-3-6 16,-18 1-13-16,1-1-2 0,3-1-3 0,2-2-4 16,-2-1-29-16,0-1-49 0,-2 0-73 0,-2 0-86 15,0 0-78-15,-4 0-96 0,0 0-191 0,-4 0-150 16,-1-27 110-16</inkml:trace>
  <inkml:trace contextRef="#ctx0" brushRef="#br0" timeOffset="-29442.69">14830 16422 4085 0,'31'-9'12'0,"-5"-2"16"16,-5 2 29-16,0-1 22 0,-5-3-2 0,-3 3-17 16,-7 2-25-16,-2 5-25 0,-4 2-12 0,0 0 1 15,0 1-4-15,0 0 1 0,-25 0 3 0,25 0-5 16,-33 0 0-16,10 0-3 0,-1 23 1 0,-5-23 2 15,0 24-3-15,-2-24 3 0,6 30-1 0,0-12 3 16,6 0 2-16,3 0-1 0,4 2-2 0,5-1 2 16,7-2 2-16,0 1 5 0,0-1-2 15,0 0 31-15,42-1 29 0,-20 0 27 0,9-4 45 16,3 3 7-16,1-2 8 0,0-1 23 0,2-2-5 16,0 0 2-16,-6 0-13 0,0-3-43 0,-4 1-21 15,-6-5-17-15,-5 1-24 0,-3-3-7 0,-5 3-20 16,-2-3-33-16,-4 0-13 0,-2 0 0 0,0 2 5 15,0 5 14-15,0 2 22 0,0 5-5 0,-25 5 1 16,25 6-2-16,-33 7-7 0,13 3 2 0,-3 3-7 16,-2 1 0-16,-4 1 0 0,0-2-3 0,-2-2 12 15,0-3-7-15,0-4-5 0,2-4-11 0,0-6-23 16,3-3 3-16,1-6 0 0,2-4 13 0,6-4 20 16,5-3-8-16,2 0 0 0,3-23 9 15,5 23-17-15,2-43 8 0,0 15 10 0,27-6-19 16,-27-3 15-16,46-6-6 0,-15-4 0 0,8 2 9 15,4 1 4-15,3-1-2 0,-1 0 1 0,1 1-6 16,-3 3-4-16,-3 4 13 0,-7 1-12 0,-4 2 4 16,-7 2 0-16,-5 1-3 0,-5 4-1 0,-6 0-13 15,-3 1-41-15,-3 3-58 0,0 1-61 0,0 2-50 16,-34 1-26-16,34 3-22 0,-33 3-35 0,13 3-69 16,-3 2-58-16,2 7-71 0,1 1-106 0,1 0-218 15,5 24 124-15</inkml:trace>
  <inkml:trace contextRef="#ctx0" brushRef="#br0" timeOffset="-29218.6">15361 16588 3927 0,'31'-14'5'0,"0"2"6"16,-4 2 8-16,0 2 11 0,1-5-4 0,-7 10-5 15,-2 2-10-15,-5 1-8 0,-3 0-2 0,-1 27-1 16,4-27 2-16,-1 48-1 0,-1-15 4 0,1 4 0 16,1 6-42-16,1 7-54 0,1 3-65 15,-1 2-77-15,-3 3-40 0,-2-1-50 0,1 0-82 16,-3-3-173-16,2-7-124 0,-4-7 100 0</inkml:trace>
  <inkml:trace contextRef="#ctx0" brushRef="#br0" timeOffset="-29045.05">15766 16751 3787 0,'25'-33'27'0,"-25"3"42"16,29 6 49-16,-29 2 44 0,24 0 8 15,-24 6-37-15,17 6-53 0,-17 2-41 0,0 3-45 0,0 5-8 16,0 0 8-16,0 0-1 0,-37 0 5 0,12 39 9 16,-6-16-3-16,-2 4-1 0,-8 10-36 15,-7 4-52-15,-2 5-73 0,1 5-98 0,-7 2-89 16,4 3-109-16,1 0-185 0,-1 0-247 0,6-4 126 15</inkml:trace>
  <inkml:trace contextRef="#ctx0" brushRef="#br0" timeOffset="-28792.35">16049 16533 4905 0,'25'-22'23'0,"-4"2"44"0,-3 1 82 0,1 1 97 0,-1-2 53 16,-5 8-1-16,-5 2-55 0,-4 4-98 16,-4 2-78-16,0 3-52 0,0 0-35 0,0 1 2 15,0 0-4-15,0 0 10 0,-29 30 14 0,29-9-1 16,-33 6 2-16,13 8-36 0,-1 10-64 0,-2 4-68 16,2 10-65-16,5 4-35 0,-1 5-3 0,1 5-4 15,3 0-10-15,1 1-36 0,2-4-67 0,-3-2-86 16,1-6-96-16,-3-7-217 0,3-12-63 0,4-9 153 15</inkml:trace>
  <inkml:trace contextRef="#ctx0" brushRef="#br0" timeOffset="-28392.59">16109 16627 3312 0,'10'-27'24'0,"3"4"19"0,-3 3 44 16,3 3 40-16,1-4 8 0,-2 6 3 0,-1 1-27 15,-3 1-20-15,2 3-12 0,-1-2-15 0,1 2-15 16,0 1-18-16,3 0-20 0,-3 2-11 0,5 2-4 16,-3-1-1-16,2-1 1 0,5 5-2 0,-2-1 5 15,1 1-4-15,1 0 2 0,-1 2 1 0,-1 0-3 16,-1 0 3-16,-3 0-5 0,-1 0-2 0,-4 0 3 16,3 0 2-16,-5 19 0 0,0-19 0 15,-2 0 4-15,3 26-7 0,-5-26 2 0,2 29 6 16,-4-12-1-16,0 3-2 0,0 1-9 0,0 3-22 15,0 1-19-15,-27 3-8 0,27 0-5 0,-27 3 16 16,8-4 21-16,-1 2 10 0,-3-1 4 0,-4 0-4 16,-4-1-10-16,0 0 2 0,0 0 10 0,-2 0 0 15,4 0 9-15,2-2 2 0,4-2 2 0,5-3 3 16,3-2-1-16,7-4 4 0,4-2 6 0,4-3 17 16,0-2 1-16,0 0 3 0,41-1-4 0,-14 0-9 15,4-2-4-15,4 2-4 0,7-2-3 0,1 0-4 16,3-1-1-16,-1-1-7 0,-2 1-46 0,-3-3-64 15,-3 0-92-15,-6 0-102 0,-6 0-104 16,-5 0-181-16,-3 0-182 0,-7 0 110 0</inkml:trace>
  <inkml:trace contextRef="#ctx0" brushRef="#br0" timeOffset="-27840.15">16988 16537 4094 0,'18'0'0'0,"1"0"-1"0,-5-22 2 0,1 22 1 15,-1-19 3-15,-8 19-3 0,-1 0 1 0,-5 0-11 16,0-12-3-16,0 12 5 0,0 0-1 0,-29 0 7 16,29 0-3-16,-33 0 4 0,10 0-4 0,-4 21 2 15,-2-21 1-15,0 25 1 0,2-25-5 0,0 32 4 16,7-14 2-16,-5 0-6 0,6 1-3 0,5-1 0 15,3 1 4-15,5-1 2 0,6 0 10 0,0 1 24 16,0 0 20-16,27-2 26 0,-27-1 22 0,43 2 6 16,-20-3 2-16,4 0 3 0,0 0 12 0,2-3-1 15,0 1 2-15,-4-1 0 0,-1-4-11 16,-1-1 1-16,-2-1-8 0,-7-2-5 0,-1 0-31 0,-3-1-35 16,-4-2-27-16,-6-1-27 0,0 1-18 15,0 2 22-15,0 5 6 0,0 4 4 0,0 3 27 16,-29 7-25-16,29 5 7 0,-31 6-8 0,31 4-29 15,-39 4-7-15,18-1-44 0,-1-1-6 0,-1-2-10 16,0-2-15-16,-2-3 18 0,3-3 5 0,-1-6 26 16,-2-4 33-16,6-5 17 0,1-2 12 0,3-6 14 15,5-2 1-15,4-4 0 0,2 0-4 0,2-25-1 16,2 25-3-16,0-45 7 0,0 15 10 0,24-5-10 16,-24-5-2-16,29-5-7 0,-8 0-9 0,0 0 2 15,-1-1 9-15,1-1 9 0,-4 3 4 0,1 2 6 16,-3 0-9-16,-1 3-8 0,-3 4-7 0,-11 2 5 15,14 0 1-15,-10 3-9 0,-4 2 2 16,0-1-8-16,0 4 2 0,0 4-4 0,0 0-30 16,-25 3-51-16,25 3-64 0,0 5-74 0,-27 1-64 15,27 5-45-15,-18 3-10 0,18 1 7 0,-21 0-6 16,21 0-44-16,-12 35-154 0,12-35-128 0,0 39 101 16</inkml:trace>
  <inkml:trace contextRef="#ctx0" brushRef="#br0" timeOffset="-27643.46">17182 16631 3275 0,'19'-18'32'0,"-1"11"10"0,1-1 23 16,-5 3 35-16,3-2-14 0,-7 1-7 0,0 2-28 16,-1 2-36-16,-3 2-23 0,2 0-2 0,2 0 7 15,-1 25 3-15,3-25 4 0,-2 46 0 0,5-17-36 16,-3 10-44-16,1 6-37 0,1 6-48 0,-3 4-22 15,-3 3-21-15,0 3-39 0,0-2-63 0,-4 0-126 16,-1-5-222-16,1-7 78 0</inkml:trace>
  <inkml:trace contextRef="#ctx0" brushRef="#br0" timeOffset="-27456.33">17498 16763 4166 0,'27'-32'49'16,"-4"3"37"-16,2 10 34 0,-5-2 39 0,-1 4-40 15,-5 3-39-15,-5 5-46 0,-9 4-42 0,6 3-12 16,-6 2 2-16,0 0 12 0,-33 0 0 0,33 32 10 16,-48-32-3-16,15 41 2 0,-4-12 6 0,-7 6-54 15,1 4-38-15,-2 5-61 0,-1 1-84 0,1 2-52 16,1 2-77-16,3 4-72 0,2-5-118 0,3 0-246 16,5-6 43-16,7-1 130 0</inkml:trace>
  <inkml:trace contextRef="#ctx0" brushRef="#br0" timeOffset="-27243.56">17583 16713 4267 0,'25'-22'56'0,"-3"0"20"0,-5 2 41 16,-3 4 41-16,-3 2-42 0,3 1-16 0,-5 5-45 15,-5 4-48-15,-2 4-19 0,-2 0-6 0,0 0 3 16,0 0 9-16,0 30 5 0,0-9 6 0,0 4-18 15,-27 7-57-15,27 8-54 0,0 8-58 0,-25 2-51 16,25 4-20-16,-16 3-38 0,16-2-45 16,-19 3-48-16,19-3-101 0,-19-1-258 0,11-10 30 15,-2-3 119-15</inkml:trace>
  <inkml:trace contextRef="#ctx0" brushRef="#br0" timeOffset="-26888.44">18098 16848 4024 0,'31'-29'38'0,"0"7"51"0,-7 3 65 16,-1 6 53-16,-2 0 12 0,-7 6-33 0,-5 0-52 15,-5 2-53-15,0 5-59 0,-4-2-23 16,0 2-17-16,0 0-9 0,0 0 4 0,0 0 16 0,0 0-6 16,0 0 15-16,-21 29 3 0,21-29-6 15,0 34 5-15,-23-10-8 0,23 4 11 0,-20 2-10 16,20 3 6-16,-17 3 4 0,17 1-15 0,-14-1 1 15,3-2-27-15,1 0-27 0,0-2-18 0,-5-4-19 16,-3-2-6-16,1-4-6 0,-6-4 0 0,1-5 12 16,-3-4 16-16,-4-7 22 0,0-2 6 0,4 0 9 15,-4 0 12-15,2-32 5 0,5 32 20 0,1-37 4 16,4 12 6-16,5 1 7 0,4-3 16 0,4 0 8 16,4 0-4-16,0 1 10 0,0-1-2 0,27 3-13 15,-27 1 4-15,33 3-10 0,-13 0-22 16,1 3 9-16,0 3-8 0,-1 2-18 0,-1 2-35 15,2 3-64-15,-5 5-92 0,-1 0-99 0,-1 2-81 16,-2 0-89-16,-1 0-181 0,-3 26-87 0,-2-26 124 16</inkml:trace>
  <inkml:trace contextRef="#ctx0" brushRef="#br0" timeOffset="-26603.35">18457 16106 4511 0,'35'-11'20'0,"1"0"37"0,-1 2 38 15,-2 1 35-15,0-3 15 0,-8 6-16 16,-7 2-28-16,3 3-18 0,-7 0-16 0,5 0 6 16,-4 25 13-16,1-25 38 0,3 37 5 0,-1-10 9 15,3 8 6-15,-5 2-22 0,3 8-7 0,-2 5-13 16,-3 3-28-16,1 3-14 0,-5 7-15 0,-2 2-6 15,-2 6-4-15,-6 5-14 0,0 8-5 0,0 5-14 16,0 2 4-16,-45 3-3 0,16 0-3 0,-4-3-67 16,-8-6-114-16,-5-7-153 0,-10-8-149 0,-2-9-90 15,-4-10-115-15,-2-4-123 0,-4-6-371 0,-2-10 154 16</inkml:trace>
  <inkml:trace contextRef="#ctx0" brushRef="#br0" timeOffset="-22328.62">17664 16127 2915 0,'0'6'42'0,"0"-3"5"0,0-2 10 16,0-1 17-16,0 0-21 0,0 0 5 0,0 0 7 15,0 0 12-15,0-24 10 0,0 24 38 0,0-20 29 16,0 20 15-16,-23-29 2 0,23 9-24 15,0-2-31-15,-23-1-26 0,23-1-17 0,0-1-22 16,-16-3-2-16,16-1-13 0,0-3 9 0,0 0 1 16,-13-4 3-16,13-3 0 0,0 0-12 0,0-2-5 15,0-3-13-15,0-2-1 0,0 0-11 0,0-5 20 16,0 2 16-16,29-2 0 0,-29-4 6 0,0-2-14 16,25-2 2-16,-25-2 5 0,21-1 14 0,-21-5 1 15,22-2-5-15,-9-2 4 0,3-4-23 0,-1-3 0 16,1-1-2-16,3 1-6 0,2 0-2 0,-1 2-11 15,3-1-4-15,4 1-6 0,2 1 0 16,4 2 0-16,4 0 3 0,4-3 75 0,3 0 26 0,3-4 6 16,1 0-3-16,4-2-69 0,-1-1 7 0,3-3 39 15,-2 6 1-15,6 1 0 0,-3 3-23 16,3 1-43-16,2 4-3 0,6 2-14 0,-2 5 1 16,7 2 6-16,-3 0 8 0,4-1 18 0,7 3 4 15,-1 0 5-15,5 1-11 0,2-2-11 0,0 1-1 16,1-1 2-16,-1-1 1 0,4 1-1 0,-2 0-2 15,-2 1 2-15,-1 3-10 0,1 1 4 0,2 4-2 16,-2 2-13-16,-1 1 12 0,1 5-8 0,0-1-4 16,-2 5-2-16,1-2-5 0,1 3 2 0,-2-1-2 15,-5 3 2-15,3 1 7 0,-5 2-6 0,1 2 4 16,-1 0-3-16,1 5-3 0,-5-2 2 16,3 5-4-16,1-1 5 0,-4 3 4 0,3 2-3 15,-1 1 2-15,1 2-2 0,-1 2-5 0,3 2 0 16,-3 0 0-16,5 4-1 0,-5-1 0 0,0 3 3 15,-1 2-4-15,1 1 1 0,-4 1 5 0,3 3 0 16,-3 0-3-16,-2 0 2 0,3 0-4 0,-3 0-4 16,0 0 7-16,-2 22-2 0,-4-22 2 0,-2 0-1 15,-2 20-2-15,-4-20 2 0,-5 0 3 0,-3 20 2 16,-5-20 9-16,-2 13 17 0,-3-13 18 0,-10 10 19 16,-3-10 4-16,0 8-12 0,-11-8-16 0,-1 5-18 15,-3-5-12-15,-6 3-6 0,-2-3-7 0,2 1-1 16,-2-1-1-16,0 0 1 0,0 0 0 0,0 0-2 15,0 0 3-15,0 0-3 0,0 0 0 16,0 0 2-16,0 0-9 0,0 0-32 0,0 0-54 16,0 0-72-16,0 0-103 0,0 0-118 0,-14 0-63 15,14 0-27-15,0 0 22 0,0 0 55 0,0 0 20 16,0 0-63-16,-11 0-49 0,11-23-71 0,-6 23-114 16,-2-40-26-16,2 10 129 0,-1-7 167 0</inkml:trace>
  <inkml:trace contextRef="#ctx0" brushRef="#br0" timeOffset="-21994.69">23311 10889 2886 0,'0'-34'64'0,"35"4"66"15,-35 5 51-15,35 4 70 0,-16 3 2 16,8 0-10-16,-5 5-1 0,-3 2-23 0,4 2-19 0,-3 2-4 16,-1 1-3-16,-4 0 5 0,-3 2-6 15,-4 3-19-15,3 0-20 0,-5 1-47 0,-2 0-22 16,0 0 31-16,8 0 15 0,-7 36 21 0,7-14-8 16,2 9-50-16,5 5-37 0,-2 5-11 0,3 8 3 15,1 0 2-15,-3 5 6 0,-1-2-10 0,2-3-11 16,-9-3-9-16,2 0-8 0,-5-4-7 0,-3-4 0 15,-2-3-1-15,-2-3-3 0,0-5 13 0,0 0 9 16,0-2 8-16,-25-3 17 0,25 1 21 0,-25-4 9 16,25 2 6-16,-35-2-7 0,14-1-22 0,-3 0-14 15,-5 0-7-15,-4 0-5 0,-11-1-4 0,3-2-5 16,-9 1-12-16,1-1-5 0,-5-3-5 16,-4 1-3-16,6-2 4 0,5-1-3 0,1-1-3 15,5 0-27-15,4-2-36 0,8-2-41 0,2 1-57 16,6-2-43-16,3 0-37 0,7 0-58 0,1-1-77 15,6-1-42-15,0 0-19 0,2 0 16 0,2-1 57 16,0 2 46-16,0 3-7 0,0 3-42 0,0 2-56 16,24 5-118-16,-24 2-212 0,31 0 8 0,-31 1 134 15</inkml:trace>
  <inkml:trace contextRef="#ctx0" brushRef="#br0" timeOffset="-20091.14">19295 17091 4157 0,'24'-10'13'0,"-1"-2"8"0,-2 1 14 15,-3 0 22-15,1-3 11 0,-7 1-2 0,-12 8-5 16,15 3-29-16,-15 1-28 0,0 1-13 0,0 0-11 15,0 0 5-15,0 0 5 0,0 21 8 0,0-21 9 16,0 44 2-16,0-10-4 0,0 9-1 0,0 8-6 16,-21 7-13-16,21 4-45 0,0 4-43 0,0 1-65 15,0-5-78-15,33 1-61 0,-33-5-66 0,23-5-75 16,-23-2-118-16,16-9-189 0,-16-7 112 0</inkml:trace>
  <inkml:trace contextRef="#ctx0" brushRef="#br0" timeOffset="-19923.19">19600 17451 4305 0,'17'-36'41'0,"-7"3"22"0,1 3 34 16,-3 6 18-16,0 2-27 0,-2 3-21 0,1 4-41 15,-3 8-12-15,-4 3-13 0,0 4-1 0,0 0 8 16,-44 0-4-16,17 0 5 0,-10 29 0 0,-12-29 0 16,-9 41-13-16,-6-13-72 0,-9 4-72 0,-3 5-102 15,1 3-122-15,1 3-95 0,4 1-134 0,6 2-319 16,8-3 87-16,10 4 160 0</inkml:trace>
  <inkml:trace contextRef="#ctx0" brushRef="#br0" timeOffset="-19407.62">20086 16967 4014 0,'-29'-18'35'0,"29"4"23"0,0 4 47 16,0 3 54-16,0-2 22 0,0 6 42 15,0 1 16-15,0 2 25 0,0 0 11 0,0 0-16 16,0-2-12-16,0 2-50 0,0 0-49 0,0 0-50 16,0 0-52-16,0-4-30 0,0 1-25 0,23 1 7 15,-11-4 0-15,5 1-3 0,2-1 2 0,5 0-8 16,5 2 7-16,-2 0 0 0,6 0 0 0,2 1-2 15,3 2 2-15,-3 1-4 0,0 0 3 0,0 0 4 16,0 0-8-16,-4 0 8 0,-4 0-4 0,-6 0-8 16,-5 0-3-16,-3 0-11 0,-7 0-16 0,-2 18 3 15,-4-18 7-15,0 15 12 0,0 0 20 0,-29 3 3 16,29 5-4-16,-39 4-2 0,14 1 3 0,-6 5 5 16,-2 0 0-16,-4-3-8 0,2-1-11 15,-1-1-5-15,3-2-5 0,4-3 9 0,5-3 4 16,3-4 8-16,6-3 4 0,5-4 1 0,4 0 17 15,6-4 47-15,0-2 47 0,0 2 31 0,0 3 19 16,27 1-24-16,-27 6-26 0,49 2-2 0,-16 2-5 16,3 3-11-16,3 0-8 0,0 1-25 0,-4-2-28 15,-4-4-23-15,-8-3-13 0,-4-1-6 0,-5-2 0 16,-14 1 5-16,10 2 4 0,-10 4-1 0,0-1 2 16,0 3 0-16,-39 2-16 0,14 3-44 0,-8-1-68 15,-4 1-103-15,-6-2-134 0,-5-1-110 0,-4-1-58 16,-1 0-18-16,-1-4-7 0,-2-1-49 0,2 0-133 15,1-3-335-15,3-3 153 0</inkml:trace>
  <inkml:trace contextRef="#ctx0" brushRef="#br0" timeOffset="-8695.55">19838 16530 2731 0,'0'0'9'0,"0"0"0"0,0 0-4 0,0 16-3 15,0-16-4-15,0 0 9 0,0 0 25 0,0 0 28 16,0 0 19-16,0 0 15 0,0 0 5 0,0 0-5 16,0 0-1-16,0 0-12 0,0 0-25 0,0 0-19 15,17 0-25-15,-17 0-14 0,16 8 0 0,-5-8 0 16,5 0 2-16,3 3 0 0,6-1-4 0,3 2 2 16,3 0 2-16,7 1-2 0,5 0 0 0,3 2-1 15,7-1-3-15,5-1 4 0,2 2 1 0,6-2 1 16,0 1 2-16,3-1 1 0,-1-1 20 15,-2-2 24-15,-6-1 22 0,-4-1 16 0,-5 0 0 16,-5 0-9-16,-11 0 3 0,-6 0 6 0,-8 0-3 16,-3 0 12-16,-7 0-3 0,-1 0-6 0,-4 0-13 15,-2 0-24-15,0 0-19 0,-2 0-10 0,1 0-2 16,-1 0-5-16,-2 0-3 0,0 0 0 0,0 0-12 16,2 0-7-16,-2 0 0 0,0 0 1 0,0 0 65 15,0 0 20-15,0 32 26 0,0-11 15 0,0 7-50 16,0 7-5-16,-23 9-8 0,23 7-6 0,0 7 13 15,-19 2 0-15,19 5-5 0,-24 7-17 0,11 0-15 16,-5 3-10-16,-1-1-6 0,-2 0 3 0,1-1-3 16,-3-1-1-16,0-2-4 0,-2-2-1 15,-2 3 3-15,1-8-50 0,-3-3-65 0,0 1-55 16,0-2-68-16,0-2-28 0,-2-6-32 0,2-5-72 16,-2-7-81-16,0 1-97 0,0-5-259 0,2-9-27 15,2-5 143-15</inkml:trace>
  <inkml:trace contextRef="#ctx0" brushRef="#br0" timeOffset="-8028.61">19884 16586 3621 0,'12'-5'36'15,"-2"1"50"-15,-1 0 50 0,-1 0 56 0,0-1 15 16,-2 3-2-16,1-1-8 0,-3 2-24 0,-2 0-14 16,0 1-25-16,-2 0-26 0,2 0-22 0,-2 0-39 15,0 0-26-15,0 0-22 0,0 0-19 0,0 0-5 16,0 0 4-16,0 0 8 0,0 20 52 0,0-20 68 16,0 35 34-16,-21-10 32 0,21 3-4 0,0 5-26 15,-29 7 14-15,29 5-1 0,-25 3-9 0,11 3-22 16,-3 2-23-16,1 2-13 0,-1 7-2 0,-3-1-5 15,-1 3-18-15,-2 1-13 0,1-2-20 0,-1 1-6 16,2 0-7-16,-2 0-3 0,-3-3-3 16,1 1-4-16,-2-3-1 0,0-1 1 0,-2 0 0 15,2-8 1-15,-2-2 2 0,0-1-6 0,5-8-5 16,3-2 2-16,0-6-4 0,3-4 2 0,5-10 5 16,3 0 11-16,4-6 75 0,-1-4 56 0,5-3 58 15,0-3-4-15,2-1-72 0,0 0-58 0,0 0-62 16,0 0-9-16,0 0 0 0,0 0 0 0,0 0 0 15,0 0 0-15,38 0 0 0,-14 0 0 0,11-15 0 16,3 15 0-16,7 0 0 0,9 0 0 0,10 0 0 16,4 0 0-16,5 0 0 0,1 0 0 0,2 27 0 15,5-27 0-15,0 22 0 0,-5-22 0 0,-6 19 0 16,-3-19 0-16,-10 13 0 0,-9-13 0 0,-9 9 0 16,-12-9 0-16,-6 0 0 0,-7 0 0 15,-5 0 0-15,-7 0 0 0,-2 0 0 0,0 0 0 16,0 0-183-16,0 0-254 0,0 0-362 0,-23 0-235 15,23 0-124-15,-23 0-195 0,23-18 104 0,-35 18 235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3:57:33.0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7983 4284 1893 0,'21'0'25'0,"-21"0"12"16,0 0 8-16,0 0 30 0,0 0 10 16,0 0 19-16,0 0 33 0,0 0 3 0,0 0-4 15,0 0-6-15,0 0-18 0,0 0-20 0,0 0-21 16,0 0-17-16,0 0-17 0,0 0-2 0,0 0-3 16,0 0-5-16,0 0-5 0,0 0-7 0,21 0-9 15,-21 0-2-15,0 0-4 0,16 0-2 0,-3 0 6 16,1 0 11-16,3 0 16 0,-1 0 13 0,3 0 12 15,1 0 8-15,1 0 5 0,2 0-4 0,-3 0 1 16,7 0-10-16,2 0-4 0,0 0 1 0,4 0-2 16,2 0-2-16,7 0-3 0,-1 0-4 0,2-17-3 15,3 17-5-15,1 0-3 0,1 0-2 16,0-14-6-16,-3 14 7 0,-2 0-5 0,3-8 1 16,-5 8-2-16,3 0-10 0,-1 0-5 0,3-4-4 15,1 4-2-15,5 0 1 0,2 0 2 0,1 0-2 16,1 0 2-16,2 0-1 0,4 0-3 0,0 0 1 15,0 0-4-15,6 0 2 0,-4 0-2 0,3 0 4 16,-1 0-3-16,2 0 1 0,-4 0 2 0,-2 0-3 16,-2 0 3-16,-8 0-2 0,-5 0 0 0,-1 0 7 15,-3 14-7-15,0-14 3 0,-3 0 0 0,-5 0-9 16,2 0 12-16,-2 0-1 0,4 0 18 0,-1 0 16 16,-5 0 6-16,0 7 6 0,-2-7-11 0,2 0-9 15,-4 0-8-15,2 0-10 0,-2 0-6 0,0 0-5 16,2 0-3-16,0 0 3 0,0 0-3 15,2 0 1-15,2 0-2 0,0 0-3 0,0 0 4 16,2-16-3-16,1 16 4 0,-1 0 1 0,0 0-5 16,4 0 3-16,-1 0 0 0,-1 0-2 0,0 0 4 15,1 0 0-15,1 0 1 0,-2 0 4 0,3 0-2 16,-7 0 7-16,0 0 9 0,-2 0 3 0,2 0 4 16,2 0 1-16,-2 0-3 0,3 0 1 0,-5 0-4 15,4 0-7-15,0 0-2 0,0 0-8 0,3 0 3 16,-5 0-4-16,2 0-4 0,0 0-1 0,2 0-2 15,1 0 1-15,-1 0 3 0,2 0 1 0,1 0-1 16,3 0 1-16,-2 0-5 0,5 0 5 16,-2 0 0-16,-1 0 1 0,0 0 5 0,1 0-5 15,-3 0 9-15,3 0 13 0,-3 0 11 0,1 0 3 16,-3 0 0-16,-2 0-8 0,-2 0-7 0,-3 0-4 16,-1 0-6-16,-4 0-8 0,-3 0-3 0,3 0 3 15,0 0-7-15,-4 0 6 0,2 0-3 0,0 0-10 16,6 0 7-16,-4 0-7 0,2 0 0 0,0 0 7 15,-2 0-3-15,4 0 2 0,-2 0 1 0,4 0 6 16,-2 0-6-16,2 0 1 0,0 0 3 0,1 15-6 16,1-15 9-16,2 0-1 0,-4 0-3 0,4 10 7 15,-3-10-2-15,-1 0 3 0,0 0 11 16,-2 8 0-16,0-8 3 0,-2 0 1 0,-2 2-15 0,0-2 0 16,-2 1-3-16,0-1-1 0,2 0 4 15,0 2-8-15,2-1 0 0,-3 0-3 0,3 0 1 16,3 1 6-16,-1-1 3 0,0 0-6 0,-2 0 7 15,0 0-11-15,2 1-10 0,-2 1 10 0,2-3 0 16,2 1 0-16,-2 2 6 0,0-2-2 0,4 1-7 16,1 0 18-16,-3 0 16 0,0 0 26 0,2-2 22 15,-2 2-7-15,0-1-8 0,3 1-10 0,-1-2-22 16,0 1 5-16,4-1-9 0,-3 0-16 0,1 0 4 16,0 0-9-16,0 0-3 0,-1 0 4 0,1 1-6 15,-2-1 3-15,0 0 3 0,-2 2-7 0,3-1 6 16,-1 0 8-16,0-1-1 0,0 1 26 0,-4-1 19 15,2 0 0-15,-1 2 6 0,1-2-15 16,-2 0-19-16,0 0-4 0,-4 0 0 0,2 0 0 16,-4 0 0-16,6 0 7 0,-2 0-10 0,-2 0-4 15,2 0-4-15,2 0-12 0,2 0 1 0,0 0-2 16,0 0-3-16,0-14 0 0,2 14 0 0,1 0 0 16,-3 0 3-16,4 0-3 0,0 0 0 0,1-7-3 15,1 7 6-15,2 0 1 0,-1 0-3 0,3 0 8 16,-1 0-6-16,1 0 3 0,1 0 5 0,1-4-7 15,-1 4-3-15,-1-1 2 0,1 1 1 0,1 0 2 16,-1 0 10-16,-1 0 4 0,1 0 7 16,-5 0-5-16,0 0-10 0,-1-1-5 0,-3 1-8 0,2 0 6 15,-2 0 0-15,-2 0 0 0,3 0-4 16,-3 0-3-16,2 0 2 0,0 0-1 0,-2 0 4 16,0 0 1-16,1 0 1 0,-1 0 6 0,-2 0 1 15,-2 0 9-15,2 0 9 0,-2 0 8 0,0 0 3 16,-2 0 1-16,0 0-9 0,-2 0-10 0,-3 0-1 15,5 0-12-15,-4 0-5 0,0 0 2 0,0 0-8 16,0 0 1-16,1 0 1 0,-1 0-3 0,4 0 3 16,0 0-1-16,2 0-3 0,4 0 1 0,0 0-3 15,3 0 4-15,1 0-1 0,2 0-2 0,3 0 6 16,-3-9-5-16,-2 9 3 0,-4 0-4 16,3-7-1-16,-3 7 2 0,-2-3-5 0,0 1 8 15,-4 2-6-15,2 0 3 0,2-2-2 0,0 2 0 16,0 0 4-16,-2 0-2 0,-2 0 5 0,-2 0-2 15,0 0-2-15,0 0 1 0,-3 0-2 0,-1 0 2 16,-2 0 0-16,0 0 3 0,-5 0-2 0,3 0-2 16,-5 0 3-16,1 0-1 0,-3 0-1 0,-2 0 2 15,-1 0-2-15,-1 0 1 0,-4 0 0 0,0 0 0 16,0 0-2-16,-2 0 2 0,0 0 2 0,-2 0-3 16,0 0-4-16,0 0-46 0,0 0-67 0,0 0-125 15,0 0-184-15,0 0-129 0,0 0-91 16,0 0-64-16,-31 0-45 0,9 0-243 0,-1 0 20 15,-12 0 189-15</inkml:trace>
  <inkml:trace contextRef="#ctx0" brushRef="#br0" timeOffset="4302.93">25965 4300 1721 0,'-4'0'24'16,"0"0"4"-16,4 0 7 0,-4 0 13 0,4 0-11 15,0 0 14-15,0 0 15 0,0 0 3 0,0 0 3 16,0 0 2-16,0 0-6 0,0 0-1 0,0 0-2 15,0 0 1-15,0 0 0 0,0 0 1 0,0 0 3 16,0 17 1-16,0-17-4 0,0 0 4 0,0 0 4 16,0 0-4-16,0 0 1 0,0 8 1 15,0-8-3-15,0 0-1 0,0 0 8 0,0 0 7 16,16 0-1-16,-16 5 14 0,0-5 0 0,0 4-8 16,11-3-5-16,-11 2-6 0,12-1-5 0,-4 1-5 15,3 0-6-15,1 0-4 0,-2 1-8 0,7-1-3 16,-3 0 4-16,5-1-1 0,2 1 3 0,1 0 3 15,1 1 6-15,4-1-2 0,0-2 13 0,4 3 2 16,-4-3 2-16,6 0-2 0,-2 2-8 0,4-3-5 16,2 0-6-16,2 0 1 0,7 1-5 0,-1 1 8 15,5-2 3-15,4 0-2 0,-1 2 5 0,5-1 1 16,0 2-8-16,2-3-1 0,2 2 0 16,0 1-12-16,-2-3-8 0,2 4 3 0,0-1-9 0,-6-1-1 15,2-1 12-15,0 2-1 0,-5 0 21 16,-3 0 14-16,0-2 1 0,-1 0-2 0,1 1-30 15,0 0-16-15,-1-1-9 0,5 0-18 0,-4 0-3 16,7 1-1-16,1-1-3 0,4 0 7 0,-2 1 6 16,2 1-8-16,2-2-2 0,2 2-2 0,-6 0 7 15,2 1 2-15,-4 0 1 0,0-1 6 0,-2 0-4 16,0 1 14-16,-5 0 29 0,3-2 15 0,-4 1 23 16,-3 1 2-16,3 0-19 0,-5-4-15 0,1 3-20 15,4-1-11-15,-5 0-8 0,5 0-4 0,-1-1-3 16,3-1 0-16,0 2 4 0,5 0-2 15,1-2 2-15,4 2 1 0,2 0-5 0,-2 0 1 16,9 0-3-16,-5 1-3 0,4-1 3 0,0 0 5 16,1 1 16-16,-1 1 5 0,2-3 5 0,1 3 8 15,-7-2-15-15,2 2-3 0,-4-2-9 0,0 1-8 16,0-3-5-16,-2 2-2 0,-2-1-3 0,0-1-5 16,4 0-1-16,0 0-4 0,0 2 3 0,3 0 1 15,1 1 1-15,6 0-1 0,3 1 0 0,-1 0 1 16,1 2-3-16,1-3 3 0,1 2 4 0,-1 0-3 15,-3 1 4-15,-7-2 0 0,-2-1-6 0,-4 1 6 16,-2 0-2-16,-6-1 2 0,-2-1 4 0,-7 1 13 16,3-3 12-16,-9 1 6 0,0 0 2 15,-6-1-12-15,-4 2-6 0,-2-2-8 0,-6 1-2 16,-5-1 0-16,-1 0-1 0,-5 0-1 0,-2 0 0 16,1 0-5-16,-3 0-1 0,-4 0-1 0,0 0-3 15,0 0 3-15,-2 0-1 0,0 0-3 0,0 0-1 16,0 0-1-16,0 0-1 0,0 0 1 0,0 0 2 15,0 0-6-15,0 0-40 0,0 0-48 0,0 0-73 16,0 0-123-16,0 0-163 0,0 0-163 0,0 0-88 16,0 0-53-16,0 0-2 0,-17 0 22 0,17 0-176 15,-14 0 23-15,14 0 204 0</inkml:trace>
  <inkml:trace contextRef="#ctx0" brushRef="#br0" timeOffset="7583.78">29686 4992 4071 0,'16'0'15'0,"1"0"56"16,0-31 60-16,-5 31 63 0,2-22 42 0,-5 22-2 16,-1-18-21-16,-8 18-25 0,10 0-46 0,-10 0-52 15,0-11-36-15,0 11-42 0,0 0-16 0,0 0 3 16,0 0-6-16,0 0 3 0,-31 0 4 16,31 26-11-16,-39-26 8 0,14 32 3 0,-4-11 5 0,-2 1 7 15,-4 3-8-15,4 0-3 0,-2 3-5 16,0 0 1-16,0 0-1 0,-2 0 12 0,8-1-12 15,-2 0 5-15,2 0-1 0,6-4-12 0,-1-2 5 16,11-2 3-16,-1-4-7 0,8 0-1 0,0-5 16 16,4-2 0-16,0 0 8 0,0-3 3 0,35-1-7 15,-12 0-1-15,3-2 5 0,7-1 55 0,3-1 35 16,-1 0 26-16,4 0 45 0,-6 0-21 0,2 0 5 16,-4-24-5-16,-4 24-11 0,-2-18-7 0,-4 18-11 15,-3-18-2-15,-3 18-20 0,-3-17-19 0,-4 17-25 16,1-13-29-16,-7 13-19 0,0-9-17 0,-2 9-15 15,0 0-22-15,0 0-4 0,0 0 6 0,0 0 12 16,0 0 24-16,-29 30-10 0,29-30-26 16,-27 37-22-16,27-12-39 0,-37 5-67 0,14 3-86 15,2 3-120-15,1 0-85 0,-1 1-32 0,2 4-11 16,5 0-11-16,-3 1-40 0,7-2-86 0,-2 1-274 16,3-6 82-16,5-6 164 0</inkml:trace>
  <inkml:trace contextRef="#ctx0" brushRef="#br0" timeOffset="8052.25">29917 5315 4544 0,'29'-33'17'0,"-4"3"71"0,0-1 121 16,-4 3 157-16,-3 3 107 0,-1-1 22 0,-7 7-61 16,0 3-128-16,-5 7-117 0,-1 3-93 0,-4 3-69 15,0 2-36-15,0 1-1 0,0 0 31 0,0 25 36 16,-27-25 13-16,27 42 0 0,-31-10-26 0,31 4-17 15,-37 8 3-15,16 4-1 0,0 2-3 0,1 0-7 16,1 2-11-16,2-1-4 0,1-1-5 0,-1-2 3 16,1-4 3-16,1-4-4 0,3-8 6 0,2-1-1 15,1-10 7-15,3-6 11 0,-2-2 63 0,8-7 43 16,0-6-6-16,0 0-9 0,0 0-67 0,0-23-48 16,0 23 0-16,23-41 0 0,-23 15 0 0,20-8 0 15,-20-5 0-15,29-4 0 0,-10-4 0 16,-1-3 0-16,3-2 0 0,2-2 0 0,0-2 0 15,4 2 0-15,-1 2 0 0,1 2 0 0,0 3 0 16,0 3 0-16,0 6 0 0,2 4 0 0,-4 5 0 16,-3 3 0-16,1 6 0 0,-2 4 0 0,-3 5 0 15,-3 2 0-15,1 6 0 0,-1 1 0 0,-1 2 0 16,-1 0 0-16,1 0 0 0,-1 37 0 0,-1-15 0 16,2 6 0-16,-1 4 0 0,-1 6 0 0,-1 4 0 15,-1 4 0-15,-4 1 0 0,-4 2 0 0,-2-1 0 16,0 0-6-16,0-1-41 0,0-2-46 15,-41-2-68-15,41-2-78 0,-48-4-54 0,17-1-86 16,-8-4-88-16,0-3-65 0,-5-3-27 0,1-6 26 16,-3-3 13-16,1-4-13 0,4-5-45 0,1-3-190 15,7-5-132-15,2 0 161 0</inkml:trace>
  <inkml:trace contextRef="#ctx0" brushRef="#br0" timeOffset="12615.37">26360 3349 1695 0,'4'22'36'0,"2"-22"15"0,-6 0 29 16,4 0 30-16,1 0-2 0,-5 0 15 0,0 0 3 16,0 0 4-16,4 0-5 0,-4 0-5 0,0 0-7 15,0 0-10-15,0 0-6 0,0 0-2 0,0 0-2 16,0 0-4-16,0 0 0 0,0 0-5 0,0 0-16 15,0 0-14-15,0 0-15 0,0 0-11 0,0 0 1 16,0 0-1-16,0 0-3 0,0-19 3 16,0 19-4-16,0-17 4 0,18 17 7 0,-18-18 4 15,0 6 5-15,19 2 7 0,-19-4 0 0,21 1-9 16,-7-2-5-16,5 0-11 0,-3 1-10 0,7 0-2 16,-5 0 0-16,9 2 4 0,0-1 3 0,4 3 5 15,-4-1-2-15,4 3-2 0,-2 0-2 0,6 2 2 16,-4 2-1-16,4-1-5 0,-6 2 5 0,2 0-3 15,0 1-5-15,-4 0-1 0,0 2-7 0,0 0-4 16,0 0 3-16,0 0-2 0,4 0-1 0,-4 0-1 16,6 0-1-16,-2 0 0 0,4 23-1 0,0-23 6 15,2 0-3-15,-2 25-3 0,2-25 4 0,3 21-3 16,-3-21 0-16,2 20 2 0,-4-8-5 16,-2-4 0-16,3 2 0 0,-5-4 3 0,-2 2 7 15,-9-2-2-15,-1-1 29 0,-5-3 26 0,-1 1 17 16,-1-2 25-16,-2-1-15 0,-1 0-17 0,-1 0-8 15,2 0-17-15,3 0 4 0,1-21-10 0,-1 21-8 16,1-18-4-16,5 18-19 0,-7-20-1 0,11 20-1 16,-5-25-4-16,3 14 4 0,2-3-8 0,0 1-2 15,3-2 0-15,5 0-3 0,2 1 9 0,3-2 0 16,-1 2 0-16,2-1 0 0,2-1 2 0,-2 3 0 16,1-1-2-16,-3 1 3 0,-4-1-4 0,0 3-3 15,2-3 7-15,-4 3-2 0,0 0 2 16,-4 2 0-16,-5 0 3 0,5 2 3 0,-10-1 0 15,3 4-3-15,-5-1-3 0,-1 1-4 0,-2 2 0 16,-6 1 0-16,3-1-1 0,-3 0-2 0,-2 2-3 16,-2 0 6-16,0 0-5 0,0 0 7 0,0 0 0 15,0 0-2-15,0 0 2 0,0 0-2 0,0 0-3 16,0 0 4-16,0 0 5 0,0 0-2 0,0 0 2 16,0 0 3-16,0 0-9 0,0 0 4 0,0 0 13 15,0 0 8-15,0 0 17 0,0 0 4 0,0 0-10 16,0 0-8-16,0 0-14 0,0 0-3 0,0 0 2 15,0 0-10-15,0 0 0 0,0 0-4 0,0 0-2 16,0 0 3-16,18 0-4 0,-18 0-3 0,0 0 0 16,0 0-3-16,0 0 0 0,11 0 6 15,-11 0-9-15,0 0 10 0,12 0-1 0,-4 0-2 16,3 24 9-16,-3-24-4 0,6 25 12 0,-1-11-14 16,1 3 0-16,3-1 0 0,2 3-4 0,-5 0 13 15,3-1-3-15,-3 0 0 0,0-2 3 0,-1 1-1 16,3-2 5-16,-5 0-11 0,3-2-3 0,-1-3 4 15,-1 0 3-15,-2-1 7 0,7-1-6 0,-7-2 3 16,3-2-4-16,-3 2 5 0,4-5 2 0,-1 3-3 16,1-2 4-16,-1-2-4 0,3 0 4 0,-1 0 4 15,3 0 4-15,3 0 3 0,2 0-7 16,2 0 3-16,3-18-7 0,6 18-7 0,1 0-3 16,6-18-8-16,2 18 0 0,-1 0 4 0,3-17 6 15,3 17-6-15,-3 0-4 0,1-12 1 0,-5 12-1 16,0 0 3-16,-1 0 4 0,-3 0 3 0,-4 0-7 15,-2 0 0-15,-2 0 1 0,-2 0-4 0,-4 0 7 16,1 0-4-16,-3 0 4 0,-2 18-3 0,-3-18 2 16,-1 0 5-16,1 0-8 0,-3 13 7 0,-3-13-9 15,0 0 6-15,1 8 0 0,-5-8 0 0,2 8 3 16,-2-8-7-16,3 4 7 0,-1-1-6 0,0 1 6 16,-2-1-3-16,7 1 7 0,1 1-8 0,1 0-5 15,1 1 2-15,3-1-7 0,-3 1 15 0,3-1-5 16,4 1 1-16,-1-1 0 0,3-1-5 0,4 2 5 15,4-1 6-15,-4 1-9 0,4-1-1 16,0 1 3-16,0 1-6 0,-2 0-1 0,-2-2 14 16,0 4-7-16,-4-1 3 0,0-2 4 0,-2 2-14 15,-1 0 7-15,-5-1-6 0,-1 0-2 0,-3 1 5 16,-1-1-27-16,-4 0-48 0,-1 1-37 0,-3 2-59 16,0 0-46-16,-2 3-21 0,-2 0-44 0,0 1-53 15,0-1-37-15,0 1-62 0,-37-1-93 0,10-3-228 16,0-3 16-16,-4-3 134 0</inkml:trace>
  <inkml:trace contextRef="#ctx0" brushRef="#br0" timeOffset="13558.77">28162 2142 3451 0,'0'-6'20'15,"0"0"37"-15,0 2 49 0,0 0 47 0,27-1 18 16,-27 1 10-16,0 0-22 0,0 4-21 0,19-2-20 16,-19 2-39-16,0 0-30 0,0 0-29 0,0 0-22 15,0 0-9-15,0 0 0 0,0 0 9 0,0 0-6 16,0 27 4-16,0-27 0 0,0 30-1 0,0-11 9 15,-23 5-2-15,23 6 6 0,0 3-3 16,-18 3-22-16,18 1-39 0,0 3-63 0,-13-2-67 16,13 3-68-16,-14-2-39 0,5-3-40 0,-5-3-44 15,4-3-54-15,-7-5-165 0,-2-7-122 0,3-5 109 16</inkml:trace>
  <inkml:trace contextRef="#ctx0" brushRef="#br0" timeOffset="13830.82">27848 2116 3264 0,'31'-15'17'0,"-31"3"52"0,23 3 58 15,-23 0 44-15,21 0 24 0,-21 1-27 0,10 3-37 16,-10 1-17-16,8 1-22 0,-8 2-12 0,4 1-8 16,1-1-20-16,-5-1-20 0,2 2-12 0,2-1-13 15,-4 1-8-15,8-1 4 0,0 1-7 0,3-3 1 16,3 2 3-16,3-1-7 0,1 0 8 0,5 2 0 15,8-1-3-15,-4-1 5 0,8 2 3 0,-2-1 1 16,2 0-2-16,0 1-1 0,-2-1-6 0,3 1-7 16,-5-2 5-16,-5 2-13 0,5-1-38 0,-12 1-49 15,4-1-79-15,-9 0-93 0,-1 1-85 0,-5 0-71 16,-4 0-47-16,-4 0-69 0,0 0-135 0,0 0 71 16,-31 0 123-16</inkml:trace>
  <inkml:trace contextRef="#ctx0" brushRef="#br0" timeOffset="14030.93">27691 2607 3627 0,'0'18'27'0,"0"-5"42"0,0-2 41 16,31-5 55-16,-31-5 13 0,27-1 3 0,-8 0-20 16,3 0-42-16,-1 0-26 0,2 0-43 0,4 0-22 15,0 0-13-15,-1-23-13 0,5 23-4 0,-4-17 2 16,4 17-25-16,-2-18-41 0,-2 18-42 0,4-21-62 15,-8 21-49-15,4-20-56 0,-5 11-59 16,1 0-55-16,-6 1-76 0,1-1-148 0,-3-1-149 16,-3 1 114-16</inkml:trace>
  <inkml:trace contextRef="#ctx0" brushRef="#br0" timeOffset="14644.17">28351 2273 3438 0,'0'0'24'0,"22"0"47"0,-22 0 54 16,23 0 45-16,-23 0 13 0,19 0-21 0,-19 0-42 16,8 0-48-16,-8 0-44 0,0 0-25 15,0 0-11-15,0 0 1 0,0 0 3 0,0 0 3 16,0 0-2-16,0 0 5 0,0 0 0 0,0 29-2 16,0-29 7-16,0 38-8 0,-19-14 4 0,19 3-1 15,0 0-5-15,0 1 4 0,0 2-20 0,0-3-8 16,-12 1-20-16,12-2-11 0,0-1 0 0,0-3-10 15,0-2 7-15,0-4-4 0,0-3 11 0,0-3 21 16,0-3 16-16,0-2 18 0,0-3 7 0,0-2-5 16,0 0-12-16,16 0-9 0,-16 0 3 0,0-28-1 15,0 28 7-15,19-27 6 0,-19 9-3 0,10-4 5 16,-10-1 0-16,7-2-1 0,-7 0 1 16,6-1 3-16,-6 1 3 0,4-1 2 0,-4 1 3 0,4 3 7 15,-4 0 12-15,6 4 10 0,-2 0 0 16,1 1-9-16,-5 5-11 0,4 2-12 0,-4 2-2 15,4 4-5-15,0-2-3 0,-4 5-7 0,0 1-6 16,4 0 3-16,-4 0-2 0,2 0 7 0,0 0 0 16,0 22 2-16,2-22-4 0,1 27-13 0,-1-10-5 15,-4 1-5-15,4 2-4 0,2 2 5 0,-2 0-13 16,-4-1-16-16,4-2-3 0,0-1-8 0,-4-4 1 16,5 1 8-16,-5-3 0 0,0-2 6 0,0-3 14 15,0-2 17-15,0-2 15 0,0-1 11 0,0-2 10 16,0 0-3-16,0 0-3 0,0 0-2 15,0 0-3-15,0-29 2 0,0 29 0 0,-17-28 7 16,17 12 13-16,0-5 8 0,0 2 15 0,0-1 11 16,0-1 9-16,0 1 5 0,0 2 13 0,0-2-2 15,27 4-5-15,-27 2-5 0,23 4-17 0,-23-1-9 16,29 6-20-16,-15 0-11 0,0 4-10 0,3-1-10 16,-3 2 2-16,3 0-3 0,-3 0-1 0,3 29 2 15,-7-29-17-15,5 39-19 0,-7-12-33 0,5 5-38 16,-9 2-26-16,-2 4-29 0,-2-2-33 0,0 3-38 15,0-2-51-15,-27 1-105 0,27-5-162 16,-29-2-67-16,29-7 96 0</inkml:trace>
  <inkml:trace contextRef="#ctx0" brushRef="#br0" timeOffset="15139.36">28814 2377 2429 0,'26'-24'0'0,"-3"3"2"0,-4 1 27 16,-3 3 7-16,-3 0 6 0,-3-1 9 0,-6 4-16 16,2 2 2-16,-6 3-4 0,0-1-11 0,0 2-13 15,0 3-10-15,0 1-5 0,0 4 0 0,0 0 2 16,-24 0 3-16,24 0-3 0,0 0 4 16,-25 30-5-16,25-30 1 0,-21 26 3 0,21-10-3 15,-16 2 4-15,16 1-3 0,-13-2 0 0,13 1 0 16,0 0 2-16,-6-2 0 0,6-4 2 0,0-1 4 15,0-3 26-15,0-3 30 0,0-5 14 0,0 0 1 16,0 0-19-16,0 0-2 0,23-23 15 0,-23 23 19 16,0-26 6-16,22 8-11 0,-22 1-8 0,19-2-7 15,-4 1 4-15,-15 0 9 0,16-1-6 0,-4 0 13 16,-1 4 16-16,-3 1 4 0,0-1 2 0,-1 4-11 16,-3 1-18-16,0 2-22 0,-4 2-19 0,6 4-22 15,-6 1-23-15,2 1-10 0,-2 0-7 16,0 0 2-16,4 0 12 0,-2 0 5 0,0 33 14 15,0-33 7-15,3 34-1 0,-1-8 2 0,4 5-6 0,-4 4 2 16,-2 2-1-16,2 2-1 0,0 0-3 16,-4 4-3-16,0-3-4 0,0-1-3 0,0-3 0 15,0 1-2-15,-22-4 5 0,22-3-4 0,-19-2 3 16,19-3 0-16,-23-3-4 0,23-2 11 0,-27-5-4 16,27-1 1-16,-22-2-1 0,9-5-2 0,1-1-4 15,4-1-35-15,-3-2-47 0,1-3-67 0,-2 0-77 16,-1 0-51-16,3 0-43 0,-3 0-31 0,-1-23-33 15,2 23-84-15,1-20-157 0,-1 20-28 0,2-24 117 16</inkml:trace>
  <inkml:trace contextRef="#ctx0" brushRef="#br0" timeOffset="17598.87">31273 4166 1913 0,'-2'0'27'0,"2"0"2"16,0 0 4-16,0 0 0 0,-2 0-16 0,2 0 13 15,0 0 10-15,0 0 18 0,0 0-2 0,0 0-3 16,0 0-2-16,0 0-10 0,0 0 3 0,0 0-2 16,0 0-3-16,0 0 0 0,0 0 1 0,0 0 8 15,0 0 5-15,0 0 12 0,0 0 7 0,0 0 12 16,0 0 18-16,0 0 16 0,0 0 5 0,0 0-21 16,0 0-24-16,25 0-29 0,-25 13-7 0,37-13 14 15,-6 0 16-15,4 8 22 0,7-8 2 0,5 6-2 16,-1-6-7-16,1 6-16 0,-1-3-9 15,-1 1-11-15,-3-1-10 0,-3-1-3 0,-6 0 2 0,-4-1-5 16,-6 1-4-16,-1-1-6 0,-5-1-11 16,-7 1-8-16,1-1-5 0,-9 0-7 0,0 0-7 15,-2 0 2-15,0 0 0 0,0 0 6 0,-23 0 7 16,23 0 0-16,-41 0 2 0,16 0-9 0,-8 0-2 16,-8 0-6-16,-3 0-6 0,-6 0-4 0,1 0-3 15,-5 0-2-15,0 0-2 0,3 0 0 0,-1 0-2 16,4 0-2-16,7 0 1 0,4 0 4 0,6 0-2 15,4 14 8-15,4-14 14 0,9 0 4 0,6 0 19 16,1 0 12-16,5 0 0 0,2 0 6 0,0 0-4 16,0 0-11-16,35 0 15 0,-35 0 5 0,46 0 5 15,-19 0 9-15,10 0-10 0,2 0-3 16,5 0-1-16,-1 0-1 0,5 0-7 0,-3-16-2 16,3 16-8-16,-7 0-7 0,-2 0-2 0,-4 0-4 15,-4 0 1-15,-6 0 1 0,-2 0 0 0,-9 0-2 16,-1 0-6-16,-5 0-3 0,-2 0-6 0,-4-7-2 15,-2 7-2-15,0 0 4 0,0 0 5 0,-37 0 6 16,14 0-5-16,-6 0-11 0,-8 0-13 0,-6 0-14 16,-3 0-7-16,-1 0-7 0,-5 0-6 0,3 0-1 15,1 0 7-15,9 0 8 0,6 0 15 0,2 0 8 16,12 0 8-16,0 0 9 0,9 0 2 0,4 0 18 16,4 17 15-16,2-17 14 0,0 0 8 15,0 0-3-15,35 0-2 0,-14 0 2 0,10 9 10 16,2-9 9-16,6 0 0 0,7 7-3 0,1-7-8 15,3 4-9-15,-3 0-6 0,-3-1-6 0,-1 0-10 16,-4 0-1-16,-1-3-12 0,-5 3-3 0,-7-2-2 16,-5 0-5-16,0 1 6 0,-5-1-7 0,-5-1-5 15,-3 1-11-15,-4-1-24 0,-4 0-10 0,0 0-2 16,0 1 11-16,0 1 24 0,-33 0 2 0,33 0-11 16,-43 0-5-16,14-2-15 0,-4 3 2 0,-5-3 10 15,1 0-6-15,0 0 14 0,0 0 7 0,4 0 4 16,0 0 12-16,10 0 0 0,4 0 1 0,7 0 12 15,2 0 17-15,5 0 17 0,5 0 0 16,0 0-5-16,0 0-19 0,38 0-17 0,-38 0 4 16,47 0-4-16,-16 0 3 0,2 0 0 0,0 0-5 15,2 0 2-15,1 0-4 0,-5 0-1 0,0 0 1 16,-7 0-27-16,-3 0-39 0,2 0-63 0,-9 0-107 16,-1 15-112-16,-7-15-88 0,-4 0-108 0,-2 0-265 15,0 0 53-15,0 12 128 0</inkml:trace>
  <inkml:trace contextRef="#ctx0" brushRef="#br0" timeOffset="64735.36">27201 5396 1513 0,'13'18'-4'16,"-3"-5"-4"-16,-6-4-16 0,4-1-20 0,-3-7-20 15,-5-1-40-15,0 0-80 0,0 0-134 0,0 0 8 16,-27-34 43-16</inkml:trace>
  <inkml:trace contextRef="#ctx0" brushRef="#br0" timeOffset="117276.73">31120 5091 2535 0,'0'0'60'16,"0"0"52"-16,0 0 51 0,0 0 46 0,0 0 0 15,0 0 1-15,0 0-1 0,23 0-5 0,-23 0-25 16,0 0-21-16,19 0-29 0,-19 0-27 0,0 0-28 15,0 0-28-15,14 0-23 0,-14 0-16 0,0 0-8 16,0 0-10-16,0 0-2 0,0 0 2 0,0 0-19 16,0 0 3-16,0 0 7 0,0 0-2 0,-27 0 11 15,27 26-15-15,-29-26-13 0,15 25-12 0,-5-8-1 16,-1 1 15-16,-1-2 6 0,7 1 13 0,-3 0 7 16,5-1 3-16,-3-2 1 0,9 0 1 0,-2-3 4 15,4 0-1-15,-1-2 7 0,5-1 2 16,0-1-3-16,0 0 19 0,0 0 14 0,31 1 11 15,-31 1 13-15,31 0 0 0,-31 0-3 0,40 0 0 16,-20 2-3-16,1-4-12 0,0 2-12 0,-3-1-14 16,-3-3-8-16,-1 0-9 0,-3-1 1 0,-5 0-4 15,-6-1-3-15,8 2 6 0,-8 0-6 0,0 1 7 16,0 1 4-16,0 2 2 0,0 2-1 0,-29 3-2 16,29 0 2-16,-31 1-5 0,10 0 0 0,3 2-10 15,-7 0-40-15,0-2-34 0,-2 3-44 0,1-1-48 16,-3-1-28-16,6 0-38 0,-2-2-24 0,-2 2-10 15,4-5-12-15,1 0-11 0,1-1-32 0,2-2-91 16,5-6-169-16,4-2 39 0,-1 0 104 16</inkml:trace>
  <inkml:trace contextRef="#ctx0" brushRef="#br0" timeOffset="119036.88">31170 5462 3136 0,'23'-3'6'0,"0"-2"18"16,-3 0 48-16,-3 0 47 0,1-3 40 0,1 1 28 15,-9 1-9-15,3 1-20 0,-5 2-26 0,-2-1-28 16,-4 2-26-16,0-1-30 0,-2 3-21 0,0-1-22 16,0 1-17-16,0-1-3 0,0 1 2 15,0 0 0-15,0 0 3 0,0 0 2 0,0 0-4 16,0 0 2-16,0 0 4 0,0 0-2 0,0 19 3 16,0-19 4-16,0 0 3 0,0 0 10 0,0 0 2 15,0 0 1-15,0 0-5 0,0 0-4 0,0 0-3 16,25 0 0-16,-25 0 0 0,19 0 2 0,-19-24 0 15,22 24-4-15,-9-21 1 0,-3 21-1 0,1-26-2 16,-3 12 1-16,-2 1-10 0,0 0-3 0,-2 0 2 16,1 3-7-16,-5 2-7 0,0-1-15 0,0 2-25 15,0 3-27-15,0 0-30 0,0 1-6 0,0 3 20 16,0 0 31-16,-25 0 24 0,25 0 6 0,-29 0-21 16,6 27-19-16,2-27 1 0,-6 30-10 15,3-12 3-15,-3 2 1 0,0 2 2 0,0 0 0 16,2 5-4-16,3-3-11 0,1 2-14 0,4-2-2 15,3-1-4-15,1-1 12 0,7-1 19 0,0-2 16 16,6-1 30-16,0-4 18 0,0-1 12 0,31-3 12 16,-31-5 15-16,39 0 18 0,-14-2 26 0,6-3 37 15,-2 0 16-15,4 0 7 0,2-26 3 0,-2 26-11 16,0-23 2-16,-4 23 3 0,0-35-4 0,-6 19 6 16,2-3 0-16,-7 1-3 0,-3 0-3 0,-5 0-21 15,1-2-24-15,-1 3-21 0,-6 3-21 0,0-3-8 16,-2 3-7-16,0 1-4 0,-2 4-2 15,0-1-4-15,0 4-20 0,0 2-15 0,0 3-4 16,0 1-6-16,0 0 13 0,-29 0 5 0,29 0-12 16,-24 0-6-16,24 29 0 0,-29-29 9 0,8 22 9 15,7-22 8-15,-5 27 8 0,2-27 2 0,3 27-1 16,-1-16 2-16,1 2-2 0,4-2-1 0,-5-1 0 16,9-1 5-16,-2-2 2 0,4 1 5 0,1-5 8 15,-1 1 5-15,4-2-1 0,0-2 4 0,0 0 1 16,0 0 7-16,35 0 25 0,-35 0 29 0,31 0 19 15,-10 0 10-15,2-22-4 0,0 22-23 0,-1 0-1 16,-1-25 5-16,2 25 4 0,-3-20 11 16,-1 20-2-16,0-18-8 0,-3 7 0 0,-3 3 7 0,-1 0-6 15,-2 3-10-15,-1-1-28 0,-5 2-23 16,-2 1-20-16,2 1-11 0,-4 1-8 0,0 1-1 16,0 0 1-16,0 0 3 0,0 0 8 0,-27 35 1 15,27-35 2-15,-23 44 2 0,23-15-3 0,-29 5 3 16,29 4 1-16,-33 4-4 0,19 3 5 0,-1 3 1 15,3-2-12-15,0 2-43 0,1 1-40 0,3 0-41 16,0-2-31-16,2-3-7 0,1-2-7 0,5-8 1 16,0-2 28-16,0-7 44 0,0-10 21 0,0-6 5 15,0-8-22-15,29-1-14 0,-29-24 8 0,23 24 25 16,-23-50 37-16,29 15 29 0,-12-1 15 16,-1-4 8-16,3-5 12 0,1-1 15 0,1-1 32 15,-2 1 30-15,-1 1 21 0,-3 2 24 0,-1 0 20 16,-1 3 17-16,-5 2 9 0,-4 5-8 0,2 3-20 15,-2 5-18-15,0 4-16 0,1 3-32 0,-1 4-25 16,0 3-34-16,-2 6-28 0,0 1-13 0,-2 2-8 16,0 2 0-16,0 0 5 0,0 0 2 0,0 23 4 15,0-23-1-15,-21 31 1 0,21-11 0 0,0 2 1 16,-20 3 2-16,20 1-3 0,-17 2 3 0,17 0-1 16,-12-1 3-16,12 2-1 0,-13-4-2 0,13-1 0 15,0-3-1-15,0-1 5 0,0-5 3 0,0-2 10 16,0-5 1-16,25-2 1 0,-25-4 5 0,23-2 18 15,-23 0 17-15,31 0 26 0,-8-26-3 16,-5 26-2-16,5-29-9 0,0 9-17 0,1 2 3 16,-3-5-15-16,-2-1-9 0,-3-1-7 0,3-1-6 15,-7-2-4-15,1 2-1 0,-5 0-6 0,0 2-1 16,-4 2-3-16,0 2-3 0,-1 5-2 0,-1 4-6 16,-2 3-1-16,2 1-10 0,-2 5 1 0,0 2 0 15,0 0-4-15,0 0 8 0,0 23 5 0,-25-23 0 16,25 32 3-16,0-7 0 0,-27 0-3 0,27 4-10 15,-19 1-21-15,19 3 2 0,-14 0-13 0,14-1 4 16,-10-1 15-16,10-1-3 0,0-3 14 16,-11-5 12-16,11-3 9 0,0-5 7 0,0-3 16 15,0-5 16-15,0-3 11 0,0-3 8 0,25 0-2 16,-25 0 10-16,27-26 3 0,-27 26-9 0,37-32-3 16,-16 10 2-16,2-3-10 0,-3-2 7 0,1 0-4 15,-5-1-12-15,1-2-1 0,-3-1-7 0,1 2-3 16,-3 1-16-16,-3-2-12 0,1 4-2 0,-2 0-3 15,-2 2 3-15,-1 3 3 0,-1 3-6 0,0 3-4 16,-2 2-13-16,0 5-11 0,-2 2-53 0,0 5-14 16,0 1 3-16,0 0 13 0,0 0 57 0,0 25 14 15,-27-25 4-15,27 36 1 0,-27-14-16 16,27 6-11-16,-35-1-12 0,16 3-14 0,1 0 1 0,1-2 11 16,1-1 4-16,-1-3 7 0,5-3 1 15,4-3 6-15,1-2 7 0,1-5 15 0,6-3 34 16,0-3 1-16,0-2 5 0,0-3 3 0,0 0-22 15,31 0 11-15,-31 0 14 0,37-30 12 0,-10 30 7 16,-2-31 0-16,2 13-7 0,0-1 1 0,-2-2 0 16,-3 0-3-16,1 0 3 0,-6 0-14 0,1-1-3 15,-3 3-5-15,-3-1-13 0,-2 4-7 0,-1 1 0 16,-3 2-6-16,-2 2 2 0,-2 2-3 0,0 3-7 16,-2 3-9-16,0 0-8 0,0 2-2 0,0 1 0 15,0 0 9-15,0 0 4 0,0 0 5 0,-25 30-5 16,25-30 0-16,-24 31 2 0,24-12 1 15,-29 2 7-15,12 3 4 0,17 3-7 0,-29 1 3 0,17 1-5 16,-1 0-6-16,3 0-30 0,0 0-6 16,-1 0-18-16,5-2-14 0,0-2 27 0,4-1-1 15,2-5 24-15,0-1 17 0,0-5 11 0,0-1 2 16,0-5 5-16,0 0 0 0,31-5-1 0,-31-1 1 16,25-1 4-16,-25 0 1 0,31 0-2 0,-31 0 4 15,27-30-5-15,-11 30 2 0,-4-28-3 0,1 11 1 16,-3-1-6-16,1-2-3 0,-3-3 5 0,-2 1 0 15,0-1 7-15,-2-1 1 0,-2 0-2 0,3 0 4 16,-3 1 0-16,0-1 3 0,-2 0 10 16,4 5-2-16,-4-1 4 0,4 2 8 0,0 2-8 0,2 0 0 15,-2 3-2-15,3 2-18 0,1 2 1 16,0 4-11-16,0-2-5 0,1 4 0 0,1 3-11 16,2 0-13-16,-1 0-10 0,3 0-3 0,1 30 2 15,3-30 3-15,-1 42-17 0,1-16 2 0,-3 6-21 16,-1 2-11-16,-1 5 0 0,-3 1-29 0,-6 2-31 15,0-1-36-15,-4 4-40 0,0-1-47 0,0 3-32 16,0-1-27-16,-37-1-38 0,37-3-58 0,-31-4-145 16,31-4-66-16,-29-6 103 0</inkml:trace>
  <inkml:trace contextRef="#ctx0" brushRef="#br0" timeOffset="119605.87">32671 5712 3320 0,'47'-31'18'0,"-5"0"54"0,1 2 44 15,-2 2 43-15,-1-1 10 0,-7 3-24 0,-6 2-7 16,-5 7-19-16,-5 4-16 0,-5 0-24 0,-3 6-43 16,-5 1-32-16,-2 3-27 0,-2 2-9 0,0 0 5 15,0 0 4-15,-35 23 7 0,35-23-11 0,-40 30-7 16,14-7-9-16,-3 2-5 0,-2 3 10 0,2 2 1 16,-2 3 5-16,4-1 6 0,4 2 6 0,0 0 7 15,7-3 5-15,1-1 6 0,5-5 0 16,4-2 2-16,6-5 8 0,0-3 20 0,0-5 34 15,0-2 30-15,0-5 24 0,33 1 14 0,-33-4-8 16,39 0 8-16,-12 0 7 0,0 0 16 0,4 0 0 16,0-25 0-16,0 25 13 0,0-22-32 0,0 22 4 15,-6-27-9-15,0 13-11 0,-7-2-8 0,-1 0-22 16,-3 3-25-16,-4 0-26 0,-1 3-4 0,-5 2-7 16,2 2-12-16,-4 6-17 0,0-7-10 0,0 7-10 15,-2 0 9-15,2 0-4 0,0 0 1 0,-2 0 0 16,2 0-10-16,1 0-1 0,-3 0-11 0,2 0-10 15,-2 0 6-15,0 0 10 0,2 0 25 0,-2 0 19 16,0 0 7-16,4 0-1 0,2 0-14 16,0 0-9-16,9 0 1 0,-1-35-1 0,3 17 4 15,3-3 0-15,-1-4-1 0,2-2 2 0,-3 0 2 16,1-2 3-16,-7 0-1 0,1 2 0 0,-3 0-4 16,-2 4 5-16,-4 0-4 0,1 3-14 0,-5 4-21 15,2 3-58-15,-2 4-26 0,0 1-3 0,0 3 9 16,-38 5 35-16,38 0 16 0,-51 0-3 0,20 0 3 15,-9 28 18-15,-3-28 10 0,-7 43 16 0,1-16 2 16,-1 6-14-16,-2 2-17 0,3 2-18 0,-5 3-7 16,7 1 7-16,3 3-5 0,7 1 5 0,6-2-3 15,4 1-6-15,8 2-6 0,7 0-7 0,6 0-6 16,6-2-19-16,0-1-12 0,0-1-35 0,33-2-40 16,-33-4-44-16,41-4-51 0,-20-5-50 15,4-2-100-15,-5-3-263 0,3-7 19 0,-2-2 109 16</inkml:trace>
  <inkml:trace contextRef="#ctx0" brushRef="#br0" timeOffset="119882.44">28886 6230 4372 0,'-19'0'1'0,"11"15"13"0,4-15 28 16,4 0 45-16,0 0 21 0,0 0-6 0,29 0-23 16,-29 0-6-16,33 0 11 0,-6-21 32 0,8 21 40 15,10 0-1-15,13 0 9 0,15-15 0 0,13 15-30 16,12 0-17-16,28 0-43 0,27 0-36 0,18 0-17 16,22 0 51-16,28 0 73 0,25 0 51 0,20 36 30 15,15-36-41-15,11 38-47 0,154-4-35 0,20 5-8 16,-22-2-11-16,-20 1-15 0,-172-12-9 0,-27-5 1 15,-16-2 7-15,-122-19 17 0</inkml:trace>
  <inkml:trace contextRef="#ctx0" brushRef="#br0" timeOffset="125047.1">11415 5138 1136 0,'-13'19'11'0,"1"-19"4"0,6 0 16 16,6 0 31-16,-11 0 27 0,11 0 25 0,0 0 13 15,0 0-5-15,0 0-21 0,0 0-19 0,0 0-11 16,0 0-14-16,0 11-10 0,0-11-2 0,0 0-8 16,0 0-8-16,0 0-1 0,0 0 6 0,0 0 7 15,0 0 18-15,0 0 28 0,0 0 15 0,0 0 15 16,0 0-15-16,0 0-24 0,23 0-36 0,-23 0-25 15,27 0-2-15,-4 0 1 0,-3 0 19 0,7 0 11 16,2-19 4-16,6 19 0 0,0 0-12 16,-2 0-9-16,1-17-8 0,-1 17-7 0,0 0 2 15,-2-9-7-15,-4 9-2 0,-3 0-4 0,-5-7-7 16,-2 7 4-16,-7 0-2 0,-2 0-4 0,-4 0-1 16,-2 0 2-16,-2 0 2 0,0 0 7 0,0 0-1 15,-39 20 3-15,16-20-4 0,-8 19-17 0,-10-19-10 16,0 20-8-16,-7-20-6 0,-8 17 10 0,0-17 8 15,-1 12 4-15,-1-12 4 0,2 9 6 0,6-9 4 16,5 7 2-16,3-7-1 0,9 5-2 0,7-5 2 16,7 2 1-16,9-2 29 0,3 0 7 0,7 0 3 15,0 0 1-15,0 0-18 0,31 0-3 16,-6 0 10-16,6 0 13 0,6-19 11 0,5 19 15 16,7 0 0-16,-3-17-3 0,8 17-11 0,-3 0-13 15,3-18-7-15,-2 18-13 0,-3-11-3 0,-3 11-6 16,-1-10-7-16,-1 10 2 0,-3-10-7 0,-6 6 1 15,-6 2 0-15,-8 1-5 0,-3 0-3 0,-7-1-13 16,-3 2-4-16,-8 0 3 0,0 0 13 0,0 0 8 16,-39 25-6-16,12-25-11 0,-8 21-17 0,-5-21-4 15,-7 26 4-15,-1-26-2 0,-3 22 8 0,-5-22 6 16,2 15 3-16,4-15 7 0,7 12 4 16,4-12 1-16,10 6 4 0,4-6 8 0,8 0 21 15,7 6 35-15,4-6 13 0,6 0-7 0,0 0-19 16,0 0-32-16,37 0-15 0,-37 0 15 0,50-21 7 15,-19 21 5-15,8 0 6 0,0-19-4 0,5 19-9 16,-1 0-7-16,1-17-4 0,-3 17-9 0,-2 0 2 16,0 0-6-16,-3-9 0 0,-3 9 2 0,-9 0-3 15,-7 0-1-15,-3 0-8 0,-5 0-3 0,-5 0 1 16,-4 0 3-16,0 0-9 0,-31 24-3 0,8-24-8 16,-10 0-14-16,-4 21 8 0,-9-21-3 0,-1 13-4 15,-3-13 5-15,3 0 0 0,-1 10 8 0,9-10 13 16,10 0 13-16,4 0 1 0,9 0 6 0,3 0-3 15,13 0-4-15,0 0-17 0,0 0-45 16,39 0-35-16,-10 0-42 0,9 0-28 0,9 0-19 16,11 0-51-16,8 0-72 0,2 0-141 0,5 26-106 15,3-26 89-15</inkml:trace>
  <inkml:trace contextRef="#ctx0" brushRef="#br0" timeOffset="126155.21">12490 5315 1978 0,'-7'0'38'0,"3"0"13"0,0 0 23 16,2 0 25-16,2 0-19 0,0 0 18 0,0 0 3 16,0 0-3-16,0 0 6 0,0 0-19 0,0 0-19 15,0 0-20-15,0 0-22 0,25 0-7 0,-25 0-4 16,29 0 9-16,-4 0 6 0,8 0 3 0,8 0 12 15,9 0-3-15,7 0 4 0,14-18 7 0,7 18 0 16,13 0 4-16,8 0-10 0,9 0-9 0,8-9-3 16,8 9-2-16,6 0 4 0,8 0-6 15,-5 0-3-15,1 0-13 0,0 0-1 0,-1 0 3 16,-7 0 0-16,-4 24 6 0,-6-24 4 0,-9 0 2 16,-6 16-1-16,-12-16-1 0,-18 0-7 0,-12 11-11 15,-13-11-5-15,-15 0-7 0,-14 0-1 0,-15 0 3 16,-2 8-18-16,-40-8-6 0,-1 0-25 0,-15 0-25 15,-20 0-3-15,-17 0-1 0,-15 0 8 0,-16 0 14 16,-16 0 5-16,-9 0-4 0,-8-21 0 0,-3 21-6 16,-1 0 17-16,6 0 12 0,2 0 17 0,11 0 19 15,13 0-1-15,12 0 2 0,17 0 0 16,16 0-4-16,15 0-1 0,16 0 1 0,15 0 28 16,18 0 27-16,12 0 26 0,8 0 17 0,28 0-10 0,1 0-11 15,17 0-5-15,12 0 7 0,10 0 7 16,13 0 9-16,10 0 0 0,10 0-10 0,8-16-13 15,7 16-17-15,6 0-12 0,2 0-12 0,-2 0-11 16,-4 0-10-16,-2 0-4 0,-5 0-9 0,-1 0 1 16,-7 0 3-16,-8 21-5 0,-14-21 1 0,-7 0-3 15,-16 21-25-15,-12-21-4 0,-19 13-5 0,-21-13-2 16,-6 13 18-16,-48-13-7 0,-1 13-7 0,-20-7-5 16,-9-1-5-16,-21 0 8 0,-15-2 6 0,-12-3-2 15,-9 0-4-15,-5 0-9 0,-3 0 9 0,3 0 11 16,3-19 16-16,9 19 11 0,14 0 3 15,17 0 6-15,19-18 8 0,14 18 43 0,20 0 32 16,17 0 7-16,13-13-10 0,14 13-44 0,0-8-30 16,56 3-13-16,-11-1 0 0,13 1 2 0,19 0-1 15,11 3-4-15,16 1 3 0,9 1-1 0,12 0 2 16,3 0 1-16,-2 0-3 0,0 21-2 0,-6-21 3 16,-7 21 0-16,-1-21-31 0,-11 23-5 0,-6-23-6 15,-10 27 2-15,-8-13 12 0,-9-1-39 0,-16-3-32 16,-13 0-17-16,-18 0-2 0,-17-2 13 0,-4 1-1 15,-42-4-33-15,1 1-35 0,-11-1-23 0,-14 2-64 16,-8-4-103-16,-7-3-182 0,-2 0 18 16,-3 0 99-16</inkml:trace>
  <inkml:trace contextRef="#ctx0" brushRef="#br0" timeOffset="136881.14">11431 5212 1680 0,'0'0'32'0,"0"0"31"0,-20 0 21 0,20 0 37 15,0 0 0-15,0 0-2 0,0 0 7 0,0 0-6 16,0 0-7-16,0 0-1 0,-13 0 5 0,13 0-3 15,0 0 1-15,-12 0-6 0,12 0-13 16,-7 0-5-16,7 0-12 0,0 0-7 0,-4-13-9 16,2 13-6-16,2 0-6 0,0 0-9 0,0 0-8 15,0 0-8-15,0 0-5 0,0 0-4 0,0 0-4 16,0 0-12-16,0 0-3 0,29 0-4 0,-29 0-1 16,37 0 7-16,-12 0-3 0,4 0 1 0,8 0 2 15,3 0 3-15,5 0 10 0,3 0 13 0,-1 0 4 16,1 0-4-16,1 0 2 0,1 0-6 0,-5 18-1 15,-1-18 2-15,-7 0-8 0,-4 0-5 0,-8 13-5 16,-2-13-5-16,-9 0-2 0,-6 0-6 0,-1 0 1 16,-7 6 2-16,0-6 6 0,0 5 6 15,-38-3-2-15,12 0-5 0,-12 1-16 0,-7-2-17 16,-9 0-10-16,-10-1-6 0,0 0-1 0,-6 0 6 16,1 0 3-16,-1 0 5 0,4-22 5 0,4 22 9 15,8 0 9-15,7-16 5 0,5 16 10 0,7 0 3 16,10-17 22-16,5 17 24 0,12 0 10 0,1-13 10 15,7 13-16-15,0-9-19 0,0 4-5 0,44-3-3 16,-15 2 5-16,4-1 10 0,6-2 6 0,4 3 2 16,3 0-1-16,6 0-5 0,1 2-7 0,-1-1-14 15,2 1-6-15,-5 2-9 0,-3 1-4 0,-3-1 3 16,1 2-4-16,-9 0-4 0,-6 0 0 0,-7 0-6 16,-7 0 0-16,-1 0-3 0,-9 0-1 15,-5 0 3-15,0 0 2 0,0 0 5 0,-42 24-6 16,13-24-6-16,-6 18-12 0,-8-18-8 0,-9 18-5 15,-4-18 3-15,-6 13 11 0,-2-13 6 0,4 0 0 16,-2 0 13-16,10 0-1 0,3 0 4 0,10 0 7 16,10 0-2-16,8 0 33 0,7 0 28 0,7 0 14 15,5 0-1-15,2 0-30 0,0 0-30 0,31 0-14 16,-6 0 0-16,6-16 6 0,4 16 12 0,9 0 8 16,3 0-3-16,5 0 3 0,4 0-12 0,-1 0-6 15,1 0 0-15,2 22-9 0,-6-22-1 16,0 18-7-16,-7-18 3 0,-6 18 0 0,-4-18-6 15,-12 14 2-15,-4-14-15 0,-9 10-2 0,-6-10 0 16,-4 8-2-16,0-8 13 0,-35 8-2 0,8-6 1 16,-10 1-5-16,-6 0-10 0,-7-3 2 0,-4 0-3 15,-2 0 7-15,1 0 8 0,1 0 8 0,8-29 6 16,7 29 3-16,10 0 3 0,9-18 12 0,3 18 14 16,9 0-1-16,8 0-9 0,0 0-19 0,0-13-28 15,33 13-25-15,-33 0-35 0,43 0-55 0,-14-8-67 16,8 8-77-16,5 0-85 0,3 0-95 0,1 0-220 15,-1 29-94-15,3-29 125 0</inkml:trace>
  <inkml:trace contextRef="#ctx0" brushRef="#br0" timeOffset="141421.57">18402 5293 2274 0,'0'0'5'0,"0"0"-4"15,-3 0-1-15,3 0 8 0,0 0 10 0,0 0 19 16,0 0 25-16,0 0 20 0,0 0 5 0,0 0 1 15,0 0-16-15,0 0-20 0,0 0-18 0,0 0-14 16,0 0-7-16,0 0-4 0,0 0 4 0,19 0 10 16,-19 18 13-16,15-18 10 0,-1 0 15 0,5 17 7 15,3-17-2-15,11 14 6 0,7-6 3 0,5-1 2 16,9 1 18-16,8-3 3 0,6-1-1 0,7-3 5 16,1 2-8-16,7-3-12 0,1 0-3 0,5 0-7 15,-2 0-8-15,0 0-6 0,-4 0-8 0,-1 0-11 16,-3 0-14-16,-5 0-4 0,-3 0-5 15,-5 0 0-15,-8 0 0 0,-3 0 0 0,-3 0-5 16,-4 0-13-16,-11 0 0 0,-6 0-1 0,-8 0-10 16,-7 0-6-16,-3 0-16 0,-11 0 2 0,-2 0 8 15,0 14 11-15,-38-14 16 0,12 13-2 0,-16-13-4 16,-9 15-9-16,-16-7-4 0,-9 0-7 0,-13-3-1 16,-12-2 1-16,-9-2 5 0,-8-1 0 0,-6 0-8 15,2 0-4-15,2 0-11 0,3 0-4 0,5 0-3 16,15 0 2-16,12 0 9 0,15-18 11 0,12 18 12 15,12 0 9-15,15 0 6 0,9 0 4 16,9 0 30-16,5 0 26 0,8 0 11 0,0 0 12 16,0 0-11-16,39 0-13 0,-10 0 11 0,11 0 8 0,7 15 9 15,11-15 9-15,12 0 4 0,11 0-19 16,6 0-10-16,4 0-15 0,4 0-19 0,6 0-1 16,2 0-5-16,1 0-5 0,-3 0-4 0,-2-19-7 15,0 19-8-15,-3 0-3 0,-6 0-1 0,-3 0-3 16,-6 0 0-16,-5 0-3 0,-9 0-5 0,-16 0-8 15,-5 0-19-15,-13 0-20 0,-15 0 0 0,-16 0 11 16,-2 0 18-16,-43 24 23 0,0-24-5 0,-15 20-6 16,-17-20-17-16,-14 22-6 0,-12-22-14 0,-13 16 8 15,-10-16 4-15,-6 9-8 0,0-9 12 0,0 0-8 16,6 0 4-16,6 0 20 0,10 0 10 16,15 0 8-16,11 0 5 0,14 0-7 0,14 0 7 15,14 0 34-15,12 0 31 0,7-15 53 0,11 15 22 16,5 0-30-16,5 0-21 0,0 0-60 0,42-10-33 15,-9 10-9-15,8-11-3 0,17 3 10 0,14 3-2 16,15-3 2-16,10 1 0 0,13 2-1 0,8 1 8 16,2 0 1-16,0 3-3 0,-1 1 2 0,-1 0-10 15,-8 0-15-15,-5 0-37 0,-8 0 8 0,-6 0 0 16,-12 26 13-16,-13-26 26 0,-14 0-38 0,-13 19-11 16,-14-19 1-16,-21 18 0 0,-4-18 19 0,-46 19 4 15,1-9-7-15,-15 1-5 0,-12 0 4 0,-17-2 1 16,-4-2-10-16,-11-3 3 0,-3-4-3 0,-5 0-8 15,3 0 10-15,5 0 10 0,11 0 9 16,9-25 22-16,11 25 11 0,17 0 45 0,13-18 41 16,14 18 27-16,15 0 8 0,7 0-40 0,7-17-37 15,0 17-33-15,50-10-13 0,-15 10-2 0,15-10-5 16,10 10 7-16,14-9 13 0,5 9 3 0,8-3 7 16,6 3-7-16,4 0-8 0,0 0-3 0,-2 0-4 15,-6 22 3-15,-6-22-3 0,-9 0-4 0,-10 20-7 16,-14-20-3-16,-15 0-17 0,-8 15-13 0,-13-15 0 15,-12 0-20-15,-2 15-15 0,-29-15-21 16,0 12-43-16,-8-4-45 0,-10-1-42 0,-9 0-46 0,-8-3-47 16,-9-1-70-16,1-1-176 0,0-2-147 15,-3 0 101-15</inkml:trace>
  <inkml:trace contextRef="#ctx0" brushRef="#br0" timeOffset="-134470.98">3128 13500 3629 0,'-9'0'-2'15,"7"0"2"-15,-4 0 5 0,-4 12 45 0,6-12 43 0,-1 0 21 16,-5 0 17-16,2 0-27 0,-3 0-12 16,1 0 0-16,0 0 1 0,4 0-2 0,-3 0-25 15,5 18-21-15,-4-18-20 0,6 0-10 0,0 0 7 16,0 0 19-16,2 0 26 0,-2 0 38 0,2 9 36 16,0-9 10-16,0 0 19 0,33 0 7 0,-11 7 18 15,12-3 39-15,15 0 11 0,15 1 0 0,17 1-11 16,16-2-21-16,21 2-10 0,20-1-2 0,15 2-4 15,19-4-16-15,16 0-48 0,19 0-51 0,16-2-43 16,15 3 10-16,6 1 19 0,8-2 2 0,-4 2-6 16,-2-1-43-16,-4-2-21 0,-17 4 0 15,-16-2 0-15,-23-1 0 0,-25-3 0 0,-18 2 0 16,-26-1 0-16,-21-1 0 0,-22 1 0 0,-16-1 0 16,-21 0 0-16,-12 0 0 0,-11 0 0 0,-10 0 0 15,-4 0 0-15,0 0 0 0,0 0 0 0,-22 0 0 16,22 0 0-16,-37 0 0 0,12 0 0 0,-4 0-177 15,-10 0-220-15,-3 0-329 0,1 22-245 0,-3-22-111 16,-1 0-148-16,2 23-92 0,1-23 246 0</inkml:trace>
  <inkml:trace contextRef="#ctx0" brushRef="#br0" timeOffset="-126515.47">11146 5212 2237 0,'29'0'28'0,"-29"0"7"16,21 16 9-16,-21-16 23 0,20 0-8 0,-20 0 24 15,17 8 27-15,-17-8 10 0,14 0 17 0,-14 0-10 16,13 0-17-16,-13 0-19 0,10 0-26 0,-2 0-11 15,0 0-13-15,1 0-6 0,3 0-12 0,1 0-4 16,3 0-7-16,3-18-4 0,1 18 0 0,5 0 5 16,4 0 5-16,-2 0 0 0,4 0 6 15,4 0-5-15,2 0-1 0,3 0 2 0,-1 0-7 16,2 0-3-16,3 0 4 0,1 0-7 0,-1 26 3 16,-1-26 2-16,-4 15-6 0,-4-15-2 0,-4 14-2 15,-4-14-4-15,-8 11-2 0,-5-11-1 0,-3 0-3 16,-7 9 4-16,-2-9 4 0,-2 6 2 0,0-3 6 15,-29 2 1-15,29-1-1 0,-46 0 2 0,15-2-1 16,-12 1-5-16,-7-3 2 0,-5 0-3 0,1 0 1 16,-10 0 0-16,-2 0-1 0,2-29 1 0,-1 29 1 15,6-20-3-15,5 20-2 0,6-19 0 16,3 19-7-16,12-16 8 0,8 16 5 0,8 0 17 0,7-10 20 16,6 10 1-16,4 0-7 0,0 0-10 15,31-6-16-15,-31 6 7 0,49-3 11 0,-13 1 13 16,7 0 19-16,2 1-2 0,5-1 3 0,2 1-10 15,6 1-12-15,-5 0-7 0,1 0-3 0,-4 0-4 16,-3 0-3-16,-1 0-1 0,-7 0-8 0,-6 0-7 16,-6 0 4-16,-8 0-5 0,-7 0-3 0,-2 0 0 15,-8 0-5-15,-2 0 1 0,0 0 0 0,-24 0 2 16,24 0 1-16,-50 0-1 0,15 0-1 0,-11-18-1 16,1 18-11-16,-5 0-9 0,-1-18-3 0,1 18-10 15,2-11 4-15,5 11 11 0,6 0 2 0,8-8 10 16,6 8 0-16,5 0 5 0,7 0 0 0,5 0 2 15,6 0 2-15,0 0-8 0,0 0 5 0,35 0-2 16,-10 0 11-16,4 0 16 0,6 0 6 16,4 18 2-16,7-18-4 0,-1 0-8 0,1 17-10 15,-1-17 0-15,-5 13-1 0,-3-13-8 0,-6 11 1 16,-6-11 1-16,-7 5-6 0,-8-5 2 0,-3 5 0 16,-7-5-4-16,0 0 4 0,0 2 3 0,0-2-1 15,-33 1-1-15,33-1-5 0,-46 1-7 0,15-1-7 16,-4 1-12-16,0-1 1 0,0 0-1 0,2 0 2 15,2 0 14-15,4 0 3 0,4 0 10 0,4 0 6 16,7-16-4-16,2 16-1 0,3 0-2 0,1 0 0 16,6 0 0-16,0 0 0 0,0 0-9 15,25-10-1-15,-25 10-7 0,37 0-15 0,-10-9-16 16,6 9-30-16,0 0-39 0,7 0-45 0,-1 0-39 16,6 0-37-16,-3 0-27 0,-3 25-21 0,0-25-53 15,-2 23-111-15,-6-23-204 0,3 27 74 0,-10-27 116 16</inkml:trace>
  <inkml:trace contextRef="#ctx0" brushRef="#br0" timeOffset="-124183.58">12237 13000 3249 0,'0'0'34'0,"0"0"21"16,-14 0 36-16,14 0 49 0,0 0 12 0,0 0 17 15,0 0-1-15,0 0-21 0,0 0-25 0,0 0-17 16,0 0-21-16,23 0-8 0,-23 0-1 0,0 0-7 16,20 0-4-16,-20 0-8 0,21 0-10 0,-9 0 2 15,1 0 6-15,3 0 14 0,1 0 16 0,6 0 9 16,-3 0 0-16,3 0-12 0,2 0-22 0,0 0-17 15,1 0-17-15,1 0-4 0,-2 0 5 0,0 0-5 16,0 21 1-16,-5-21-9 0,-3 0-14 0,2 20-4 16,-9-20-4-16,0 21 8 0,-6-8 5 0,3 2 0 15,-7-1 3-15,0 0 2 0,0 4 1 0,-31 1-9 16,31 1 4-16,-40 0-4 0,13-3-5 0,-2 0 9 16,-2 0-9-16,0-2-10 0,5-3-3 15,1-1 3-15,6-5 6 0,3 0 3 0,5-1 10 16,11-3-1-16,-8 1 14 0,8 0 52 0,0-1 36 15,0 1 32-15,0 2 36 0,37 3-8 0,-37 2 13 16,50 3 2-16,-19 1-15 0,6 4-9 0,2 2-13 16,3-1-10-16,-5 1-9 0,0 0-11 0,-4-2-22 15,-6-1-15-15,-6-1-20 0,-5-2-12 0,-3-2-10 16,-5 1 8-16,-4-2 18 0,-4 2 9 0,0 2 12 16,0 1-16-16,0 2-26 0,-37 2-17 0,37 0-19 15,-41-1-4-15,14 2 0 0,-4-2 0 0,-4-1 0 16,-1 1 0-16,-3-3 0 0,2 1-22 15,-2-2-56-15,1 1-93 0,1-2-114 0,2 0-108 16,0 2-118-16,2-2-62 0,2 0 15 0,0-1 43 16,4-3 88-16,0 0 49 0,0-3-20 0,4-5-33 15,1 0-28-15,3-2-31 0,3 0-98 0,3 0-100 16,7-33 115-16</inkml:trace>
  <inkml:trace contextRef="#ctx0" brushRef="#br0" timeOffset="-123647.52">13056 13085 2995 0,'0'-1'56'0,"-23"-3"30"16,23 2 35-16,0 2 43 0,0 0-6 0,0-3 18 15,0 3 1-15,-14 0 2 0,14-2-21 0,0 2-28 16,0-1-17-16,0 1-21 0,0 0-17 0,0 0-2 16,0 0-12-16,0 0-15 0,0 0-8 0,0 0-12 15,0 0-5-15,0 0-11 0,0 0-5 0,22 0-7 16,-22 0 2-16,0 0-2 0,25 0 0 0,-8 0 0 16,-5 0 0-16,3 0 6 0,3-18-1 15,-1 18-3-15,-1 0-2 0,3 0 2 0,-5-10 5 16,3 10 10-16,0 0-4 0,-5 0-2 0,2 0-2 15,1 0-13-15,-3 0 10 0,-1 0 0 0,-1 0-3 16,-2 0 10-16,-2 0-10 0,3 0-1 0,-5 0 5 16,-2 0-8-16,2 0-6 0,-4 0 3 0,0 0-8 15,2 0 10-15,0 18 6 0,0-18 1 0,0 28 7 16,-2-11-3-16,0 6 2 0,0 5 0 0,0 4-3 16,0 2 9-16,-31 1-6 0,31 1 0 0,-41 2 0 15,14 1-4-15,-2-2-4 0,-6-2-1 0,0-4 3 16,-2-4-10-16,4-3 15 0,-3-3 0 15,5-4-7-15,5-4 9 0,5-3-3 0,4-1 100 16,5-4 148-16,8-1 91 0,4 0 57 0,0-4-68 16,35 4-128-16,-2-3-66 0,8 4-30 0,13 0-8 15,10 1-13-15,11 1-19 0,3 2-31 0,1-1-32 16,3 1-7-16,-7 0-48 0,-5 1-107 0,-8-2-167 16,-10-1-243-16,-9-1-163 0,-10-2-177 0,-12 1-216 15,-11-2-146-15,-8-3 205 0</inkml:trace>
  <inkml:trace contextRef="#ctx0" brushRef="#br0" timeOffset="-117659.89">18451 5257 2261 0,'0'0'13'0,"0"0"2"0,0 9 1 16,0-9 4-16,0 0 1 0,0 0 26 0,0 0 27 15,0 4 24-15,0-4 13 0,0 0-11 0,0 0-15 16,0 0-16-16,0 2-21 0,-21-2-15 0,21 0-5 15,0 1-6-15,0 1-1 0,-12-2 8 0,12 0 6 16,0 2 5-16,-8-2 3 0,8 0-5 0,0 1-8 16,-6 0 3-16,6-1 1 0,0 2 3 15,0-2 11-15,-2 0 9 0,2 0 11 0,0 0 7 16,0 0 5-16,0 0 2 0,0 0 0 0,0 0-5 16,0 0-1-16,0 0-13 0,0 0 5 0,0 0 1 15,0 0-6-15,0 0 3 0,0 0-13 0,0 0-3 16,0 0 7-16,0 0-3 0,0 0 1 0,0 0-3 15,0 0-10-15,0 0-10 0,0 0-11 0,0 0-5 16,22 0-12-16,-22 0-3 0,0 0 3 0,29 0 8 16,-29 0 24-16,35 0 24 0,-10 0 21 0,0 0 18 15,6 0 19-15,4 0-6 0,6 0-3 16,5 0-25-16,10 0-17 0,8 0 5 0,8 0-1 0,11 0 19 16,10 0-7-16,6 0-2 0,6 0-6 15,1 0-3-15,-1 0 5 0,3 0-1 0,-9 0 10 16,-4 0-10-16,-4 0-15 0,-8 0-6 0,-5 0 0 15,-5-11 12-15,-5 11 18 0,-6 0 10 0,-6-9-16 16,-3 9-10-16,-3-9-17 0,-4 2-9 0,-1 0-1 16,1 0-8-16,-1-1 6 0,0 0 7 0,1 2 12 15,1 0 7-15,1 2-7 0,0 0-14 0,-7 1-12 16,0 2 1-16,-6 1 7 0,-2 0 3 0,-4 0-7 16,-6 0-9-16,-2 0-9 0,-7 0-7 0,1 0-2 15,-3 0-5-15,-6 0-3 0,-2 0-2 0,1 16 0 16,-5-16 2-16,0 0-2 0,0 0 2 15,0 0 1-15,0 0 1 0,0 0-1 0,0 0 1 16,0 0-1-16,0 0-1 0,0 0 0 0,0 0 0 16,0 0-2-16,0 0-6 0,0 0-27 0,0 0-41 15,0 0-62-15,0 0-99 0,0 0-119 0,0 0-174 16,0 0-113-16,0 0-47 0,0 0-42 0,-25 0-7 16,25 0-217-16,-27 0-66 0,4 0 187 0</inkml:trace>
  <inkml:trace contextRef="#ctx0" brushRef="#br0" timeOffset="-114874.18">14770 13036 5009 0,'18'-6'4'16,"3"-2"-5"-16,-7 1 3 0,1 0 0 0,-5-1-1 15,0 3 14-15,-5 0 5 0,-1 5 0 0,-4-3 2 16,0 3-4-16,0 0 24 0,0 0 25 0,-35 0 1 15,35 21-2-15,-38-21-32 0,12 27-24 0,-5-9-8 16,-1 1-2-16,-1-1 0 0,0 6-5 16,2-2-3-16,2 4 0 0,3 1 1 0,3 0 7 15,6 1 0-15,5 1-1 0,6 3 0 0,2-5 4 16,4 0 3-16,0-2 11 0,0-6 34 0,31 0 66 16,-31-5 56-16,39-2 58 0,-12-6 20 0,2 1-35 15,0-6-23-15,4-1-42 0,0 0-25 0,-2 0-8 16,0 0-1-16,0 0 9 0,-4-28 12 0,-1 28 8 15,-3-22-3-15,-4 22-4 0,-5-21-22 0,1 21-27 16,-9-16-25-16,2 16-36 0,-4-11-22 0,-4 11-18 16,0 0-10-16,0 0-3 0,0 0 4 0,0 0 9 15,0 0 11-15,0 34 6 0,-33-11-9 0,33 4-1 16,-31 9-48-16,31 4-50 0,-37 5-49 0,18 1-79 16,3 2-71-16,-1 1-114 0,3 0-129 15,4-3-68-15,-1-2-17 0,3-2-12 0,8-5 6 16,-6-4-60-16,6-5-277 0,0-9 112 0,0-6 180 15</inkml:trace>
  <inkml:trace contextRef="#ctx0" brushRef="#br0" timeOffset="-114671.39">15069 13236 4555 0,'27'-28'12'0,"2"4"33"15,0 2 62-15,0 8 107 0,0-4 77 0,0 8 40 16,-4 4-49-16,-5 3-103 0,-3 3-81 15,-3 0-69-15,5 0-16 0,-5 37 6 0,3-10-8 16,-3 6-10-16,1 10 3 0,1 9-8 0,3 7 0 16,-4 8-55-16,1 1-96 0,3 4-104 0,-5-1-88 15,7-2-35-15,-5-2-22 0,-1-5-34 0,-1-4-57 16,-3-8-61-16,1-10-126 0,-2-8-169 0,1-9 147 16</inkml:trace>
  <inkml:trace contextRef="#ctx0" brushRef="#br0" timeOffset="-114498.48">15718 13391 4292 0,'15'-44'29'16,"-3"0"22"-16,3 9 45 0,-1 3 71 0,1 7 35 15,-5 1-3-15,-4 8-50 0,0 6-70 0,-6 5-65 16,0 5-16-16,-33 0 1 0,4 0 7 0,-6 34 1 16,-4-12-8-16,-15 10-1 0,-4 7-81 0,-6 6-70 15,-4 4-71-15,2 4-92 0,0 2-64 0,-2 2-97 16,6-3-130-16,6 0-325 0,8-4 72 0,11-3 166 15</inkml:trace>
  <inkml:trace contextRef="#ctx0" brushRef="#br0" timeOffset="-113754.39">16227 13162 4368 0,'6'-2'37'0,"2"0"18"16,-1 0 28-16,1 1 29 0,0-1-1 0,-2 2 18 15,-2 0-16-15,-1-2-19 0,-1 2-37 0,-2 0-35 16,0 0-1-16,0 0 44 0,0 0 31 0,-25 0 0 15,25 0-11-15,-29 34-50 0,29-34-33 0,-42 39-5 16,20-13 9-16,-3 2-12 0,0 3 7 0,2 1 9 16,-1 4-12-16,3-1 8 0,0 1-9 0,3 0-8 15,3-2 11-15,-1-1-7 0,5-4 7 16,3-2 9-16,4-5-8 0,2-3 36 0,2-2 54 0,0-4 20 16,0-1 9-16,37-4-14 0,-37-2-37 15,46-1-7-15,-20-2 6 0,3-2-7 0,4-1 16 16,-2 0 17-16,0 0 17 0,0 0 42 0,-6-22-1 15,0 22-6-15,-6 0 10 0,-1-23-28 0,-5 23-22 16,-1-17-7-16,-4 17-22 0,-1-15-6 0,-3 15-4 16,-2-9-25-16,0 9-22 0,-2 0-20 0,0 0-18 15,0 0-2-15,0 0 6 0,0 0 2 0,0 0 8 16,0 24 5-16,-29-24-18 0,29 38-59 0,-25-12-67 16,25 7-88-16,-25 3-129 0,25 4-148 0,-16 1-100 15,16 0-66-15,0 1-52 0,-15 1-11 0,15-2-166 16,0-5-126-16,0-3 195 0</inkml:trace>
  <inkml:trace contextRef="#ctx0" brushRef="#br0" timeOffset="-113546.77">16556 13420 4723 0,'16'-29'27'0,"3"9"14"0,-1 1 34 0,-1 4 48 16,-3 2 16-16,7 3-10 0,-9 7-25 0,3 3-50 15,1 0-34-15,-1 40-4 0,1-11-3 0,5 7-2 16,2 8-4-16,0 7-4 0,-1 6-5 16,-1 2-1-16,0 1-84 0,-3 1-62 0,-3 0-73 15,-5-2-68-15,0-4-15 0,1-6-69 0,-5-3-76 16,-2-7-92-16,-2-7-197 0,0-10-108 0,2-8 149 16</inkml:trace>
  <inkml:trace contextRef="#ctx0" brushRef="#br0" timeOffset="-113378.34">17029 13575 4363 0,'10'-33'22'0,"3"2"46"0,-3 5 45 16,-2 9 50-16,5-4 1 0,-5 7-43 0,-4 6-51 15,-2 4-49-15,-2 4-26 0,0 0 1 0,0 0 16 16,-39 36 6-16,39-14 0 0,-50 8 3 16,15 7-15-16,-4 6-48 0,-7 5-85 0,-3 5-83 15,-1 0-92-15,-2 2-75 0,-1-1-56 0,-1 0-93 16,4-3-246-16,7-6-102 0,6-6 144 0</inkml:trace>
  <inkml:trace contextRef="#ctx0" brushRef="#br0" timeOffset="-112838.77">17533 13360 3690 0,'-2'0'56'0,"2"0"28"0,0 0 44 0,0 0 50 15,0 0-18-15,0 0 17 0,0 0-12 0,0 0-40 16,0 0-31-16,19 0-44 0,-19 0-29 0,0 0-9 15,0 0-9-15,21 0 1 0,-21 0 0 0,16 0-8 16,-6 0 4-16,3 0 0 0,-1 0 4 16,3 0 6-16,-1 0-4 0,5-10-3 0,-1 10-7 15,1 0 1-15,0-9 8 0,1 9 3 0,3-8-1 16,0 5-1-16,-1 0-6 0,-1 0 0 0,2 1 1 16,-2 2-4-16,-1 0-2 0,-1 0 5 0,-1 0-6 15,-3 0 4-15,-3 25-3 0,1-25-1 0,-5 33 0 16,-2-10 5-16,-2 4 2 0,-4 1-6 0,0 3 9 15,0 1-4-15,-29 1 8 0,29 0-2 0,-43-2-3 16,14 1-1-16,-4-5 0 0,-2 1-1 0,-4-3 2 16,-1 0 0-16,1-4-17 0,0 0-15 0,4-2-12 15,-1-2-4-15,5 1 12 0,2-4 13 16,5 0 5-16,7-2 2 0,3-3 13 0,3 0 6 16,7 0 7-16,4-3 12 0,0 2-3 0,0 0 5 15,46-1 0-15,-19 1-4 0,6 1-7 0,6-2-6 16,4 0 3-16,3 1-9 0,3-4-4 0,-3-3-24 15,-1-1-62-15,-5 0-66 0,-1 0-106 0,-2 0-122 16,-4-22-113-16,-8 22-141 0,-2-27-291 0,-3 8 92 16,-3-6 167-16</inkml:trace>
  <inkml:trace contextRef="#ctx0" brushRef="#br0" timeOffset="-103685.23">31129 4208 1809 0,'0'0'23'0,"0"0"11"15,-2 0 8-15,2 0 22 0,0 16-13 0,0-16 6 16,0 0 10-16,0 0-2 0,0 0 8 0,0 0 7 16,0 0 3-16,0 0-2 0,0 0-2 0,0 0-7 15,0 0-13-15,0 0-2 0,0 0-6 16,0 0 3-16,0 0 2 0,0 0-3 0,0 0 4 0,0 0 2 15,0 0 1-15,0 0-10 0,0 0-13 16,0 0-15-16,0 0-7 0,31 0 12 0,-31 0 10 16,33 0 12-16,-15 0 11 0,9 0-3 0,0 0 1 15,4 0-5-15,2 0-4 0,4 0 3 0,1 0-4 16,1 0 0-16,0 0-5 0,0 0-7 0,1 0-1 16,-5 0-10-16,-4 0-5 0,-2 0-1 0,-4 16-5 15,-5-16 4-15,-3 0-4 0,-7 0-5 0,-4 0-6 16,1 0-10-16,-7 0-3 0,2 0-2 0,-2 0 8 15,0 0 5-15,0 6 2 0,-42-6 6 0,17 0-5 16,-10 0 0-16,-8 0-2 0,-9 0-7 16,-12 0-11-16,0 0-10 0,-4 0-10 0,0 0-7 0,4-22 3 15,4 22 1-15,4 0 11 0,6-19 13 16,11 19 4-16,8 0 10 0,8-12 6 0,5 12 31 16,11 0 38-16,1 0 7 0,6 0-1 0,0 0-35 15,0 0-34-15,37-6-1 0,-14 6 6 0,8 0 15 16,2 0 12-16,11 0 8 0,3 0 2 0,5 0-3 15,2 0-7-15,3 0-6 0,-1 0-6 0,0 22-8 16,0-22-3-16,-2 0-8 0,-5 0-5 0,-7 15 5 16,-9-15-4-16,-4 0 3 0,-9 8-5 0,-3-8-9 15,-5 0-7-15,-10 0-11 0,-2 0 0 0,0 0 5 16,0 0 4-16,-37 0 2 0,8 0-15 16,-10 0-9-16,-13 0-15 0,-8 0-1 0,-6 0-4 15,-6 0-7-15,-1 0 5 0,1 0-3 0,4-19 9 16,8 19 9-16,4 0 12 0,17 0 11 0,6-14 13 15,10 14 21-15,6 0 47 0,7 0 21 0,10 0 12 16,0 0-10-16,0 0-40 0,35 0-7 0,-10 0-7 16,6 0 13-16,10 0 8 0,5 0 6 0,8 0 8 15,1 20 1-15,7-20 0 0,0 0-9 0,-2 16-15 16,0-16-10-16,-4 0-14 0,-6 10-11 0,-5-10-2 16,-10 0-11-16,-6 8 2 0,-8-8-1 0,-7 0-8 15,-3 0-11-15,-7 0-24 0,-4 0-4 0,0 0 3 16,0 0 2-16,-41 0 16 0,14 0-5 15,-10 0-7-15,-9 0-3 0,-12 0 0 0,-2 0 0 16,-8 0-1-16,4-22 6 0,-2 22 5 0,10 0 9 16,6-23 15-16,9 23 8 0,8 0 17 0,14-13 48 15,7 13 45-15,6 0 7 0,6 0-13 0,0 0-46 16,0 0-45-16,43-8 1 0,-16 8 11 0,8 0 20 16,9 0 10-16,5 0 9 0,7 0 2 0,2 0-14 15,6 0 5-15,-2 0-11 0,-2 23-8 0,-8-23-9 16,-7 0-20-16,-8 0-9 0,-10 17-6 0,-4-17 8 15,-13 0-8-15,-4 0-15 0,-6 0-29 0,0 0-27 16,0 0 4-16,0 0 20 0,0 0 26 16,-39 0 5-16,16 0-15 0,-10 0-16 0,-6 0-6 15,-6 0 6-15,-5 0 6 0,-6 0 7 0,4-16-6 16,3 16 7-16,5 0 9 0,9 0 7 0,6-12 15 16,7 12 6-16,7 0 7 0,5 0 29 0,8 0 27 15,2 0 8-15,0 0 6 0,0 0-29 0,0 0-23 16,41 0-13-16,-20 0-1 0,10 0 7 0,2 0-2 15,6 0 5-15,2 0-9 0,3 18-1 0,-5-18-8 16,-6 0 3-16,0 0-8 0,-8 10-49 0,-6-10-38 16,-5 0-76-16,-6 0-105 0,-8 0-95 0,0 0-76 15,0 0-67-15,0 0-140 0,-24 0-142 16,24 0 119-16</inkml:trace>
  <inkml:trace contextRef="#ctx0" brushRef="#br0" timeOffset="-99610.97">31286 4223 1382 0,'0'-1'35'15,"0"0"21"-15,0-1 10 0,0 2 16 0,0-1-14 0,0 1 3 16,0-1 16-16,0 0 22 0,0 1 1 16,0 0 6-16,0 0-9 0,0 0-19 0,0 0-7 15,0 0-14-15,0 0-9 0,0 0-6 0,0 0-15 16,0 0-12-16,0 0-13 0,23 0-12 0,-23 0-1 16,26 0 8-16,-7 0 7 0,4 0 11 0,6 16-2 15,2-16 2-15,2 14-2 0,6-14-2 0,-2 20 3 16,3-20-8-16,-3 19-2 0,-2-9-4 0,-4-2 4 15,-2 0 10-15,-4-2 8 0,-5 0 8 0,-5-2-2 16,-3 0-9-16,-1-1-9 0,-5-2-11 16,-2 0-14-16,-2-1-2 0,-2 2-3 0,0-2 4 15,0 1 5-15,0 0 3 0,0 1 1 0,-33-1-2 16,33 1 4-16,-35-1-1 0,14 2 0 0,-8-2 1 16,0 2-3-16,-4-3 1 0,0 0-1 0,-2 0 0 15,-4 0-1-15,6 0 3 0,0 0-2 0,-1 0-1 16,10 0 4-16,3 0-4 0,4 0 13 0,5 0 29 15,6-17 37-15,2 17 22 0,4 0-9 0,0 0-25 16,0 0-36-16,33 0-23 0,-33 0-4 0,49 0 1 16,-16 0 4-16,11 0 10 0,-1 0 10 0,3 0 2 15,-1 0 4-15,3 0-2 0,-5 0-7 0,-4 0-1 16,-5 0-7-16,-10 0-6 0,-3 20-5 0,-4-20-10 16,-7 0-15-16,-4 0-33 0,-4 0-9 15,-2 0 6-15,0 0 7 0,-25 0 24 0,25 0 6 16,-41 0-13-16,12 0-11 0,-8 0-3 0,-9 0-7 15,-3 0 6-15,-3 0 4 0,-2 0 8 0,3-22 11 16,-1 22 7-16,6 0 13 0,5 0 3 0,12-17-1 16,9 17 34-16,5 0 41 0,9 0 17 0,6 0 5 15,0 0-30-15,0 0-38 0,37 0-16 0,-12 0 10 16,6 0 8-16,8 0 7 0,7 0 7 0,3 0-3 16,1 0-9-16,-1 18-2 0,-1-18-4 0,-7 0-12 15,-3 0-5-15,-7 15-8 0,-7-15-6 0,-9 0-5 16,-1 0-19-16,-7 0-23 0,-7 0-5 15,0 0 5-15,0 0 14 0,-25 0 19 0,25 0-5 0,-44 0-17 16,11 0-11-16,-6 0-12 0,-7 0 1 16,-3 0 4-16,1-20 15 0,1 20 10 0,-1 0 16 15,9-13 13-15,8 13 3 0,10 0 20 0,3 0 37 16,9-8 14-16,9 8 0 0,0 0-17 0,0 0-42 16,29 0-13-16,-29 0-4 0,48 0 2 0,-13 0-3 15,0 0 2-15,9 0-25 0,-3 0-31 0,-2 0-37 16,-4 0-62-16,-6 0-61 0,-4 0-84 0,-8 0-151 15,-7 0-234-15,-10 0 32 0,0 0 115 0</inkml:trace>
  <inkml:trace contextRef="#ctx0" brushRef="#br0" timeOffset="-73109.85">13414 14189 2175 0,'2'-3'14'16,"0"-1"5"-16,-2 2 5 0,2 1 8 0,-2 0-3 16,0 1 18-16,0 0 10 0,0 0 15 0,0 0 12 15,0 0-5-15,0 0 0 0,0 0-17 0,0 0-19 16,0 0-15-16,0 0-16 0,0 0-5 0,0 0-12 16,0 0-4-16,0 0-2 0,0 0-1 0,0 0 3 15,0 0 25-15,0 0 44 0,0 22 12 16,0-22 12-16,0 19-15 0,-19-5-34 0,19 4 0 0,-16 2 3 15,16 0 21-15,-19 3 15 0,7 2 9 16,-1 1 20-16,-3 3-10 0,1 2-6 0,-5 0 3 16,-3 1-2-16,-4 4 10 0,0 3-5 0,-6-4-7 15,-2 6-22-15,-9-5-13 0,3 0 4 0,-2 1 5 16,-7-1 4-16,0 0-4 0,-3-2-4 0,-3-2 2 16,0-3-6-16,-2 1-3 0,-2-4-12 0,0-2-16 15,-4 0-4-15,-2-4 5 0,0 0 1 0,-2-2 0 16,-1-2 5-16,-1-4-4 0,0-1-4 0,-4 0 7 15,3-4-2-15,1-3 5 0,0 0 23 0,4-4 10 16,-1 0 4-16,1 0 15 0,0 0 8 16,2-28-2-16,-4 28 15 0,0-33 10 0,-1 11-3 0,-7-4 3 15,-1-3 0-15,-3-5-9 0,-5 0 15 16,-4-5-4-16,-2-3 2 0,-4 2-15 0,-4-2-31 16,0 0 5-16,-1 1-7 0,-1 3 2 0,-2 0-2 15,4 1-22-15,-1 5-18 0,5 2-5 0,2-1-7 16,4 4 5-16,7 3 7 0,5 2-10 0,5 1 1 15,6 1-6-15,6 2-8 0,4 2 9 0,4 0-3 16,5 1 1-16,1 0 3 0,7-1-3 0,0 2 6 16,4-1 8-16,-1 3 8 0,10-1 2 0,-1 2-3 15,4 3-5-15,4-2-11 0,5 2 1 16,1 3-4-16,7-3 2 0,0 3-4 0,4 2-4 0,0-2-1 16,2 5-6-16,0-3-3 0,0 1-5 15,0 2-27-15,0 0-65 0,0 0-122 0,0 0-211 16,0 0-180-16,0 0-86 0,0 0-54 0,0 0 18 15,25 0-13-15,-25-16-268 0,24 16 104 0,-24 0 198 16</inkml:trace>
  <inkml:trace contextRef="#ctx0" brushRef="#br0" timeOffset="-72621.61">8928 14000 3850 0,'18'0'26'0,"-18"0"16"15,0-23 48-15,21 23 61 0,-21 0 27 16,13-20 42-16,-13 20-4 0,0 0-31 0,0 0-26 16,8 0-35-16,-8 0-41 0,0 0-33 0,0 0-2 15,0 0 87-15,0 0 46 0,0 0 35 0,0 34-19 16,0-15-95-16,0 3-55 0,-23 3-19 0,23 4 5 16,-19 0-10-16,19-1 3 0,-16-1-11 0,16 3-13 15,-21-6-6-15,21 2 6 0,-18-3 4 0,18-2 1 16,-13-2 3-16,13-4-6 0,-8-3-4 0,6-2 3 15,0-3 6-15,0-1 12 0,0-4 43 0,0-2 42 16,-5 0 16-16,-1 0 14 0,-2 0-34 0,-5 0-26 16,1-25-4-16,-5 25-6 0,1-27 16 15,-1 8-1-15,1 0-1 0,-1-3-1 0,2 2-6 16,3-1 1-16,2 2-1 0,-1-1-10 0,3 2-9 16,4 2 13-16,-1 1 1 0,5 2 2 0,-2 0-10 15,4 4-32-15,0 0-18 0,0 5-10 0,0-1 0 16,27 4 0-16,-27-1 0 0,33 2 0 0,-4 0 0 15,2 0 0-15,8 29 0 0,7-29 0 0,8 39 0 16,3-18 0-16,8 5 0 0,1 0 0 0,0 4 0 16,0-1 0-16,2-6 0 0,-8 1 0 0,-2 0 0 15,-8-4 0-15,-7-4 0 0,-8-1 0 0,-8-4 0 16,-8-4 0-16,-5 0 0 0,-8-1 0 16,-2-6 0-16,-4 1 0 0,0-1-62 0,0 0-109 15,0 0-124-15,0 0-168 0,0 0-196 0,0 0-80 16,-20 0-79-16,20-21-82 0,0 21-102 0,-23-15-136 15,23 15 204-15</inkml:trace>
  <inkml:trace contextRef="#ctx0" brushRef="#br0" timeOffset="-24463.99">14524 12784 3022 0,'2'-22'55'0,"-2"22"44"16,0-26 56-16,0 26 56 0,0-22-4 0,0 12-3 15,0 10-28-15,0-14-27 0,0 14-38 0,0-7-27 16,0 7-30-16,0 0-32 0,0 0-2 16,0 0 28-16,0 0 15 0,-29 0 9 0,29 28-7 0,-44-28-41 15,15 37-11-15,-4-10-1 0,0 6-8 16,0 6 2-16,-4 4-2 0,2 5 2 0,0 4 7 16,4 5-8-16,0 7-1 0,2 3 0 0,4 5 2 15,2 2 4-15,9 2-7 0,5 3-2 0,9 2-11 16,0-2-43-16,0-3-46 0,40-2-70 0,-13-4-60 15,8-2-31-15,8-4-24 0,7-2-17 0,6-6-25 16,-1-1-21-16,5-5-50 0,0-9-148 0,2-5-127 16,-2-9 98-16</inkml:trace>
  <inkml:trace contextRef="#ctx0" brushRef="#br0" timeOffset="-23787.84">18081 12918 3143 0,'17'-7'22'0,"1"1"35"0,1-1 46 16,2 2 45-16,-3-4 28 0,-3 5 10 0,-1-1 5 15,1 3-15-15,-5 1-29 0,-2 0-31 0,0-1-28 16,-1 2-11-16,-3 0-11 0,2-3-2 0,0 3-18 16,-4 0-24-16,2 0-12 0,-2 0-12 0,0 0-3 15,1 0 7-15,5 30 33 0,0-8 26 0,4 10 41 16,7 5 35-16,-2 17 10 0,1 10 17 0,3 11 14 16,-5 7-5-16,-1 6 7 0,-7 3-17 15,-4 2-28-15,-4 2-7 0,0-6-25 0,0-4-10 16,-31-4-19-16,31-7-23 0,-41-5-24 0,16-6-18 15,-4-6 0-15,-6-4-2 0,-6-8-1 0,-1-4 7 16,-1-7-10-16,-2-4 6 0,-3-5-3 0,5-6 0 16,3-5-1-16,5-4-42 0,8-3-52 0,5-3-84 15,7-2-100-15,3-2-82 0,5 0-53 0,3 0-25 16,4 0-95-16,0 0-82 0,0-20-87 0,0 20-264 16,0-21 47-16,31 21 202 0</inkml:trace>
  <inkml:trace contextRef="#ctx0" brushRef="#br0" timeOffset="-18947.84">18736 13329 4362 0,'0'-3'14'0,"0"0"6"0,0 0 0 0,0 3 0 15,25-2-10-15,-25-2-3 0,0 2 13 0,23-1 18 16,-23 3 11-16,0 0 0 0,0 0-15 0,0 0-16 16,0 0 27-16,0 23 19 0,0-2 4 0,0 6 0 15,0 7-43-15,0 6-17 0,0 11 0 0,0 5-6 16,23 6 2-16,-23 0-1 0,27 1-29 0,-7 1-46 15,3-3-43-15,2-1-62 0,4-3-37 0,4-3-30 16,-2-5-38-16,0-6-35 0,-2-6-20 0,-7-6-11 16,-1-8-8-16,-6-9-73 0,-3-5-141 0,-6-9-6 15,-2 0 95-15</inkml:trace>
  <inkml:trace contextRef="#ctx0" brushRef="#br0" timeOffset="-18782.56">19102 13821 3662 0,'0'-49'65'0,"0"2"60"0,0 4 67 16,33 0 73-16,-33 1 7 0,31 7 8 0,-31 7-41 15,19 6-67-15,-19 7-82 0,0 6-62 0,0 6-3 16,0 3 49-16,-27 0 40 0,2 24-8 0,-10-24-12 16,-8 46-62-16,-7-14-28 0,-8 5 9 0,-4 3-62 15,-2 4-99-15,0 1-87 0,4 3-77 0,0 2-25 16,0-3 2-16,4 1-58 0,7-1-94 0,1-1-136 16,7 1-273-16,10-7 64 0,6-1 163 0</inkml:trace>
  <inkml:trace contextRef="#ctx0" brushRef="#br0" timeOffset="-18214.84">19731 13220 4188 0,'0'-2'35'16,"-15"0"22"-16,15 2 43 0,0 0 49 0,0 0 4 0,0 0 31 15,0 0 12-15,0 0 15 0,0 0 13 16,0 0-2-16,0 0-8 0,0 0-22 0,0 0-21 16,0 0-6-16,0 0-12 0,0 0-35 0,0-14-32 15,0 14-48-15,27 0-31 0,-27-15-7 0,29 15-6 16,-6-14 17-16,2 6 3 0,6-1 5 0,0 1 20 15,-2 2-6-15,4-1 0 0,0 2 5 0,-4 0-12 16,0 1 0-16,-7 1-7 0,-3 1-18 0,-7 2-6 16,1 0-19-16,-9 0-5 0,0 0 18 0,-4 0 5 15,0 34 13-15,0-9 1 0,0 7-7 0,-31 7-3 16,31 6-1-16,-41 8 3 0,14 1-5 0,-8 1 5 16,-1-1-1-16,-5-5-5 0,0-3 1 15,4-4-5-15,-1-8-4 0,7-3 9 0,2-7-3 16,11-5 9-16,1-5 9 0,11-5 47 0,0-4 97 15,6 0 44-15,0-1 18 0,0 0-21 0,41 1-62 16,-14 4-36-16,8 0-24 0,7 5-29 0,7 0-29 16,5 3-15-16,0 1 0 0,-5-1 0 0,-1 2 0 15,-7-1 0-15,-4 1 0 0,-8-2 0 0,-4 1 0 16,-6 2 0-16,-5 0 0 0,-8 1 0 0,-6 2 0 16,0 2 0-16,0 0 0 0,-45 2 0 0,14 3 0 15,-8 1 0-15,-11-1 0 0,-6-1 0 0,-6-3 0 16,-4 1 0-16,-2 0 0 0,-5-2-105 15,3 0-135-15,0-2-178 0,2-1-273 0,8 0-98 16,4-1-50-16,4-3-61 0,5-3-11 0,3 2-244 16,9-11 187-16</inkml:trace>
  <inkml:trace contextRef="#ctx0" brushRef="#br0" timeOffset="-15251.65">14236 12364 2797 0,'4'-9'53'0,"-2"0"43"0,1-1 73 0,-3 2 85 15,2-1 23-15,-2 1 18 0,0 0-6 0,2 1-25 16,-2 2 0-16,2 3 4 0,-2 0 12 16,2 0 14-16,0 0-14 0,-2 1-24 0,0-1-59 15,2 2-71-15,-2 0-62 0,0 0-52 0,0 0-22 16,0 0-1-16,0 0 11 0,0 0 39 0,-29 34 30 15,6-12 3-15,-6 6 1 0,-10 8-29 0,-6 8-29 16,-9 9 1-16,-4 5-11 0,0 6 0 0,-2 4 5 16,8 7-10-16,3 7 10 0,7-1-3 0,7 8-2 15,6 5 2-15,7 5-7 0,5 2-2 0,7 0-20 16,4-1-60-16,6-2-75 0,0 0-70 0,0-7-85 16,35-5-43-16,-10-6-19 0,10-6-8 0,4-4 13 15,6-6-11-15,5-4-41 0,2-4-58 16,-1-3-74-16,1-4-191 0,0-9-27 0,-3-7 138 0</inkml:trace>
  <inkml:trace contextRef="#ctx0" brushRef="#br0" timeOffset="-14579.52">20281 12700 3576 0,'-9'-15'39'0,"9"1"22"16,0 2 39-16,0 1 46 0,25 1-8 0,-25 1-5 15,31 0-33-15,-31 3-46 0,35 3-31 0,-14 3-13 16,2 0 17-16,1 0 18 0,7 26 31 15,0-26 24-15,5 45 5 0,-1-16 12 0,0 8 3 16,0 5 4-16,0 6 23 0,-6 5 18 0,0 4 52 16,-2 6 35-16,-4 8 2 0,-5 8 7 0,-3 7-38 15,-5 6-31-15,-4 5-29 0,-4 6-36 0,-2 6-48 16,0-2-29-16,-31 0-21 0,6-1-13 0,-6-6 3 16,-8 2-5-16,-6-4 0 0,-9-3-6 0,0-5-6 15,-6-1 2-15,0-8-4 0,0-4-33 0,0-7-52 16,5-11-78-16,3-6-93 0,4-10-86 0,9-5-83 15,4-10-26-15,6-4 12 0,6-8 52 0,7-3 75 16,3-6 9-16,7-6-55 0,2-1-88 16,4 0-130-16,0-31-262 0,0 4 59 0,27-4 153 15</inkml:trace>
  <inkml:trace contextRef="#ctx0" brushRef="#br0" timeOffset="-14351.35">21134 13682 5079 0,'29'-23'48'16,"-2"3"105"-16,0-1 137 0,-4-1 108 0,6-5 44 16,-13 8-18-16,-1 2-69 0,-9 4-63 0,-2 4-71 15,-2 3-86-15,-2 1-73 0,0 2-58 16,0 2-27-16,0 1-3 0,0 0 9 0,0 24 14 16,-27-1 2-16,27 9 3 0,-31 7-2 0,10 12-2 15,3 11-1-15,-7 8 4 0,0 5-9 0,0 7-66 16,3 4-88-16,-5 4-125 0,4 3-194 0,0 2-144 15,3-1-81-15,-5-4-77 0,2-3-36 0,-4-10-122 16,2-10-147-16,1-16 200 0</inkml:trace>
  <inkml:trace contextRef="#ctx0" brushRef="#br0" timeOffset="-14146.48">20731 13933 5163 0,'33'-19'23'0,"0"-2"96"15,-2 1 166-15,0-2 106 0,7-1 56 0,-14 3-43 16,-3 5-136-16,-4 2-82 0,-5 1-67 0,2 1-44 16,1-3-27-16,-1 1-27 0,5 3-13 0,2-1-14 15,3 2-8-15,5 0-37 0,2 3-59 0,7 4-83 16,1 2-112-16,4 0-123 0,3 0-98 0,1 0-45 16,1 25-35-16,-3-25-39 0,-1 0-67 0,-3 24-303 15,2-24 50-15,-1 0 199 0</inkml:trace>
  <inkml:trace contextRef="#ctx0" brushRef="#br0" timeOffset="-13942.47">22124 13440 5884 0,'17'-8'68'0,"-1"-1"62"0,-1 1 70 0,-3 1 86 16,5-5 3-16,-9 6 6 0,-4 5-31 0,-4-1-71 16,0 2-72-16,0 0 31 0,0 0-39 0,0 39-16 15,-35-12 2-15,35 10-99 0,-37 10 0 0,12 9 0 16,-2 10 0-16,-2 7 0 0,0 3 0 0,0 3 0 15,0 3 0-15,1 3 0 0,1 0 0 0,-6 8-96 16,6 1-129-16,-4 0-176 0,0 1-266 0,0-2-113 16,4-5-47-16,0-6-36 0,0-9 40 0,4-11-225 15,7-11 51-15,-1-11 214 0</inkml:trace>
  <inkml:trace contextRef="#ctx0" brushRef="#br0" timeOffset="-4499.78">12661 12283 1249 0,'0'-5'34'0,"0"1"26"16,0 3 36-16,-37 1 52 0,37 0 22 0,-27 0 29 16,27 0 20-16,-29 0-11 0,29 24 6 0,-27-24 1 15,27 21 2-15,-23-21 42 0,23 24 5 0,-14-24 3 16,14 23-2-16,-8-23-22 0,8 18-7 0,0-18 19 16,0 11 34-16,0-11 64 0,0 0 44 0,0 0 17 15,0 0-11-15,0 0-57 0,0 0-59 0,0 0-89 16,0 0-78-16,16-23-66 0,-16 23-43 0,0-38-2 15,21 14 4-15,-21-8 6 0,14-6-2 0,-5-4-1 16,-3-5-12-16,0 2 0 0,2-2 0 16,1-1-3-16,-5 2 3 0,2-2-4 0,0 4 0 15,2 4 0-15,-1 2 2 0,-3 5-2 0,2 4-6 16,0 2-39-16,-2 6-47 0,0 4-70 0,1 3-99 16,-5 5-118-16,0 2-157 0,0 3-85 0,0 3-50 15,0 1 24-15,0 0 110 0,0 0 60 0,0 24 46 16,0-24-37-16,-31 33-214 0,31-13-4 0,-27-1 110 15</inkml:trace>
  <inkml:trace contextRef="#ctx0" brushRef="#br0" timeOffset="-4117.86">12394 11729 4244 0,'0'-20'47'0,"36"-2"56"16,-36 0 94-16,31 1 120 0,-31-6 56 16,35 3 48-16,-35 2-11 0,29 3-37 0,-29 1-40 15,16 3-63-15,-16 3-67 0,0 1-76 0,11 4-66 16,-11 3-48-16,0 0-19 0,0 3-9 0,0 1 2 15,-31 0 8-15,31 0 1 0,-46 0 4 0,17 27-3 16,-4-27 1-16,-4 36 2 0,-4-14-6 0,1 4 5 16,1 3-4-16,4 1 4 0,2 3 0 0,2 0-2 15,4-2 0-15,4 2 0 0,2-6-1 0,7-2 1 16,4-5 3-16,3-4 6 0,1-2 15 0,4-7 1 16,2-4-8-16,0-3-4 0,0 0-8 0,35 0-3 15,-35-35 6-15,46 35 2 0,-17-43-5 0,4 12 1 16,0-1 2-16,2-3-6 0,2-2 5 15,0-3 0-15,3-1-3 0,-3-1 0 0,2-2 4 16,0 0 3-16,1 1 23 0,-3 1 29 0,2 2 21 16,-4 1 14-16,-6 5-11 0,2 3-6 0,-6 6-20 15,-4 5-15-15,-3 6-17 0,-3 2-28 0,-5 6-18 16,-6 6-18-16,3 0 3 0,-3 0 6 0,2 29-8 16,6 1-60-16,1 7-89 0,-1 8-88 0,5 8-98 15,-5 8-75-15,0 7-82 0,1 1-49 0,-7 3-47 16,-4-2-53-16,-2 2-45 0,0 3-288 0,0-6 42 15,0 2 201-15</inkml:trace>
  <inkml:trace contextRef="#ctx0" brushRef="#br0" timeOffset="-3391.26">11375 10137 4424 0,'0'-26'33'0,"36"4"42"0,-36 4 62 0,22 4 90 15,-22 0 88-15,25 4 60 0,-25 2 15 0,0 5-41 16,17 2-101-16,-17 1-98 0,0 0-75 16,0 0-56-16,0 0-26 0,0 0 4 0,0 0 59 15,0 25 28-15,0-25 17 0,0 40-9 0,-27-14-56 16,27 8-6-16,0 2-3 0,-27 7 4 0,27-1-5 15,-21-1-11-15,21 5-10 0,-21 1 0 0,11-2-4 16,0 1-2-16,-1-1 1 0,3-1 3 0,-2-2-1 16,2-3 0-16,1-2 0 0,1-3-5 0,2-7 4 15,-2-4 0-15,2-5 5 0,4-5 7 0,-2-4 5 16,0-6 1-16,2-3-1 0,0 0-11 0,0-27-9 16,0 3 2-16,0-8-4 0,0-7-1 15,0-8-11-15,26-10-13 0,-26-6-8 0,21-1 2 16,-21-6 10-16,31 1 11 0,-10-1 9 0,0 3 4 15,5 4 2-15,-3 3-4 0,2 3 3 0,0 5 0 16,0 6 7-16,-1 5 24 0,1 3 19 0,-2 8 22 16,-2 2 14-16,-3 6 1 0,1 5 2 0,-5 3-15 15,-1 4-18-15,-5 6-24 0,0 0-29 0,-4 4-14 16,-2 0-5-16,-2 0-5 0,0 0 0 0,0 0 10 16,0 26 5-16,2-26 5 0,1 42 5 0,1-11-5 15,0 4-2-15,-2 5-28 0,0 6-35 0,2 1-4 16,-2-3-4-16,-2 1 24 0,0-1 27 0,0-1-15 15,0-3-7-15,-25-2 1 0,25-3-6 0,-25-1 12 16,25-5 6-16,-22-3-3 0,22-7 13 16,-19-2 7-16,19-5 10 0,-12-2 10 0,12-5 3 15,0 0 8-15,0-4 37 0,0-1 36 0,0 0 18 16,0 0-5-16,0 0-40 0,25 0-40 0,-25 0-14 16,37 3 23-16,-14-2 20 0,5 2 17 0,-1-1-2 15,2 2-20-15,-6 0-21 0,-2 0-19 0,-5-1-7 16,-1 0-7-16,-3 2-3 0,-4 3 5 0,-1 1 0 15,-3 2-1-15,-4 4 4 0,0 0 0 0,0 3-2 16,0 4-40-16,0 1-36 0,-38-1-54 0,38 3-43 16,-41-1-36-16,16-2-62 0,-6-1-68 0,0-1-61 15,0-2-24-15,-4-1 20 0,6-1 46 0,0-5 35 16,-2-2 29-16,0 0-3 0,2-2 7 0,0-6-1 16,3-1-1-16,-1 0-9 0,-2 0-49 15,2-24-119-15,8 24-193 0,3-25 89 0,5 25 116 16</inkml:trace>
  <inkml:trace contextRef="#ctx0" brushRef="#br0" timeOffset="-2947.55">12124 10173 3445 0,'0'-5'60'0,"0"0"58"0,0 2 67 0,0-1 72 16,0 0 3-16,0 1 7 0,0 0-10 15,0 3-17-15,0-3-5 0,0 3-18 0,0 0-34 16,0 0-39-16,0 0-59 0,0 0-45 0,0 0-36 16,0 0-20-16,0 0-16 0,0 0 7 0,0 0 18 15,0 0-2-15,0 30 18 0,0-30-9 0,0 37-9 16,0-10 7-16,-19 4 2 0,19 6-98 0,0 1-55 15,-21 2-63-15,21 2-79 0,0 0 33 0,0-1-14 16,0-3-32-16,-8-1-34 0,8-4-38 0,0-6-43 16,-8-3-4-16,4-6-59 0,-5-7-211 0,3-11 74 15,-2 0 100-15</inkml:trace>
  <inkml:trace contextRef="#ctx0" brushRef="#br0" timeOffset="-2810.46">12082 9883 3764 0,'21'-32'9'0,"-11"5"8"0,-10 3 32 0,17 7 20 16,-7-2-7-16,-4 7-12 0,-1 4-40 0,-3 6-77 16,-2-1-97-16,0 3-50 0,0 0-34 0,0 0-24 15,0 32-22-15,0-11-157 0,0 5-301 0,0 1 81 16</inkml:trace>
  <inkml:trace contextRef="#ctx0" brushRef="#br0" timeOffset="-2406.78">12444 10192 3291 0,'19'0'2'15,"-3"-28"3"-15,-1 28 21 0,-5 0 22 0,2-27 1 16,-7 27 3-16,-1 0-23 0,-2-14-26 0,-2 14-3 16,0 0-7-16,0 0-1 0,0 0-1 0,-31 0-17 15,31 0-24-15,-33 0-19 0,10 0-7 0,-2 0 9 16,-4 0 22-16,0 19 18 0,0-19 12 0,2 18 6 15,1-18 5-15,1 21 0 0,0-21-2 0,6 23 1 16,1-13-3-16,3 1 1 0,3-1 3 16,4-2 0-16,3 1 5 0,3-4 11 0,2-1 19 15,0 2 9-15,0-6 12 0,40 1 4 0,-40-1 2 16,39 0 15-16,-12 0-2 0,0 0 5 0,0 0 4 16,2-25 2-16,-5 25 22 0,1-20 1 0,0 20-13 15,-4-26-10-15,-3 12-23 0,-1 3-6 0,-3 0 4 16,-3 1-11-16,-5 2-13 0,0 8-16 0,-4-10-23 15,0 10-7-15,0 0-1 0,-2 0 1 0,0 0 8 16,0 0-3-16,0 22 4 0,-29-22 0 0,29 31 3 16,0-9 1-16,-31 6-3 0,31 3 3 0,-16 1-30 15,16 3-39-15,0 2-45 0,-13 2-53 0,13 0-43 16,0 0-28-16,0 1-39 0,0-4-40 0,0 1-66 16,0-4-161-16,0-5-130 0,0-4 93 15</inkml:trace>
  <inkml:trace contextRef="#ctx0" brushRef="#br0" timeOffset="-2015.5">12816 10076 3897 0,'23'-29'22'0,"0"4"9"16,-5 2 37-16,-1 3 47 0,-7 3 15 16,0 0 20-16,-5 7-20 0,-1 3-44 0,-2 4-35 0,-2 2-32 15,0 1-26-15,0 0-6 0,0 0-5 16,0 0 5-16,0 0 7 0,0 0-3 0,-21 30 9 15,21-30-2-15,-21 31 4 0,21-13 2 0,-26 3-8 16,9-1 1-16,0 3-1 0,-1-2 1 0,1 1-2 16,3-3 2-16,1 1 1 0,3-1 4 0,2-2 3 15,6 2 0-15,0-4 47 0,2-1 38 0,0 2 32 16,0-4 37-16,33 3-16 0,-33-3 0 0,33 0 1 16,-33-1 15-16,35 0-6 0,-35-3-7 0,31 0-5 15,-31-3-27-15,19-1-18 0,-19 0-21 0,0-2-31 16,10 1-29-16,-10-1-12 0,0 0-14 0,0-1-2 15,0-1-9-15,0 1 4 0,0 2 10 16,0 3 3-16,0 3 15 0,0 1 0 0,0 3-6 0,0 1 2 16,0 3-7-16,0 4-5 0,0-1-59 15,0 1-71-15,-25 0-49 0,25 0-76 0,-18 1-14 16,18-1 3-16,-25 1-24 0,12-2 8 0,-1 0-6 16,-3-2-35-16,5-1-22 0,-3-4-28 0,-3-1-31 15,-1-3-87-15,1-4-226 0,1-5 64 0,-1 0 106 16</inkml:trace>
  <inkml:trace contextRef="#ctx0" brushRef="#br0" timeOffset="-1750.78">12986 10305 3979 0,'37'-11'10'0,"0"2"16"16,-2 2 39-16,-4-3 60 0,0 0 34 0,-6 1 28 15,-2 2 1-15,-5 4-16 0,-3 0-15 0,-3 2-22 16,-1-1-25-16,-5 1-43 0,0 1-32 0,-2 0-28 15,-2 0-18-15,-2 0 0 0,0 0 0 0,0 0 7 16,0 0 1-16,0 0-4 0,0 0 3 0,0 0 4 16,0 0 0-16,0 0 3 0,0 0-6 0,0 0-12 15,0 0-29-15,0 0-31 0,0 0-25 0,0 0-16 16,0 0 5-16,0 0 14 0,0 0 1 0,0 14-5 16,21-14 3-16,-21 0-15 0,0 0-15 0,12 0-42 15,-12 0-49-15,0 0-57 0,0 0-62 0,0 0-100 16,0 0-295-16,0 0-48 0,0 0 107 15</inkml:trace>
  <inkml:trace contextRef="#ctx0" brushRef="#br0" timeOffset="-927.79">11142 10911 2523 0,'-31'6'17'0,"2"-1"35"0,4-1 55 16,2 1 56-16,7-2 38 0,1-2 13 0,5 0-6 15,2 2-4-15,4-1-16 0,-1-2-7 0,1 2-19 16,4-1-31-16,0-1-21 0,0 0-22 0,0 2-27 16,0-2-17-16,35 1-18 0,-10 1-8 0,12 1 28 15,13-1 44-15,16 2 54 0,9 0 42 0,9-4 30 16,18 3 17-16,5-3-18 0,9 0-19 15,8 0-37-15,4 0-36 0,6-29-16 0,7 29-16 16,4 0-28-16,-3-25-27 0,-1 25-27 0,-3 0-11 16,-12-13 2-16,-10 13-2 0,-14 0 8 0,-22 0-4 15,-16 0-51-15,-14 0-77 0,-19 0-88 0,-15 0-56 16,-16 0 39-16,0 0 69 0,-64 0 84 0,6 0 34 16,-22 19-9-16,-24-19 2 0,-28 18-16 0,-23-18 18 15,-14 23 17-15,-22-6 13 0,-7 0 15 0,-15 3 8 16,-8 1 0-16,2 3-4 0,4 0-22 0,8 3-29 15,11-2-5-15,14 0 4 0,16-2 21 0,22 0 25 16,20-2 6-16,27-5-5 0,20-1 8 0,21-4 40 16,17-4 88-16,16-5 66 0,23 1 31 15,0-3 1-15,58 0-48 0,-4 0 2 0,18 0 9 16,23-31 4-16,21 31 1 0,18-26-20 0,19 26-1 16,15-33-26-16,12 16-20 0,12-1-35 0,11 0-38 15,3-1-19-15,7 1-16 0,6-1-11 0,-4 3-5 16,0 1-1-16,-2 1-6 0,-4 3 1 0,-4 1-3 15,-13 3 2-15,-17 1 0 0,-19 2-1 0,-18 1 4 16,-26 1-2-16,-23-1-30 0,-23 3-82 0,-23-3-123 16,-18 2-169-16,-17-1-142 0,-8 2-39 0,-31-3 0 15,-2 1 22-15,-12-3-25 0,-11 1-109 16,-10 0-320-16,-9-8 85 0,-5 2 199 0</inkml:trace>
  <inkml:trace contextRef="#ctx0" brushRef="#br0" timeOffset="-198.86">13345 10134 2211 0,'0'0'2'0,"0"0"-2"0,0 0-4 15,17 0-13-15,-17 0-20 0,0 0 2 0,0 0-5 16,0 0 4-16,0 0 12 0,0 0-13 16,0 0 6-16,0 0 0 0,-25 0 3 0,25 0 17 15,0 22-4-15,-25-22 20 0,25 0-9 0,-18 0 0 0,18 12 15 16,-15-12-11-16,15 0 1 0,-12 0 14 16,12 7 6-16,-6-7 26 0,6 0 37 0,0 4 14 15,0-4 22-15,0 2 10 0,0-1 10 0,0-1 3 16,0 1 4-16,0 2 7 0,0-1 17 0,0 0 55 15,0 4 8-15,0-2-7 0,0 1-29 0,0 0-70 16,0 2-33-16,0-2-22 0,0-1-5 0,0 1 4 16,0-1 17-16,0 1 4 0,0-1-8 0,14 1-15 15,-14 0-21-15,0 1-4 0,0 1-1 16,0-3 17-16,0 1 30 0,6-1 37 0,-6-3 60 0,0 3 52 16,6-4 14-16,-1 0-40 0,1 0-70 15,4 0-73-15,3 0-54 0,3-22-9 0,3 22 26 16,1-23 20-16,3 23 32 0,-2-33 25 0,-3 13-16 15,-5 0-23-15,-1-1-24 0,-4 0-9 0,-1 1-2 16,-3-2-1-16,-4 1-13 0,0 2-14 0,0 0-4 16,0 2-8-16,0 0 2 0,-29 3-6 0,29 0-1 15,-31 4 2-15,10 2 0 0,-6 4-16 0,0 4-24 16,-4 0-4-16,-2 0-2 0,0 28 14 0,-4-6-9 16,0 4-18-16,0 4-12 0,4 3-14 0,-1 4-3 15,6 2 2-15,5 2-35 0,0 0-21 0,13 0-19 16,-1 2-21-16,7-3 4 0,4 0 0 0,0-1 21 15,0-1 8-15,33-6-1 0,-33-1-9 16,42-4-22-16,-18-2-35 0,1-6-43 0,4-3-51 16,-2-5-72-16,2-6-87 0,0-3-204 0,0-2-101 15,2 0 125-15</inkml:trace>
  <inkml:trace contextRef="#ctx0" brushRef="#br0" timeOffset="148.75">13844 10043 4422 0,'31'-14'12'15,"-5"3"38"-15,1 1 62 0,-6 1 78 0,2-4 67 16,-9 5 38-16,-1 2-16 0,-7 2-43 0,-2 3-73 16,-4 1-77-16,0 0-46 0,0 0-47 15,0 0-9-15,0 0 9 0,0 0-5 0,0 0 14 16,-31 28 9-16,31-28-13 0,-35 29 9 0,14-10-8 16,-4 2-4-16,-4 2 5 0,0 0-1 0,-2 1 1 15,2-1-8-15,0 1 12 0,1 0-11 0,3-3 4 16,2-1-1-16,4-2-10 0,3 1 14 0,6-3 1 15,3-2 15-15,5 1 68 0,2 0 55 0,0 0 45 16,44 1 36-16,-17-1-20 0,6 2-22 0,6 1-9 16,4-2-14-16,3 0-11 0,-1 1-13 0,1-5-16 15,-7 0-25-15,-4-2-30 0,-8-2-31 16,-6-1-23-16,-7-3-16 0,-4 0-13 0,-10-1 17 0,0 4 4 16,0 2 10-16,0 0 13 0,-28 6-15 15,28 1-2-15,-48 2 3 0,13 4-41 0,-6 1-61 16,-7-4-80-16,-2 2-128 0,-1-1-143 0,-3 1-160 15,-2 0-91-15,2-2-53 0,1-4-49 0,1 1-48 16,0-1-282-16,3-6 179 0</inkml:trace>
  <inkml:trace contextRef="#ctx0" brushRef="#br0" timeOffset="20305.39">26666 4244 1060 0,'0'0'7'0,"0"18"-6"0,4-18-1 16,-4 0-7-16,4 0-30 0,-4 0-34 0,0 0-114 15,0 0-72-15,0 0 20 0</inkml:trace>
  <inkml:trace contextRef="#ctx0" brushRef="#br0" timeOffset="22829.23">25827 8099 4802 0,'22'0'1'0,"-1"0"0"0,-2 0 3 0,-5 0 9 0,-2-20 32 16,3 20 47-16,-15 0 56 0,16 0 50 15,-16 0-3-15,0 0-22 0,0 0-40 0,0 0-7 16,0 0 34-16,0 0 24 0,-31 0 5 0,31 0-42 15,-35 31-61-15,13-11-38 0,-1 4-9 0,-4 5 2 16,0 3 13-16,0 4 1 0,0 6-9 0,1 5-7 16,3 7-12-16,0 5-6 0,0 3-2 0,1 5 0 15,1 3-11-15,6 2-3 0,-1-2-3 0,6-3-3 16,5-2 8-16,1-7 7 0,4-5 64 0,0-6 43 16,0-5 33-16,31-7 31 0,-31-6-30 0,31-4-9 15,-31-4-38-15,37-8-39 0,-16-1-34 16,-2-5-35-16,4-3 0 0,-1-2 0 0,1-2 0 15,4 0 0-15,-4 0 0 0,8 0 0 0,-5 0 0 0,1-28 0 16,0 28 0-16,0-19 0 0,4 19 0 16,-8-22-27-16,4 22-109 0,0-26-129 0,-5 15-192 15,5-1-231-15,0 0-80 0,0 1-59 0,-4-1-12 16,-1 2 47-16,1 0-201 0,-2-3 37 0,2 0 204 16</inkml:trace>
  <inkml:trace contextRef="#ctx0" brushRef="#br0" timeOffset="23036.38">26186 8658 4457 0,'0'-13'21'0,"27"0"69"0,-27 0 84 0,27 2 98 16,-27-5 65-16,31 6-43 0,-31 4-76 0,19 2-103 16,-19 3-90-16,12 1-31 0,-12 0-7 0,23 0 8 15,-11 40 0-15,-1-15 7 0,7 5 5 0,-1 6-5 16,5 7 4-16,-3 4-7 0,4 3-83 0,-3 0-91 15,-1 0-102-15,0 0-92 0,-1-3-28 0,-1-3-40 16,-3-3-47-16,-6-4-64 0,1-6-134 0,1-5-204 16,-6-10 150-16</inkml:trace>
  <inkml:trace contextRef="#ctx0" brushRef="#br0" timeOffset="23209.27">26647 8774 4542 0,'19'-27'18'0,"-5"2"63"0,3 5 82 0,-3 5 84 15,5-4 49-15,-7 5-27 0,-12 9-74 0,9 2-75 16,-9 3 12-16,0 0 5 0,-31 0 7 0,8 33-7 16,-12-33-77-16,-11 45-38 0,-3-16-26 0,-13 7-94 15,-11 3-145-15,5 2-157 0,-6 0-137 0,1 3-85 16,5-1-82-16,6 2-87 0,8 0-296 0,9-6 165 16,14 4 228-16</inkml:trace>
  <inkml:trace contextRef="#ctx0" brushRef="#br0" timeOffset="23484.54">26910 8624 4988 0,'27'-32'4'0,"-7"-4"58"0,3 4 152 15,0 0 139-15,-5-2 113 0,1 5 23 0,-7 4-103 16,-3 6-108-16,-3 3-106 0,-2 4-86 0,-4 4-53 15,0 1-41-15,0 5-12 0,0 2 3 0,0 0 5 16,0 27 8-16,-27-6 4 0,27 10 1 16,-23 7-5-16,23 7 0 0,-37 9-1 0,17 8 4 15,1 2 1-15,-4 7-32 0,0 0-78 0,5-1-90 16,1 1-120-16,-1-2-122 0,5-4-69 0,3-4-21 16,-2-6 8-16,5-5 26 0,3-5-3 0,4-5-43 15,-4-8-96-15,4-6-200 0,0-9 98 0,0-5 152 16</inkml:trace>
  <inkml:trace contextRef="#ctx0" brushRef="#br0" timeOffset="23821.34">27263 8517 3910 0,'9'0'27'0,"-7"0"42"0,6 0 49 0,-4 0 57 16,4 0 31-16,-8 0 6 0,4 0-6 0,-4 0-19 16,2 0-42-16,-2 0-47 0,0 0-43 0,0 0-51 15,0 0-19-15,0 0-4 0,0 0 5 0,0 0 9 16,0 26 12-16,0-3 0 0,0 7-7 15,-22 6 4-15,22 6-12 0,0 8 1 0,-23 2 2 16,23 5-1-16,-23 2-19 0,23-2-55 0,-18 1-69 16,18-2-75-16,-23 0-60 0,15-3-33 0,-5-6-36 15,3-2-35-15,-3-6-38 0,-1-6-54 0,2-6-133 16,-3-8-113-16,1-8 120 0</inkml:trace>
  <inkml:trace contextRef="#ctx0" brushRef="#br0" timeOffset="24101.27">26831 8945 3358 0,'0'0'14'0,"19"0"42"0,-19 0 55 0,18 20 49 16,-18-20 28-16,19 0-14 0,-19 0-38 0,12 0-37 16,-12 0-36-16,0 16-23 0,0-16-15 0,0 0-8 15,0 0 0-15,0 0 4 0,0 0 14 0,0 0 30 16,0 0 35-16,0 0 50 0,0 0 26 0,0 0-6 15,0 0-33-15,0 0-48 0,38 0-14 0,-38 0-9 16,39-18 37-16,-16 18 14 0,8 0 0 0,0 0-9 16,2-14-36-16,2 14-15 0,-4 0-24 0,-8 0-12 15,4-7-11-15,-9 7-14 0,-1 0-18 0,-7 0-99 16,-2 0-111-16,-4 0-97 0,-4 0-65 16,0 0-1-16,0 0-37 0,0 0-86 0,0 22-157 15,-31-22-356-15,31 18 152 0</inkml:trace>
  <inkml:trace contextRef="#ctx0" brushRef="#br0" timeOffset="24365.22">27538 8813 5042 0,'13'-16'0'0,"1"0"10"0,-2-2 85 0,-1 2 125 15,5 0 112-15,-1-3 64 0,-3 2-41 0,-6 9-106 16,-6 0-114-16,0 3-80 0,5 2-44 0,-5 0-27 16,4 3-11-16,-4 0 3 0,4 0 7 0,-4 24 4 15,8-3 15-15,-4 6 1 0,2 9-5 0,3 7 3 16,5 7-39-16,-1 2-70 0,1 4-92 0,7 2-120 16,-3-1-75-16,5-3-43 0,-4-3-24 0,-1-2-29 15,-1-5-70-15,-3-3-100 0,-1-4-274 0,-1-8 45 16,-6-7 182-16</inkml:trace>
  <inkml:trace contextRef="#ctx0" brushRef="#br0" timeOffset="24536.18">27883 8915 5016 0,'0'-18'26'0,"23"4"21"0,-23 2 34 16,23 2 66-16,-23 3 76 0,0 0 85 0,0 4 45 15,0 3-15-15,-31 0-86 0,-2 0-98 0,-2 38-70 16,-11-17-49-16,-12 5-20 0,-4 5-6 0,-10 6-57 15,4 3-153-15,-5 4-244 0,7 0-186 0,-6 3-124 16,14 3-69-16,8 2 28 0,9 2-175 0,10-1 3 16,12 0 220-16</inkml:trace>
  <inkml:trace contextRef="#ctx0" brushRef="#br0" timeOffset="27481.07">28390 8652 3624 0,'0'0'38'0,"29"0"16"15,-29-7 28-15,20 7 44 0,-20-3 18 0,15-2 42 16,-15 5 21-16,0-1 11 0,16-2-2 0,-16 1-11 15,0 0-1-15,0 0-14 0,0-1-35 0,0 1-37 16,0 0-44-16,0 1-55 0,0 0-33 0,0 1 5 16,0 0-5-16,0 0 10 0,0 0 8 0,-26 27 0 15,26-27 13-15,-25 39 20 0,25-11 9 0,-29 5-10 16,12 1-8-16,3 6-12 0,-3 1 3 0,3 2 0 16,6-1 3-16,-3 0 2 0,-1-2-16 15,8-1 5-15,-3-2-14 0,-1-5 3 0,4-2 11 0,4-6-12 16,-4-3 11-16,0-4 0 0,4-5 15 15,0-5 88-15,0-1 70 0,0-3 60 0,0-3 22 16,0 0-75-16,0 0-72 0,0 0-68 0,0-36-38 16,0 14-9-16,0-6-6 0,0-8 1 0,0-5-1 15,23-8-2-15,-23-5 2 0,24-4 0 0,-9-4-2 16,-1-4-2-16,9 2 4 0,0 1 6 0,4 2 5 16,2 6 22-16,0 6 22 0,2 7 12 0,6 8 5 15,-2 7-4-15,4 7-16 0,2 8-17 0,1 8-9 16,1 4-6-16,3 0-4 0,-1 28 3 0,1-2 3 15,-7 8 2-15,0 3 3 0,-4 8 3 0,-10 5-5 16,0 0-4-16,-11 7-9 0,-5-3-11 16,-7 1 0-16,-2 0-5 0,0-3 3 0,-29 1 4 15,4-3-2-15,-12-2 2 0,-5-3-8 0,-9-4-85 16,-9-4-91-16,-6-2-135 0,-7-7-195 0,5-4-143 16,2-3-82-16,2-4-60 0,2-5-8 0,8-3-3 15,9-4-241-15,5-5 170 0,7 0 207 0</inkml:trace>
  <inkml:trace contextRef="#ctx0" brushRef="#br0" timeOffset="35216.67">31298 4277 2758 0,'0'9'9'0,"23"-9"4"16,-23 5 12-16,0-5 13 0,0 0 8 0,0 0 26 15,0 0 18-15,0 0 14 0,0 0 9 0,0 0-7 16,0 0-12-16,0 0-17 0,0 0-28 0,10 0-24 16,-10 0-14-16,0 0-11 0,9 0 0 0,-5 0 2 15,4 0-4-15,0 0-2 0,7 0 4 0,-1-16-2 16,5 16 11-16,2 0 9 0,5 0 4 0,3 0 10 15,-2 0 5-15,6 0 2 0,-2 0 2 0,-2 0 1 16,0 0-1-16,-2 18 1 0,-2-18-3 0,-7 0-9 16,-1 0-9-16,-3 15-10 0,-3-15-10 0,-3 0-2 15,-2 0-5-15,-2 0-2 0,-4 0 8 16,0 9 1-16,0-9 0 0,-24 0 4 0,24 0-4 0,-44 0 3 16,13 0 2-16,-10 0-2 0,-5 0 0 15,-5 0-1-15,-3 0 0 0,-2-22 0 0,2 22-1 16,3-18-2-16,1 18 1 0,11-18-3 0,2 18 0 15,8-15 4-15,8 15-1 0,4 0 14 0,7-12 38 16,4 12 34-16,6 0 23 0,0 0-7 0,0 0-39 16,0 0-33-16,27 0-18 0,-27 0 7 0,41 0 15 15,-10 0 10-15,2 0 7 0,9 0 5 0,3 0-10 16,3 0-6-16,3 21 2 0,1-21-8 0,2 0-1 16,-5 24-2-16,-3-24-12 0,-1 18-9 0,-3-18-2 15,-7 16-7-15,-6-16-7 0,-7 14 1 16,-5-14-2-16,-5 9-5 0,-3-9 5 0,-7 5 1 15,-2-5-4-15,0 5 9 0,-31-3-1 0,6 0-6 16,-8 0-12-16,-13-2-20 0,-5 0-22 0,-7 0-13 16,-8 0 2-16,-1 0 1 0,-1-29 18 0,4 29 18 15,4-19 17-15,11 19 14 0,9-18 7 0,9 18 12 16,9 0 36-16,7-15 45 0,9 15 27 0,6 0 9 16,0 0-32-16,0-7-16 0,0 7 2 0,43 0 14 15,-16 0 48-15,8-5 29 0,9 5 15 0,7 0 0 16,7 0-24-16,6 0-33 0,-2 0-31 0,7 27-21 15,-7-27-19-15,0 0-21 0,-7 23-8 16,-3-23-15-16,-8 15-12 0,-9-15-3 0,-4 12-8 16,-9-12-3-16,-5 0-7 0,-7 8-8 0,-6-8-3 15,-4 0 9-15,0 0 3 0,-39 3-22 0,8-3-34 16,-8 0-59-16,-15 0-59 0,-12 0-54 0,-8 0-16 16,-9 0 5-16,-2-28 33 0,4 28 62 0,3-24 52 15,8 24 46-15,12-22 33 0,14 22 43 0,13-15 77 16,9 15 74-16,9 0 33 0,13-10 7 0,0 10-56 15,0 0-48-15,35 0 3 0,-10-5 9 0,10 5 15 16,11 0 13-16,8 0-13 0,8 0-14 0,6 0-13 16,0 25-23-16,0-25-19 0,-2 20-21 0,-4-20-18 15,-8 21-15-15,-8-21-7 0,-7 18-6 16,-10-18-4-16,-9 11 1 0,-3-11-12 0,-7 0 2 16,-6 10 1-16,-4-10 2 0,0 7 14 0,-37-7-18 15,12 6-29-15,-8-4-40 0,-8-1-32 0,-13-1-4 16,-4 0-12-16,-4 0 10 0,-4 0 4 0,8 0 7 15,0-22 40-15,9 22 29 0,12 0 45 0,6 0 41 16,12-20 44-16,9 20 9 0,10 0-13 0,0 0-19 16,0-11-46-16,27 11-7 0,-27 0-9 0,49-10-1 15,-14 10-2-15,5-4-5 0,5 4-48 0,-1 0-115 16,3 0-128-16,-4 0-128 0,-3 0-111 0,-7 0-117 16,-8 0-147-16,-11 23-317 0,-14-23 164 0</inkml:trace>
  <inkml:trace contextRef="#ctx0" brushRef="#br0" timeOffset="36039.08">25481 7578 4731 0,'5'-3'26'0,"-1"2"23"0,0 1 36 16,-4-2 37-16,8-5 19 0,-8 6 47 0,0 1 71 16,0 0 39-16,0 0 18 0,-31 0-15 0,31 29-85 15,-39-29-50-15,10 38-42 0,-2-10-50 0,-8 8-16 16,1 5-21-16,-5 11-21 0,6 6-4 0,-3 10 2 16,3 10 0-16,6 9 0 0,9 9 0 15,-1 8-9-15,10 10-18 0,3 4-34 0,6 3-33 0,0 0-44 16,4 1-53-16,0-3-56 0,0-6-106 15,31-10-59-15,-31-3-29 0,45-10 5 0,-14-7 40 0,11-8-17 16,1-8-64-16,9-11-87 0,10-8-246 16,4-10-101-16,6-13 156 0</inkml:trace>
  <inkml:trace contextRef="#ctx0" brushRef="#br0" timeOffset="36463.35">29089 7875 3785 0,'39'22'4'0,"-16"-22"-5"15,-1 0-3-15,3 0 21 0,0 0 34 0,2 0 47 16,4 0 40-16,-8 0 8 0,3 0-15 16,-5 0-28-16,2 23-22 0,-3-23-23 0,-3 16-7 15,2-16-4-15,-3 30 2 0,-1-8 26 0,-1 7 27 16,-2 5 31-16,1 10 35 0,-3 8 7 0,-2 8-10 15,-1 12-2-15,-1 8-15 0,-4 7-15 0,-2 6-19 16,0 4-40-16,0-1-34 0,0 1-26 0,-35-4-4 16,35-5-7-16,-44-5-2 0,18-8-75 0,-3-6-101 15,-4-6-87-15,-3-8-83 0,1-7-17 0,-2-8-7 16,0-4-42-16,-2-4-75 0,3-6-89 0,5-5-200 16,0-7-117-16,5-7 157 0</inkml:trace>
  <inkml:trace contextRef="#ctx0" brushRef="#br0" timeOffset="36678.7">29719 8597 5043 0,'25'-7'-1'0,"-2"0"-4"16,-1 1 13-16,1 3 60 0,2-8 55 0,0 9 45 15,-9 2 10-15,5 0-40 0,-5 27-35 0,1-27-35 16,-1 44-16-16,5-13-25 0,2 6-17 15,-2 5-4-15,1 8-10 0,5 2 6 0,-4 7-13 0,8 1-85 16,-8 1-90-16,8-1-102 0,-5-1-80 0,-3 1-36 16,6-5-69-16,-8-5-91 0,0-1-190 15,-7-7-243-15,-2-8 162 0</inkml:trace>
  <inkml:trace contextRef="#ctx0" brushRef="#br0" timeOffset="36858.66">30507 8854 5046 0,'22'-30'14'0,"-1"0"54"16,-4 6 91-16,-7 2 98 0,4-4 54 0,-7 7 11 16,-7 5-53-16,0 2-61 0,-34 6-62 0,3 1-59 15,-6 2-36-15,-10 3-36 0,-13 0-2 0,-11 0-11 16,-5 47-16-16,-5-18-109 0,-1 8-165 16,-1 8-168-16,4 4-124 0,3 2-29 0,10 2-19 15,8 2-13-15,6-1-117 0,9 0-251 0,16-4 179 16</inkml:trace>
  <inkml:trace contextRef="#ctx0" brushRef="#br0" timeOffset="37411.41">31079 8526 4016 0,'-18'-9'9'16,"18"0"21"-16,0 2 39 0,0 3 49 0,0 0 35 16,0 0 13-16,24-1-12 0,-24 2-38 0,0 0-40 15,25 1-33-15,-25 1-21 0,23-2-6 0,-23 1 0 16,25 1 8-16,-7-2 3 0,-1 2-10 0,1-1 5 15,7 0-4-15,0-1 16 0,6 2 47 0,2-3 23 16,2 1 27-16,-4 2-5 0,7-2-28 0,-7 2-23 16,6-1-24-16,-10 2-21 0,-5 0-17 15,1 0-9-15,-8 0-21 0,-3 0-13 0,-6 0-5 16,-2 0 5-16,-4 0 12 0,0 23 14 0,0-23 21 16,-37 37-8-16,14-8 4 0,-4 3-1 0,-10 4-8 15,-2 1 9-15,-7 2-9 0,1-3 0 0,-3-3-4 16,3-2-4-16,4-4 4 0,6-2 0 0,1-3 0 15,12-3 0-15,3-4 12 0,7 1 75 0,5-5 108 16,5 2 81-16,2 0 45 0,0 1-26 0,29 3-71 16,-29 2-48-16,46 2-30 0,-15 3-31 0,2 2-25 15,4 0-23-15,0 1-22 0,-2-1-17 0,1-2-10 16,-7 2-6-16,-5-3-8 0,-1 0 0 16,-4-1-5-16,-7-1 0 0,-4 3 1 0,-8-3-1 15,0 3 5-15,0-1 3 0,-29 1 0 0,5 0 2 16,-7-1 1-16,-9-1-2 0,-5-1-26 0,-5-3-75 15,-8 0-128-15,-2 0-169 0,3-3-235 0,-8 1-114 16,3-4-66-16,0-1-80 0,-2 2-59 0,4-3-209 16,3-5 186-16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4:03:21.2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12479 16449 2300 0,'-2'0'8'15,"0"6"-4"-15,2-6 3 0,0 5-2 0,-2-5 1 16,2 0 29-16,-2 0 20 0,-2 0 28 0,0 3 8 16,0-3-5-16,-1 0-12 0,-1 1 0 0,4-1 0 15,-2 1 9-15,2-1 3 0,2 2 0 16,0-2 0-16,0 0-7 0,0 1 0 0,0-1-5 0,0 0 1 16,0 0-9-16,0 0 6 0,0 0-2 15,0 1-4-15,0-1 1 0,0 1 4 0,0 1 1 16,0-2 10-16,19 1-4 0,-19 0-21 0,0 1-17 15,16 0-14-15,-4-1-6 0,5 1-3 0,6 0 5 16,4-1 5-16,6 2 5 0,4 1 16 0,6-2 13 16,3 1 7-16,3 0-3 0,3-2-1 0,6 0-6 15,2-1-8-15,6 0-8 0,11 0-16 0,7 0-11 16,11 0 7-16,17 0 20 0,10 0 26 0,12 0 11 16,11 0-21-16,12-18-18 0,11 18-29 0,11 0-11 15,14 0 7-15,9 0 10 0,9 0 11 0,10 0 0 16,17 0 1-16,8 0-10 0,10 0-1 15,7 0 7-15,3 0-3 0,9 0-7 0,11 0 3 16,5 0-14-16,3 0 0 0,-1 0 11 0,7 16-4 16,0-16 16-16,-1 13 16 0,-5-13 23 0,-5 19 19 15,-6-6 13-15,-6-2 0 0,-10 3-13 0,-13 1-14 16,-12-1-17-16,-8 1-16 0,-13 1-4 0,-16-1-4 16,-13 1-4-16,-14-2 0 0,-13 0-4 0,-16 0-7 15,-15 2-4-15,-16-4-1 0,-15-1-8 0,-18-3-3 16,-17 1 1-16,-12-2 2 0,-19-2 2 0,-8-2-8 15,-12-3-19-15,-7 1-93 0,-4-1-106 0,-6 0-68 16,0 0-46-16,0 0 45 0,0 0 47 16,-43 0-16-16,20 0-77 0,-6 0-142 0,-6 0-191 15,-12 0-361-15,-9 20 139 0</inkml:trace>
  <inkml:trace contextRef="#ctx0" brushRef="#br0" timeOffset="1180.2">12686 15819 2676 0,'0'0'3'16,"0"-8"1"-16,0 8-3 0,0 0 9 15,0-6 11-15,0 6 23 0,0 0 23 0,0-1 19 0,0 1 12 16,0 0 10-16,0 0 10 0,0 0 1 16,0 0 0-16,0 0-12 0,0 0-13 0,0 0-14 15,0-2-15-15,0 1-10 0,0 1-10 0,0-4-6 16,0-2 4-16,-31-1 9 0,31-3 11 0,-31-3 11 16,8-3-13-16,-8-3-4 0,-4-5-11 0,-6-2 1 15,-5 1 5-15,-5-4-4 0,-5 1 4 0,-6-3-8 16,-9-1-1-16,-3-4-4 0,-9 0-2 0,-6-3-9 15,-6-3-1-15,-8-4 3 0,-9-3-6 16,-10-2-3-16,-8-2-9 0,-6-3-4 0,-7-5 11 16,-2 1 23-16,-5-6 13 0,-1-4 14 0,-6-2-1 15,-7-2-21-15,-1-3-2 0,-3 3-17 0,-5-1-10 16,-9 1-1-16,4 2-8 0,-10 6 4 0,2 0-5 16,2 4 7-16,0 4-7 0,4 2 1 0,9 3 9 15,7 4-13-15,7 4 6 0,17 3-8 0,16 6 0 16,16 4 0-16,17 2 0 0,11 7 3 0,18 2-7 15,12 5 5-15,13 3-1 0,8 2-3 0,6 2 4 16,6 3-1-16,7 2 7 0,4 1 0 0,2 1-10 16,2 2 0-16,2-1-11 0,0 1-2 0,0 0-16 15,0 0-46-15,0 0-43 0,0 0-54 0,0 0-40 16,0 0-40-16,22 0-46 0,-22 0-41 0,19 0-33 16,-19 0-3-16,21 15-6 0,-7-15-9 15,3 0-102-15,-3 17-138 0,3-17 79 0,-1 11 107 16</inkml:trace>
  <inkml:trace contextRef="#ctx0" brushRef="#br0" timeOffset="1622.38">7373 13700 3351 0,'-14'-18'42'0,"14"18"45"0,0 0 52 16,0-18 52-16,0 18 9 0,0 0 3 0,0-13-13 16,0 13-9-16,0 0-21 0,0 0-19 0,0 0-21 15,0 0-39-15,0 0-28 0,0 0-28 0,0 0-21 16,0 0-4-16,0 0 54 0,0 0 46 15,0 26 16-15,0-26 14 0,0 35-57 0,-19-14-30 16,19 4-4-16,0 5-2 0,0 0 8 0,0-1-15 16,0-1-2-16,0 3-11 0,0 0-5 0,0-3 9 15,0 0-12-15,0-3 3 0,0-2-7 0,0-2-9 16,0-3 0-16,0-2 1 0,0-4 8 0,0-4-2 16,0 0 14-16,0-4 33 0,0-3 68 0,0 0 65 15,0-1 36-15,0 0-37 0,-22 0-68 0,22-23-67 16,-21 23-38-16,21-36 1 0,-33 12-2 0,14-5 3 15,-3-3-6-15,-3-7 0 0,-2 3 10 16,4-2 12-16,2 1 20 0,3 2 19 0,3 0 2 0,1 2 2 16,6 3-6-16,1 0-12 0,7 4 3 15,0 2-9-15,0 2-8 0,0 1-11 0,33 2-18 16,-8 2-11-16,4 2-5 0,6 2 4 0,11 4 0 16,6 2-1-16,5 3 2 0,7 4-1 0,5 0 1 15,3 0 5-15,2 0 2 0,5 27-4 0,-5-27 6 16,-3 28-5-16,-1-28-4 0,-6 29-2 0,-4-13-4 15,-10 1-10-15,-5-3-64 0,-10 0-55 0,-8-2-105 16,-6-2-146-16,-7-1-64 0,-5 1-59 0,-9 3-27 16,0-1-16-16,0 1-102 0,0 2-184 0,-31 3-247 15,31 1 176-15</inkml:trace>
  <inkml:trace contextRef="#ctx0" brushRef="#br0" timeOffset="43696.93">13118 15961 3071 0,'-12'0'1'15,"1"0"-2"-15,3 0 3 0,2 0 18 0,0 0 28 16,-3 0 33-16,3 0 25 0,0 0 12 0,0 0-7 16,-1 0 0-16,3 0 1 0,0 0-4 0,2 0-6 15,2 0-14-15,0 0-18 0,0 0-14 0,0 0-4 16,0 14-12-16,0-14 2 0,21 0-4 0,-21 0 8 15,35 0 14-15,-6 0 8 0,0 0 6 0,10 9-5 16,7-9-1-16,3 4-11 0,3 1-5 0,10-1 0 16,0 3 0-16,6 1-4 0,2-1 4 0,1 3 3 15,-1 0 1-15,-6 2 3 0,-4-1-15 16,-10 0-22-16,-9-2-22 0,-12 0-17 0,-8-1 11 0,-13 2 3 16,-8 0 7-16,0 2 7 0,-39 2-3 15,3-1 0-15,-11 1-8 0,-13 0-34 0,-12-1-41 16,-11-6-40-16,-6-1-43 0,-2-6-1 0,0 0 31 15,2 0 42-15,4 0 44 0,7 0 40 0,10-28 0 16,2 28 3-16,10 0 3 0,0-24 0 0,8 24-1 16,5-14 0-16,10 14 30 0,6-13 29 0,6 13 52 15,9 0 29-15,8-10-8 0,4 10-13 0,0-9-40 16,33 4-17-16,-33 0 5 0,47-3 8 0,-14 0 21 16,9 2 18-16,7-1-8 0,5 1 5 0,6 2-21 15,0-2-14-15,4 3-6 0,9-1-32 16,-1 1 2-16,-4 1-24 0,-2 2-12 0,-2 0 0 0,-6 0-18 15,-8 0 3-15,-9 0-18 0,-12 0 1 16,-6 0 10-16,-17 25 11 0,-6-25 11 0,0 24-19 16,-56-24-59-16,11 27-67 0,-11-13-41 0,-12 3-29 15,-9-4 15-15,-5-4 22 0,-3-9 13 0,4 12 24 16,5-12 28-16,7 0 45 0,7 0 30 0,13 0 24 16,7 0 11-16,11 0 12 0,9 0 38 0,5 0 37 15,7 0 40-15,2 0 51 0,3-16 5 0,5 16-16 16,0 0 1-16,0 0-45 0,40-13-19 0,-40 13 28 15,47-8-12-15,-16 8-4 0,11-9-6 0,5 9-23 16,3-4-20-16,6 4-8 0,-1 0-15 0,5 0-18 16,0 0-11-16,0 0-14 0,-4 0 4 15,-2 0-8-15,-5 22-3 0,-7-22-2 0,-7 0-6 16,-6 16-11-16,-8-16-51 0,-7 0-30 0,-8 12-20 16,-6-12-16-16,0 13 15 0,-37-5-17 0,4 1-42 15,-6 0-22-15,-11-2-8 0,-8 0 16 0,-4-2 29 16,-4-2 20-16,4-3 32 0,2 0 26 0,6 0 32 15,9 0 32-15,10 0 18 0,6 0 11 0,8 0 15 16,11 0 33-16,-1-18 26 0,7 18 6 0,4 0-11 16,0 0-18-16,0-14-12 0,0 14 8 0,35-12 23 15,-35 12 4-15,44-14 10 0,-13 6-5 0,4 3-13 16,4 0-11-16,3 4-17 0,5-2-12 16,-1 3-11-16,3 0-11 0,-1 0 4 0,-1 0-5 15,-3 0-3-15,-1 25-4 0,-6-25-7 0,-2 0-5 16,-10 23 1-16,0-23 3 0,-10 16-7 0,-5-16-8 15,-4 16-29-15,-6-16-24 0,0 18-26 0,-35-10-17 16,8-2 1-16,-10 1-8 0,-9-2 4 0,-7-3 0 16,-5-2 6-16,-2 0 4 0,-2 0 10 0,4-20 21 15,4 20 28-15,7-24 26 0,5 24 17 0,11-25 15 16,6 25 16-16,5-27 18 0,5 14 22 0,7 0 14 16,4 1-6-16,4 1 5 0,0-1 1 0,0 3-5 15,0 0 5-15,41 0 0 0,-41 3-5 0,50 0-4 16,-17 2 2-16,2 2-4 0,4 0-9 15,7 2-5-15,1 0-14 0,3 0-14 0,0 0 4 16,-3 20-7-16,3-20-5 0,-3 0 1 0,-5 26-11 16,-5-26-11-16,-6 18 1 0,-6-18-9 0,-5 14-9 15,-7-14 10-15,-9 12-1 0,-4-12-3 0,0 13-11 16,0-6-20-16,-48-1-20 0,15 0-22 0,-6-1-2 16,-11 0 9-16,-5-3-8 0,-3-2 15 0,-4 0 9 15,2 0 6-15,6 0 26 0,4-26 21 0,7 26 9 16,8 0 8-16,6-24 4 0,8 24 13 0,7-16 23 15,5 16 16-15,1-12 26 0,6 12 2 0,2-10-6 16,0 10 2-16,0-8-13 0,23 8 0 16,-23-9 12-16,39 9 2 0,-14-5 8 0,6 3 4 0,4 2-8 15,4 0-3-15,5 0-13 0,1 0-15 16,3 0-15-16,-3 0-3 0,1 0-9 0,-1 24-9 16,-3-24-8-16,-3 0-12 0,-6 19-4 0,-6-19 0 15,-2 0 0-15,-7 16-4 0,-7-16-4 0,-3 0-26 16,-6 9 5-16,-2-9-5 0,0 6-11 0,-25-6 3 15,25 7-41-15,-54-5-17 0,17 1-13 0,-8-1 1 16,-5-2 17-16,-4 0 7 0,1 0 13 0,1 0 12 16,2 0 22-16,7 0 18 0,8 0 12 0,4-20 15 15,10 20 3-15,4 0 3 0,7 0 13 0,4 0 20 16,2 0 18-16,4-12-4 0,0 12-9 16,0 0-18-16,0-14-4 0,0 14 20 0,29-13 11 15,-29 4 7-15,33 0-7 0,-13 0-10 0,1 3-7 16,8-1-7-16,-2 2-7 0,4 1-7 0,-2 4-3 15,4-2-8-15,-4 2 0 0,2 0 0 0,0 0-4 16,-2 0 4-16,-2 19-11 0,-2-19 0 0,-1 0 0 16,-5 27-1-16,0-27 4 0,-9 19-4 0,-4-19 5 15,-6 21-4-15,0-21-7 0,0 18-8 0,-41-9-28 16,12-1-22-16,-8-3-17 0,-7-5-21 0,-5 5-1 16,-5-5 1-16,0 0 6 0,2 0 19 0,1-27 21 15,3 27 25-15,5-23 23 0,6 23 15 0,6-26 0 16,6 26 2-16,2-27 5 0,7 14-4 0,3 0 28 15,5-1 10-15,4 2 13 0,4 1 14 0,0 2-10 16,0-1 2-16,0 2-3 0,41 1-5 16,-16 2 6-16,6 2 0 0,6 3-4 0,4 0 13 15,5 0-15-15,3 0 0 0,5 24-3 0,-2-24-18 16,0 27-4-16,-3-27-14 0,-1 30-10 0,-1-14-8 16,-7 3-4-16,-3-2 0 0,-6 1 6 0,-8-1 1 15,-7 0 3-15,-8 1 3 0,-6-2-10 0,-2 0-12 16,0-1-30-16,-47 0-23 0,14-1-20 0,-9-5-11 15,-5-2 5-15,-7-4-7 0,-6-2 8 0,2-1 6 16,-2 0 13-16,2 0 23 0,9-20 18 16,5 20 21-16,7-21 15 0,8 21 5 0,7-23 16 15,5 23 9-15,5-24 15 0,8 24 21 0,4-25 8 16,0 13 10-16,0 0-8 0,0 0-1 0,31-1-4 16,-31 2-5-16,47 2 9 0,-16 1-5 0,2-1-2 15,6 4-6-15,3 0-13 0,3 3-8 0,1 1-7 16,1 1-10-16,-1 0 3 0,1 0-15 0,-3 0-7 15,-3 0-4-15,-6 0-7 0,-6 23 3 0,-4-23-3 16,-9 0-8-16,-3 0-29 0,-7 16-4 0,-4-16 1 16,-2 11 0-16,0-11 1 0,-37 17-24 0,10-8-25 15,-8 0-16-15,-9 0 4 0,-5 0 6 16,-5-4 9-16,-6-1 7 0,2-3 9 0,0-1 8 16,9 0 14-16,3 0 17 0,9 0 21 0,8 0 11 15,6 0 9-15,11 0 21 0,4 0 14 0,4 0 21 16,4 0 1-16,0 0-16 0,0 0-7 0,0 0-12 15,24-15 9-15,-24 15 2 0,34 0-7 0,-14 0-8 16,5-11-12-16,2 11 0 0,6 0-9 0,-2 0 2 16,4 0-3-16,0 0 1 0,-2 0 4 0,2 0-4 15,-4 0-3-15,-2 0-1 0,-2 21-2 0,-6-21-1 16,-5 0-28-16,-3 0-26 0,-5 0-26 0,-4 0-17 16,-4 10 11-16,0-10-2 0,0 0-3 0,-43 0-12 15,18 0-12-15,-4 0-17 0,-8 0-13 16,-6 0-5-16,-1 0 3 0,-1 0 9 0,3 0 24 15,1-20 28-15,8 20 36 0,2 0 30 0,8-17 23 16,7 17 26-16,5 0 34 0,5 0 18 0,6 0 10 16,0-10 4-16,0 10-18 0,0 0 1 0,0-7 6 15,33 7-3-15,-33-5-5 0,33 3-10 0,-12-1-15 16,-3 2-16-16,5 1-15 0,0 0-4 0,2 0-9 16,-2 0-3-16,-1 0-12 0,-5 0-53 0,1 0-59 15,-3 0-67-15,-5 0-60 0,-4 0-30 0,-1 18-52 16,-5-18-132-16,0 0-203 0,0 0 72 0,0 12 112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4:06:01.4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2158 1700 926 0,'0'0'-5'16,"0"0"-29"-16,0 0-77 0,0 0-120 0,0 0 4 15</inkml:trace>
  <inkml:trace contextRef="#ctx0" brushRef="#br0" timeOffset="1080.41">752 1880 1493 0,'0'0'36'0,"0"0"27"0,0 0 18 15,0-13 13-15,0 13-28 0,0 0-20 0,0 0-11 16,0 0-6-16,0 0-2 0,0 0 2 0,0 0 1 16,0 0 7-16,0 0 7 0,0 0 4 0,0 0 1 15,0 0-5-15,0 0-4 0,0 0-9 0,0 0-1 16,0 0-5-16,0 0 0 0,0 0 9 15,0 0 5-15,0 0 8 0,0 0 1 0,0 0-9 16,0 0-4-16,0 13 3 0,0-13 5 0,0 0 8 16,0 0 12-16,0 0 3 0,0 0 2 0,0 0 7 15,0 0-6-15,0 0 4 0,0 0-3 0,0 0-11 16,0 0-3-16,0 0-7 0,0 0-4 0,0 0-4 16,0 0-5-16,0 0-4 0,0 0-3 0,0 0 1 15,0 0 3-15,0 0 2 0,21 0 5 0,-21 0 6 16,15 0-5-16,3 0-1 0,3 0-5 0,8 0 1 15,2 0 6-15,8 21 4 0,11-21-3 16,3 0 0-16,9 0-5 0,3 14 2 0,7-14 6 0,8 0-2 16,5 11 4-16,2-11-7 0,12 7 8 15,5-7-5-15,-3 8-10 0,8-3-6 0,3-2-15 16,10 0-9-16,4 2 10 0,4-3 6 0,5-1 8 16,3 3 11-16,11-3-2 0,2 1-4 0,0 0-10 15,4-2-6-15,6 0-2 0,2 0 1 0,5 0 4 16,6 0-8-16,10 0-4 0,10 0-5 0,13 0-2 15,8 0 13-15,12 0 10 0,11 0 8 0,10-17 1 16,8 17 2-16,7 0 8 0,11 0-2 0,5 0 0 16,3-10-11-16,3 10-17 0,6-6-6 0,5 6 7 15,6-6 5-15,-3 6-5 0,3-2 3 16,4 2-14-16,-2-2-2 0,0 2 13 0,0 0-4 0,0 0 6 16,-3 0 1-16,-3 0-10 0,-2 0 3 15,-9 0-2-15,0 0-5 0,1 0 4 0,-11 18 7 16,-9-18 7-16,-7 0 16 0,-3 13 12 0,-8-13 11 15,-12 0 2-15,-10 13-4 0,-18-13-3 0,-7 10-19 16,-15-3-3-16,-10-3-7 0,-11 1-4 0,-14 0-4 16,-14 0 4-16,-7-1 5 0,-10 0-6 0,-12 0 6 15,-15-2 3-15,-11 1 8 0,-17-1 16 0,-10 0 15 16,-15-2-6-16,-9 1-16 0,-15-1-24 0,-3 0-22 16,-9 0-56-16,-2 2-48 0,-4-2-75 0,0 0-88 15,0 0-44-15,0 0-4 0,0 0-33 0,-27 0-66 16,27 29-116-16,-37-10-270 0,0 7-229 15,-4 4 158-15</inkml:trace>
  <inkml:trace contextRef="#ctx0" brushRef="#br0" timeOffset="13435.72">22052 7335 2466 0,'15'0'21'0,"-15"-21"8"0,0 21 11 16,0 0 31-16,0 0 8 0,0-13 27 0,0 13 25 15,0 0 6-15,0 0 2 0,0-11-1 0,10 11-8 16,-10 0-13-16,0 0-17 0,0-5-17 0,0 5-15 16,0-2-14-16,0-3-6 0,0 2-3 15,0-4 6-15,0 3 3 0,0-4-8 0,0-1-6 16,0 0-21-16,0-2-15 0,0-2 6 0,0-2-4 15,0-3 11-15,0 3 6 0,0-4-4 0,0-1 0 16,0 2-1-16,0-5-1 0,0 4 10 0,0-3 9 16,0-1-6-16,0-1 4 0,0 0 9 0,0 1-6 15,23-3-1-15,-23 0-5 0,24 0-5 0,-24 1 3 16,27-1 6-16,-12 0 4 0,5-2-15 0,1 1-5 16,2-1-7-16,-5-2-3 0,5-3 6 15,-2 3 3-15,6-2 4 0,-2-3-3 0,1 0-2 0,1-2-4 16,0-1 9-16,6-1 9 0,0 3-1 15,0-5 3-15,-2 2-16 0,2 3-7 0,1-1-5 16,-1 3-10-16,2 1 0 0,0 2 0 0,0-1 4 16,8 2 3-16,-3 5 0 0,5 0-7 0,3 1-2 15,1 3-1-15,3 2 4 0,6 3 4 0,0 4-1 16,2 1 0-16,4 3-7 0,2 0 2 0,0 3 0 16,-2 3 6-16,-4 0-3 0,2 0-6 0,-4 2 3 15,-4 0-5-15,-1 0 6 0,-7 0 8 0,-1 27-5 16,3-27 1-16,-3 33 1 0,1-11 4 0,-5 6-1 15,5 4-3-15,-3 5-2 0,1 0-8 0,-3 3 0 16,0 0 10-16,-1 1 1 0,-7 0 0 0,2-1 3 16,-8 0-7-16,-1 0-3 0,-3-3 5 15,-6 2-5-15,1-4 7 0,-3 1-3 0,-3-3-4 16,-8-2 3-16,7 0 3 0,-11 1 2 0,4-4-1 16,-4 3 6-16,0-5-4 0,0 0 2 0,0-2-3 15,0 0 0-15,0-3-5 0,0-3 3 0,-23 0 5 16,23-2-2-16,0-3 1 0,0-2-8 0,-21-2 8 15,21 0-3-15,0-3 2 0,-10 0 9 0,10-4-5 16,0 1-2-16,-10-2 3 0,10 0-4 0,0-1 2 16,0 0 2-16,-4 0-4 0,4 0 7 0,0 0-7 15,-2 0 3-15,-1 0-21 0,3 0-50 0,0 0-45 16,-4 0-54-16,4 0-52 0,0 0-47 0,-4 0-43 16,0-15-33-16,-4 15-21 0,-3 0-21 15,1 0-57-15,-6 0-147 0,-7 0-86 0,2-13 111 16</inkml:trace>
  <inkml:trace contextRef="#ctx0" brushRef="#br0" timeOffset="13799.63">24065 6868 3820 0,'0'0'11'0,"23"0"37"16,-23 0 48-16,0 0 68 0,35 0 49 0,-35 0 30 16,15-20 18-16,-15 20 0 0,16 0 1 0,-16 0-7 15,0 0-32-15,11-18-38 0,-11 18-59 0,0 0-57 16,0 0-42-16,0 0-30 0,0 0-12 15,0 0-14-15,0 0 6 0,0 0-8 0,0 0 12 16,0 0 12-16,0 0-3 0,0 22 11 0,0-22-2 16,0 31-8-16,0-11 5 0,0 4 1 0,0 5-1 15,0-1 9-15,0-1-1 0,0 0-6 0,20-4 2 16,-20 1-1-16,0-5 6 0,19-1 11 0,-19-5 7 16,0-5 5-16,19 0 55 0,-19-3 51 0,18-5 24 15,-5 0 24-15,1 0-42 0,5 0-32 0,3-29-7 16,5 29 1-16,2-28 2 0,2 10-3 0,-2-3-12 15,2 1-21-15,0-2-4 0,-4-3-8 16,0 2-9-16,-4 0-4 0,-1 3-15 0,-3 2-13 16,0-1-7-16,-7 5-8 0,0 1-5 0,-1 4-17 15,-3 3-64-15,-4-2-87 0,-4 7-127 0,0 0-182 16,2 1-147-16,-2 0-68 0,0 0 13 0,0 0 69 16,0 23 49-16,0-23-39 0,0 41-281 0,0-14 52 15,0 5 158-15</inkml:trace>
  <inkml:trace contextRef="#ctx0" brushRef="#br0" timeOffset="15935.84">21798 9631 3844 0,'25'-7'2'0,"-25"7"22"0,24 0 29 16,-24 0 39-16,23 0 40 0,-23 0 8 0,13 0-3 15,-13 0-11-15,0 0-23 0,0 0-24 0,0 0-34 16,0 0-24-16,0 0-8 0,0 0 42 0,0 0 24 15,0 33 14-15,0-14-4 0,-23 11-42 0,23 4-8 16,-25 5-8-16,25 6-7 0,-27 4-8 0,27 1-4 16,-21 2-10-16,21-1 7 0,-22 3-1 15,22-2-5-15,-13-2 0 0,13-1-82 0,-10-2-44 0,10-6-55 16,-4-3-48-16,4-6 14 0,0-2-29 16,0-6-47-16,0-4-60 0,0-4-45 0,0-5-50 15,0-2-49-15,0-7-190 0,0-2 36 0,0 0 122 16</inkml:trace>
  <inkml:trace contextRef="#ctx0" brushRef="#br0" timeOffset="16335.73">21787 9832 3594 0,'23'-22'36'0,"4"2"56"16,-2 5 69-16,-4 1 50 0,3 0 3 0,-5 3-17 16,-5 4-38-16,-3 3-36 0,-5 3-28 0,-2 1-38 15,0-2-28-15,-2 2-18 0,0 0-13 16,-2 0 1-16,0 0-9 0,0 0 6 0,0 0 7 15,2 0-3-15,0 0 7 0,5 0-9 0,1 0 2 0,6 0-1 16,9 0-1-16,2 14 8 0,8-14-5 16,4 0 2-16,3 0 1 0,-3 0 35 0,0 0 42 15,-2 0 36-15,-4-20 38 0,2 20 13 0,-2 0 7 16,-6-18 4-16,0 18-5 0,0 0-5 0,-3-16-11 16,-3 16-20-16,-5 0-25 0,-3 0-49 0,-5-10-47 15,-2 10-27-15,0 0-17 0,-4 0 15 0,0 0 21 16,0 28 51-16,0-4 14 0,0 4-7 0,0 8 1 15,0 9-20-15,-25 7 15 0,25 6 13 0,-29 2-8 16,9 1-13-16,-5 0-16 0,2-1-17 16,-6-2-6-16,-6-1-6 0,0-4-6 0,-4-1 1 15,-1-3 2-15,1-4 1 0,-2-4-8 0,0-5-30 16,1-5-43-16,5-4-53 0,6-5-45 0,2-5-32 16,9-4-35-16,-1-5-33 0,7-3-48 0,3-3-25 15,1 0-4-15,0-2 5 0,-2 0 0 0,-5 0-32 16,-4-36-52-16,-1 36-52 0,-7-41-52 0,-2 14-174 15,-4-5-55-15,0-4 130 0</inkml:trace>
  <inkml:trace contextRef="#ctx0" brushRef="#br0" timeOffset="16957.13">20857 9561 3721 0,'17'24'8'0,"-1"-24"-1"0,-3 0-3 0,-13 0-4 16,18 0-2-16,-18 0 14 0,11 0 13 0,-11 15 19 15,0-15 6-15,0 0-1 0,0 0-7 0,0 0-9 16,0 0-13-16,0 0-9 0,0 0-2 0,0 0-7 16,0 0 8-16,-21 0 1 0,21 0-10 15,0 0 11-15,0 0 6 0,0 0 9 0,0 0 5 16,0 0-9-16,27 0-9 0,-27 0-13 0,43 18 9 16,-14-18 26-16,6 0 22 0,5 10 30 0,3-10 17 15,3 0 12-15,-1 12 4 0,-2-12 14 0,-3 4 14 16,-3 1-13-16,-2 0-6 0,-6-1-24 0,-4 0-43 15,-5 1-21-15,-5 0-25 0,-5-1-30 0,-1 2 17 16,-3 1 10-16,-6 5 39 0,0 5 34 0,0 5 6 16,0 6 3-16,0 5-23 0,0 9-12 0,-29 5-6 15,29 3-16-15,-27 5-12 0,8 1-13 0,1 0-12 16,-1 2-2-16,-2 2 0 0,3-2-67 16,-1-1-94-16,1 1-97 0,3-4-84 0,3-2-13 15,1-1 24-15,1-5 4 0,2-4-17 0,-3-5-34 16,3-6-36-16,0-5-53 0,-2-7-189 0,-3-11-71 15,-3-8 109-15</inkml:trace>
  <inkml:trace contextRef="#ctx0" brushRef="#br0" timeOffset="17283.14">20808 9921 4515 0,'37'-31'39'0,"-37"4"66"0,41 4 112 0,-41 2 142 15,31 2 83-15,-10 0-1 0,-21 6-89 0,23 6-137 16,-23 2-124-16,0 2-74 0,0 2-28 0,0 1-6 15,0 0-1-15,0 0 18 0,0 34 4 16,0-13 2-16,-29 8 2 0,29 3-7 0,-35 8 0 16,10 5 2-16,2 2 0 0,-2 0-1 0,2 2 1 15,-1-2-2-15,5 4 1 0,-2-5 4 0,7 2-5 16,4-3-1-16,-1-3 7 0,5-1-7 0,6-5 4 16,0-2 6-16,0-5-5 0,0-3 1 0,0-5 6 15,0-5 42-15,25-3 32 0,-25-1 13 0,20-7 12 16,-20 2-51-16,31-4-27 0,-8-2-7 0,4 1-14 15,0-1 3-15,4-1-5 0,4 0-4 0,6 0-4 16,3 0-5-16,-1 0-2 0,1 0-1 16,1 0-16-16,3-18-54 0,-5 18-59 0,-2 0-103 15,-5 0-124-15,-7-13-109 0,-7 13-90 0,-5 0-52 16,-5 0-89-16,-8-11-100 0,-4 11-306 0,0-10 127 16,-31 0 233-16</inkml:trace>
  <inkml:trace contextRef="#ctx0" brushRef="#br0" timeOffset="17695.72">19051 9639 3109 0,'31'-11'0'0,"-31"4"7"0,20-1 28 0,-20 2 47 16,19 2 42-16,-19-2 26 0,0 4-11 0,18 2-29 15,-18 0-34-15,0 0-30 0,0 0-16 0,0 0-17 16,0 0-4-16,0 0 14 0,0 0 19 0,11 0 22 16,-3 0-1-16,4 0 0 0,3 24 2 0,8-24-4 15,1 0 11-15,7 21-10 0,5-21-10 0,3 0-6 16,4 13-3-16,3-13 22 0,-1 0 16 0,1 0 20 16,1 0 18-16,1 0 15 0,-5-25 13 0,-1 25 15 15,-5 0 20-15,-4-21 15 0,0 21-1 0,-6-15-20 16,-2 15-21-16,-5 0-36 0,-1-14-28 15,-7 14-27-15,1 0-29 0,-7 0-34 0,-2 0-22 16,0 0 5-16,-2 0 2 0,0 0 15 0,-2 28 8 16,0-3-2-16,2 5-12 0,-2 9-1 0,0 7 8 15,0 9-4-15,0 5 14 0,0 2 2 0,0 0-9 16,-33 4 2-16,33 1-8 0,-29-2-53 0,29 2-111 16,-35-2-134-16,15-1-121 0,1-4-56 0,-6-2-4 15,4-5-6-15,-3-4-32 0,1-5-77 0,-4-7-225 16,4-7-46-16,-4-11 156 0</inkml:trace>
  <inkml:trace contextRef="#ctx0" brushRef="#br0" timeOffset="18023.7">19090 9730 5253 0,'33'-29'9'15,"0"4"82"-15,0 2 104 0,-4 4 76 0,0-5 32 16,-6 11-85-16,-7 5-105 0,-16 4-98 0,17 4-27 15,-17 0 10-15,0 27 15 0,0-3 31 0,0 7-17 16,0 8-1-16,-29 8-14 0,29 10-10 0,-33 3 4 16,10 5-5-16,-2 1-3 0,-4 0 6 0,-2-1-4 15,2 0 0-15,2-1 10 0,1-3-12 0,1-3 0 16,4-2-5-16,5-6-12 0,1-4 8 16,7-5-2-16,0-7 8 0,3-6 11 0,3-6 20 15,2-6 53-15,0-4 26 0,0-6 8 0,0-4-10 16,42-2-35-16,-20 0-13 0,5 0-7 0,8 0-10 15,5-24-12-15,5 24-15 0,5-23-9 0,1 23 1 16,3-24-7-16,2 24 1 0,0-24-8 0,-2 24-61 16,-5-22-82-16,-3 22-140 0,-7-16-163 0,-4 16-88 15,-10-11-54-15,-4 6-52 0,-9 5-48 0,-6-2-173 16,-6 0-177-16,0-1 192 0</inkml:trace>
  <inkml:trace contextRef="#ctx0" brushRef="#br0" timeOffset="18472.68">17248 9688 3625 0,'-8'-22'11'0,"0"3"24"15,5 3 30-15,1 4 36 0,0-2 21 0,2 6 6 16,0 3-11-16,0 3-19 0,0 2-22 0,0 0-20 15,0 0-10-15,0 0 4 0,0 0 22 0,0 0 18 16,0 0 6-16,0 0 16 0,0 0 10 16,0 0 36-16,0 0 83 0,0 0 54 0,0 0 36 15,0 0-4-15,0 0-45 0,0 0-55 0,0 0-74 16,0 0-61-16,19 0-50 0,-19 0-40 0,35 0-6 16,-10 0 0-16,6-18-4 0,8 18 6 0,5-20 4 15,5 20 18-15,1-15 17 0,6 15 18 0,1 0 21 16,1-9 11-16,0 9 9 0,0 0 1 0,-2 0 1 15,-4 0 2-15,-5 0-2 0,-6 0-10 0,-1 0-22 16,-9 0-26-16,-8 0-23 0,-3 22-12 0,-3-22-2 16,-5 32 3-16,-2-7 0 0,-3 3 2 0,-3 7 2 15,-2 5-3-15,-2 6 1 0,0 4-6 0,0 1 1 16,-27 4-3-16,27 1 0 0,-35 2 2 0,14 1-2 16,-2-1 0-16,-1 3 0 0,-1-4-13 15,0 0-77-15,2-1-87 0,3-2-112 0,1-2-144 16,2 1-155-16,1-6-94 0,4 1-32 0,-3-2 0 15,3-4 75-15,-5-2 10 0,1-5-195 0,-1-12-64 16,-4-9 157-16</inkml:trace>
  <inkml:trace contextRef="#ctx0" brushRef="#br0" timeOffset="18792.25">17438 9900 6173 0,'0'-43'80'0,"52"4"137"16,-25 2 149-16,0 3 138 0,2-5-80 0,-5 12-137 15,-3 7-148-15,-6 7-138 0,-15 5-1 0,12 4 0 16,-12 3 0-16,0 1 0 0,0 0 0 0,0 31 0 16,0-7 0-16,-31 12 0 0,31 8 0 0,-39 9 0 15,12 9 0-15,-2 6 0 0,-2 2 0 0,-4 1 0 16,2 0 0-16,0 0 0 0,-1-2 0 0,3-4 0 16,3-3 0-16,-1-4 0 0,6-5 0 0,2-5 0 15,5-8 0-15,3-7 0 0,1-8 0 0,6-6 0 16,4-3 0-16,2-8 0 0,0-4 0 0,24-4 0 15,-24 0 0-15,56 0 0 0,-14 0 0 0,11 0 0 16,9 0 0-16,7 0 0 0,5 0 0 16,2-22 0-16,1 22 0 0,-3 0 0 0,-1-26 0 0,-7 26-71 15,-4-18-105-15,-8 18-130 0,-9-16-184 16,-10 16-192-16,-6-11-91 0,-8 11-108 0,-9-9-104 16,-6 9-261-16,-1 0 148 0,-5 0 237 0</inkml:trace>
  <inkml:trace contextRef="#ctx0" brushRef="#br0" timeOffset="21335.88">24311 10092 1370 0,'19'-4'8'15,"0"3"-5"-15,-3 1-7 0,3 0-4 0,-5 0-33 16,3 0-25-16,-3 0-34 0,-3 21-83 0,-1-21-83 15,0 20-14-15,-4-20 42 0</inkml:trace>
  <inkml:trace contextRef="#ctx0" brushRef="#br0" timeOffset="23415.57">24564 9697 3253 0,'-9'24'8'15,"5"-24"2"-15,-2 0 18 0,6 0 34 0,0 0 31 16,0 0 38-16,0 0 32 0,0 0 3 0,0 0 0 15,0 0-15-15,0 0-30 0,0 18-22 0,0-18-24 16,0 0-13-16,25 17-11 0,-25-17-7 16,33 29 4-16,-10-8 8 0,10 7 19 0,6 5 21 0,6 3 15 15,5 3 27-15,4 4 24 0,8 0 7 16,2 3 8-16,2-1-7 0,2 3-7 0,-2-3-4 16,3 1-4-16,3-4-11 0,-6-2-15 0,2 0-9 15,-10-3-16-15,2-3-2 0,-2-4-5 0,-12-3-4 16,-1 0-13-16,-2-5-15 0,-10-4-14 0,-6-2-7 15,-2-4-6-15,-6-3-6 0,-5-3-9 0,-1-1-14 16,-9-3 0-16,0-1-11 0,-4 1 6 0,0-2 0 16,0 0-5-16,0 0-20 0,0 0-70 0,0 0-80 15,0 0-125-15,0 0-146 0,0 0-89 0,-27 0-35 16,27-17-5-16,-31 17-9 0,8 0-52 0,-8-23-175 16,-4 11-203-16,-6-4 180 0</inkml:trace>
  <inkml:trace contextRef="#ctx0" brushRef="#br0" timeOffset="24307.54">24568 9824 3904 0,'8'-5'33'0,"2"2"29"16,-6-1 39-16,1 2 47 0,1-2 14 0,2 1 31 16,-4 0 36-16,-4 3 37 0,4 0 48 0,-4 0 14 15,0 0-30-15,4 0-49 0,-4-2-84 0,0 2-64 16,0 0-42-16,0-1-35 0,0 1-12 0,0 0-11 15,0 0 23-15,0 0 60 0,0 0 17 0,-26 0 13 16,26 27-22-16,-31-27-62 0,8 26-9 0,-4-9-11 16,0 1-2-16,-4 3 1 0,-2 1-4 0,0-1 1 15,0 2-1-15,-4 3 1 0,2-2-5 0,4 2 1 16,-7 1-2-16,7-1 4 0,0 1 1 16,0-3 0-16,4 3 1 0,5-2-8 0,-1-3 3 15,0-2-2-15,7 1-4 0,1-5 5 0,3-3-2 16,4-2 3-16,1-3 7 0,3-2 24 0,4-2 44 15,-4-1 33-15,4-2 33 0,0-1 8 0,0 1-11 16,0-1-3-16,0 0-31 0,0 0-36 0,0 0-30 16,0 0-32-16,0 0-7 0,0 0 0 0,0 0 0 15,0 0 0-15,0 0 0 0,0 0 0 0,0 0 0 16,0 0 0-16,0 0 0 0,0 0 0 0,0 0 0 16,0 0 0-16,0 0 0 0,0 0 0 0,0 0 0 15,0 0 0-15,0 0 0 0,0 0 0 16,0 0 0-16,0 0 0 0,0 0 0 0,0 0 0 15,0 0 0-15,0 0 0 0,0 0 0 0,0 0 0 16,27 0 0-16,-27 22 0 0,39-22 0 0,-6 33 0 16,9-10 0-16,9 5 0 0,11 1 0 0,11 5 0 15,7-1 0-15,15 5 0 0,9-1 0 0,5 2 0 16,7 4 0-16,4 1 0 0,2 1 0 0,-4 0 0 16,-3-1 0-16,-11-4 0 0,-9 2 0 0,-6-6 0 15,-9-2 0-15,-11-7 0 0,-11-3 0 0,-5-3 0 16,-16-4 0-16,-1-5 0 0,-14-4 0 0,-3-1 0 15,-11-4 0-15,0-1 0 0,-8-2 0 0,0 0 0 16,0 0 0-16,0 0 0 0,0 0 0 16,0 0 0-16,0 0 0 0,0 0 0 0,0 0 0 15,0 0 0-15,-16 0-7 0,16 0-98 0,0-15-99 16,0 15-107-16,-15 0-128 0,15 0-101 0,-18 0-73 16,5-8-36-16,-1 8-19 0,-7-9 24 0,3 2-5 15,-1 2-118-15,1-8-167 0,1 0 176 0</inkml:trace>
  <inkml:trace contextRef="#ctx0" brushRef="#br0" timeOffset="24627.31">25812 10567 3839 0,'8'-13'27'0,"3"0"49"16,-3 0 43-16,-4 2 34 0,2-5 13 0,-2 5-5 15,1 0 11-15,-5 2 27 0,0 3 14 0,0-1 6 16,0 1-20-16,0 1-47 0,0 2-54 0,0 0-50 16,0 3-34-16,0 0-28 0,0 0-4 0,0 0-14 15,0 0-3-15,0 0 17 0,0 0 63 0,0 27 59 16,-19-27 25-16,19 33 11 0,-21-10-53 0,21 4-20 16,-24 8 11-16,7 2 15 0,3 2-3 0,1 1-18 15,-1 1-37-15,1 0-29 0,-1 1 0 0,1-2-5 16,-1-5 2-16,2 1 0 0,-3-7-4 15,3-3-21-15,-3-5-70 0,3-4-96 0,1-3-117 16,-1-6-93-16,2-3-20 0,1-3 3 0,1-2-7 16,-2 0-57-16,2 0-112 0,-1 0-266 0,3-30-90 15,-2 30 172-15</inkml:trace>
  <inkml:trace contextRef="#ctx0" brushRef="#br0" timeOffset="24964.77">25386 10468 3361 0,'0'-3'31'16,"0"1"44"-16,4 0 50 0,1 1 51 0,-1-1 21 16,-4 1-8-16,4 1-20 0,-4 0-37 0,0 0-40 15,0 0-39-15,2 0-26 0,-2 0-21 0,0 0-14 16,0 0-3-16,0 0-1 0,0 0 7 0,0 21 3 16,0-21 4-16,0 32-13 0,0-10-47 15,0 6-44-15,0 5-51 0,0 3-58 0,0 4-38 16,0 3-49-16,0 2-48 0,0-1-48 0,0 4-76 15,0-6-191-15,0-5 11 0,16-3 117 0</inkml:trace>
  <inkml:trace contextRef="#ctx0" brushRef="#br0" timeOffset="25143.97">25221 10532 3447 0,'0'-28'40'0,"0"3"45"0,0 4 75 15,0 5 61-15,0-1 11 0,31 4-14 16,-31 5-71-16,0 2-62 0,21 4-57 0,-21 2-31 0,0 0-4 15,0 0 0-15,0 0 7 0,14 36-3 16,-14-14-5-16,0 3-23 0,8 6-28 0,-8 5-43 16,0 4-43-16,0 3-62 0,7-1-77 0,-7 2-72 15,0-1-88-15,0 0-115 0,0-1-237 0,0-9 95 16,-19-2 137-16</inkml:trace>
  <inkml:trace contextRef="#ctx0" brushRef="#br0" timeOffset="25331.83">25000 10389 3265 0,'0'-25'18'16,"0"1"30"-16,0 7 58 0,27 2 41 0,-27 3 3 15,0 2-22-15,27 4-62 0,-27 4-47 0,0 2-18 16,0 0-11-16,12 0 7 0,-12 25 2 0,0-25-2 16,10 37 9-16,-10-10-7 0,13 4-5 0,-11 3-40 15,2 2-52-15,0 4-60 0,0 1-71 0,-4-1-42 16,0-3-67-16,0 4-89 0,0-4-193 0,0-3-45 15,0-5 112-15</inkml:trace>
  <inkml:trace contextRef="#ctx0" brushRef="#br0" timeOffset="25508.59">24896 10485 3055 0,'0'-33'46'0,"0"4"39"16,0-1 77-16,0 2 66 0,0 3 10 0,27 0 11 15,-27 3-38-15,0 5-40 0,23 3-40 0,-23 4-53 16,0 4-45-16,0 0-28 0,14 6-20 0,-14 0 6 15,0 0 4-15,0 0-2 0,0 30-10 0,0-30-47 16,0 38-40-16,0-8-51 0,0 2-55 0,0 3-43 16,-20 3-65-16,20 0-62 0,0 3-97 0,0-1-229 15,-17-3-37-15,17-5 117 0</inkml:trace>
  <inkml:trace contextRef="#ctx0" brushRef="#br0" timeOffset="25692.73">24555 10228 3658 0,'0'-28'22'16,"0"3"48"-16,0 6 51 0,31 2 38 0,-31 2-3 16,23 5-43-16,-23 3-51 0,0 6-40 0,17 1-22 15,-17 0-7-15,0 0 7 0,0 33 1 0,14-12-3 16,-14 2-22-16,0 8-37 0,0 4-50 0,8 1-53 16,-8 1-52-16,0 1-54 0,0-2-35 0,0-2-35 15,0 0-38-15,0-2-68 0,0-6-134 0,-22-5-6 16,22-2 112-16</inkml:trace>
  <inkml:trace contextRef="#ctx0" brushRef="#br0" timeOffset="25855.73">24502 10428 2639 0,'-11'-27'46'0,"-1"0"42"0,-1 0 52 0,3 3 67 15,4 0 19-15,2 3 19 0,0 1 0 16,4 2-31-16,-2 6-46 0,-1 3-54 0,3 2-56 16,0 3-36-16,0 3-29 0,0 1 2 0,0 0-2 15,0 0 1-15,0 29 10 0,0-29-5 0,0 40-5 16,0-15-32-16,19 7-47 0,-19 0-72 0,0 4-74 15,27 2-64-15,-27 1-64 0,23-4-61 0,-23 1-119 16,22-5-181-16,-13-4 66 0,-1-5 131 0</inkml:trace>
  <inkml:trace contextRef="#ctx0" brushRef="#br0" timeOffset="26008.47">24307 10325 3543 0,'-14'-31'43'15,"6"1"55"-15,8 6 71 0,-9 3 57 0,9 3 5 16,0 3-26-16,0 4-65 0,0 5-61 0,0 4-49 15,0 2-33-15,0 0-7 0,23 0 6 0,-23 30-2 16,0-30-48-16,0 46-57 0,0-16-71 0,14 5-93 16,-14 6-47-16,13 4-54 0,-3 1-73 0,-2 0-153 15,5 0-209-15,-5-2 114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4:06:36.8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684 1830 2406 0,'0'0'23'0,"0"0"4"16,0 0 0-16,0 0 5 0,0 0-17 0,0 0 5 16,0 0 4-16,19 0 1 0,-19 0 1 0,0 0 10 15,0 0 16-15,0 0 16 0,0 0 11 0,0 0 7 16,0 0-10-16,0 0-3 0,-23 0-6 0,23 0-9 15,0 0 3-15,0 0-10 0,0 18-2 0,-10-18-4 16,10 0-3-16,0 9 5 0,0-9 0 0,0 0 4 16,0 6 13-16,0-6 6 0,-9 0 14 0,9 0 8 15,0 0 1-15,0 0 12 0,0 0 2 0,0 0 13 16,0 0 13-16,0 4-1 0,38-1-5 16,-22 2-20-16,15-2-16 0,11 0-19 0,11 1-3 15,24 0-4-15,16-1-7 0,21-3 17 0,20 0-1 16,23 0-5-16,15 0-20 0,24 0-28 0,21-28-25 15,25 28-7-15,18-23 6 0,23 23 0 0,17-23 3 16,19 23 0-16,9-23 0 0,13 23 0 0,5-17 18 16,-1 17 17-16,2-14 16 0,-4 14 18 0,-8-10 15 15,-4 10 7-15,-9-5-11 0,-3 2-33 0,-5 2-30 16,-4 0-20-16,4-1 2 0,-2 2 72 0,0 0 41 16,-4 0 27-16,4 0-5 0,-12 0-45 0,-10 0-40 15,-11 22-21-15,-25-22 0 0,-12 0-12 0,-21 0 8 16,-21 0 1-16,-28 12-6 0,-17-12 11 15,-25 0-3-15,-22 0 6 0,-26 0 3 0,-20 0-10 0,-16 0-6 16,-17 0-11-16,-13 0-17 0,-5 0-57 16,-7 0-74-16,-4-16-123 0,0 16-108 0,0 0-72 15,0 0-64-15,0 0-45 0,-31 0-65 0,6-7-95 16,-10 7-252-16,-8 0 82 0,-9 0 183 0</inkml:trace>
  <inkml:trace contextRef="#ctx0" brushRef="#br0" timeOffset="9783.04">1530 5773 1926 0,'0'0'26'0,"0"0"1"0,0 0 0 16,24 0 18-16,-24 0-14 0,0 0 19 15,25 0 11-15,-25 0-2 0,21 0-4 0,-21-14-14 16,14 14-2-16,-14 0-10 0,9 0-15 0,-9 0-4 15,0 0-10-15,4 0-7 0,-4 0 3 0,0 0-8 16,0 0 6-16,0 0-4 0,0 0 12 0,0 0 7 16,0 0-7-16,0 0 7 0,0 0-8 0,0 0 1 15,0 0-1-15,-17 0 3 0,17 0-2 0,0 0 0 16,0 14 16-16,-14-14 5 0,14 0 14 0,0 0 8 16,-8 9-3-16,8-9 4 0,0 0 3 15,-5 0 6-15,5 0 1 0,0 0 11 0,0 0 3 16,0 0 1-16,0 0 4 0,0 0-2 0,0 0-1 0,0 0-3 15,0 0-5-15,21 0-13 0,-21 0-13 16,0 0-11-16,19 0-12 0,-7 0-3 0,3 0 0 16,-1 0 3-16,7 0 4 0,4 0 6 0,1 0 1 15,5 0-1-15,0 0 7 0,5 0-1 0,5 0 7 16,2 0 3-16,3 0-5 0,3 0 6 0,5 0-6 16,6 0 2-16,2 0 1 0,6 0-1 0,5 0-2 15,1 0 0-15,7 0 0 0,3 0-2 0,7 0-3 16,2 0-1-16,5 0-3 0,3 0-8 0,4 0 1 15,1 0-6-15,3 0-8 0,7 0 0 16,10 0-6-16,8 0-1 0,9 0 4 0,8 0-2 16,8 0 1-16,4 0 1 0,17-17-1 0,0 17 0 15,6-18-1-15,4 18-2 0,7-22 1 0,3 9 1 16,3 1-5-16,12-2 5 0,4-2-2 0,4 0 1 16,7 0 5-16,1-2-7 0,-6 0 3 0,1-3-3 15,-3 1 2-15,-4 0 4 0,-4 0 14 0,-8-1 6 16,-15 3 1-16,-2-1-1 0,-6 3-17 0,-6-2-4 15,-6 3-6-15,-7 0 1 0,-6 2 1 0,-8 1 1 16,-6-1 4-16,-7 2 0 0,-14 2-3 0,-6 0 3 16,-17 1-3-16,-10 1 2 0,-10 3 3 15,-13-1-2-15,-10 1-4 0,-13 2-1 0,-9-1-2 16,-7 2-4-16,-9 0 3 0,-5-1-13 0,-9 0-54 0,-4 2-57 16,-2 0-88-16,0 0-97 0,0 0-71 15,0 0-87-15,0 0-152 0,-27 0-153 0,27 0 124 16</inkml:trace>
  <inkml:trace contextRef="#ctx0" brushRef="#br0" timeOffset="12496.02">6265 7616 862 0,'0'0'23'0,"0"22"14"0,0-22 25 15,0 0 10-15,0 0 1 0,0 19 9 16,0-19-6-16,0 0 11 0,0 10 13 0,0-10 9 0,0 0 12 16,0 0 11-16,0 5-8 0,0-5-6 15,0 0-11-15,0 0-14 0,0 0-16 0,0 0-7 16,0 0-5-16,0 0-1 0,0 0 8 0,0 0-5 16,0 0 1-16,0 0-8 0,0 0-9 0,0 0-8 15,0 0-4-15,0 0 2 0,0 0-5 0,0 0 4 16,0 0 2-16,0 0 2 0,0 0 2 0,21 0 2 15,-21 0 0-15,0 0-4 0,19 0 5 0,-19 0-2 16,18 0-2-16,-7 0 2 0,5 0-2 0,5 0 2 16,-3 0 2-16,7 0 5 0,2 0-8 0,4 0-6 15,4 0 0-15,5 0-10 0,1 0 6 0,4 0-3 16,7 0-5-16,2 0 4 0,8 0-7 16,0 0 7-16,6 0 5 0,9 0-2 0,1 0 2 15,7 0-7-15,2 0 5 0,-1 17-2 0,5-17-7 16,5 0 2-16,3 0-4 0,-2 14 10 0,4-14 15 15,-2 6 2-15,7-6 1 0,1 5-12 0,3-5-16 16,4 5-4-16,1-5-14 0,3 1 17 0,2-1 39 16,0 0 23-16,4 0 6 0,-2 0-12 0,2 0-23 15,-2 0 4-15,-4 0 5 0,-5 0 11 0,1-17 14 16,-2 17 1-16,-11 0 27 0,-6 0 21 0,-10-13 9 16,-7 13 3-16,-7 0-6 0,-9-12-11 0,-11 12-10 15,-5-9-23-15,-9 4-14 0,-4 1-12 0,-6 1-15 16,-6 0 1-16,-5 0-12 0,-5-1-16 0,-3 3-13 15,-4 0-11-15,-2-1-6 0,-2 0-4 16,0 2-2-16,0 0-9 0,0 0-56 0,0 0-63 16,0-1-88-16,0 1-115 0,0-2-72 0,0 2-59 15,0 0-39-15,0 0-39 0,-16 0-45 0,16 0-114 16,-29 0-287-16,8 0 161 0</inkml:trace>
  <inkml:trace contextRef="#ctx0" brushRef="#br0" timeOffset="17895">19503 7750 609 0,'0'0'40'0,"9"0"28"0,-9-4 12 0,0 4 6 15,0-1-30-15,0 0-34 0,0 1-4 0,0-1-5 16,0 1-16-16,0-1 6 0,0 1 0 0,0 0 5 15,0-2 42-15,-19 2 19 0,19 0 21 0,0-1 15 16,0 1-5-16,0 0 24 0,-12 0 0 0,12-1 7 16,0 1-6-16,0 0-18 0,-7 0 1 15,7 0-10-15,0-2-1 0,0 2-6 0,-2 0-12 16,2 0-1-16,0 0-8 0,-4 0-4 0,4 0-6 16,0 0-7-16,0 0-10 0,-2 0-1 0,0 0-1 15,0 0 0-15,0 0 0 0,2 0-2 0,-2 0-1 16,2 0 4-16,0-1-3 0,0 1 0 0,-2 0 0 15,2 0-7-15,0 0 5 0,0 0 1 0,0 0 3 16,0 0 1-16,0 0-6 0,0 0 0 0,0 0-6 16,0 0 1-16,0 0 3 0,0 0-4 0,0 0-3 15,0 0 3-15,0 0-8 0,0 0 5 0,0 0 4 16,0 0-4-16,0 0 2 0,0 0-4 0,0 0 2 16,0 0-4-16,0 0 5 0,0 0 0 15,0 0-2-15,0 0 7 0,0 0-3 0,0 0 5 16,0 0 2-16,0 0 3 0,0 0 3 0,0 0 2 15,0 0 0-15,0 0 2 0,0 0 4 0,0 0 9 16,0 0 4-16,0 0-4 0,0 0-1 0,0 0-15 16,0 0-8-16,0 0-8 0,0 0-7 0,20 0 3 15,-20 0 3-15,17 0 9 0,-5 0 2 0,3 0 3 16,1 0-2-16,1 0-12 0,-3-16-4 0,1 16-11 16,3 0 1-16,3 0 12 0,0-15 7 0,-1 15 10 15,3-6 2-15,-2 6-4 0,4-9-6 0,2 6-5 16,-3-1 8-16,1 0-4 0,2 0 7 15,0 2 8-15,4-2-2 0,-2 0 19 0,2 1 1 16,0 1 2-16,2 0 1 0,0-1-8 0,0 3 5 16,2-3 12-16,-2 1 6 0,2 0 8 0,-1 1 11 15,-1 0-13-15,0-1-2 0,-2 0-7 0,2 1-14 16,-2-1 4-16,-2-2-12 0,0 2-6 0,0-1-3 16,-3-1-16-16,3 1-6 0,-4-3-1 0,-2 4-7 15,2-3-1-15,-3 2-1 0,3-1-10 0,-2 1-1 16,0 0-3-16,-1 3-2 0,3-4-4 0,-2 3-2 15,2 1 3-15,2 0-1 0,-2 0 4 0,3 0-3 16,-3 0 3-16,0 0 0 0,0 0 0 16,0 0 7-16,-1 0 2 0,-1 0 10 0,4 0 8 15,-2 0 7-15,0 0-1 0,4 0-3 0,0 0-3 16,-3 0 2-16,8 0-2 0,-6 0-4 0,8 0-11 16,-1 0-12-16,6 0-1 0,0 0-1 0,5 0 14 15,1 0 10-15,3 0 2 0,4 0 5 0,0-12-9 16,-3 12-11-16,3 0-5 0,0 0 1 0,-3-9-4 15,3 9 9-15,-2-6 4 0,2 3-2 0,-3 0 4 16,1 2-1-16,-5-2-6 0,1 0 1 0,-5 0-3 16,3 1-3-16,-5-3 2 0,1 3-5 0,-5 1 4 15,2-2-2-15,-2 1-3 0,3 2 3 0,-5-3-3 16,-2 3-1-16,-2 0 1 0,0 0-1 0,0 0-1 16,0 0 1-16,-2 0-3 0,-2 0 1 15,2 0 1-15,-5 0 1 0,-1 0 5 0,2 0 1 16,-9 0 3-16,-1 0 6 0,-3 0 8 0,-1 0 3 15,-3 0-8-15,-4 0-4 0,-2 0-8 0,-2 0-4 16,0 0 2-16,2 0-2 0,-2 0 1 0,0 0-4 16,0 0 2-16,0 0-2 0,0 0-1 0,0 0-27 15,0 0-56-15,0 0-76 0,0 0-117 0,0 0-160 16,0 0-162-16,0 0-98 0,0 0-86 0,0 0 5 16,0 0 72-16,-16 0-130 0,16 24-38 0,0-24 182 15</inkml:trace>
  <inkml:trace contextRef="#ctx0" brushRef="#br0" timeOffset="19164.18">23296 7757 1953 0,'0'0'40'0,"0"0"23"15,0 0 23-15,0 0 26 0,0 0-17 0,0 0 7 16,0 0 1-16,0 0 0 0,0 0-4 0,0 0-14 16,0 0-11-16,0 0-10 0,0 0-7 0,0 0-4 15,0 0 0-15,0 0-2 0,0 0-2 0,0 0 3 16,0 0-6-16,0 0 4 0,0 0 3 15,0 0 0-15,0 0 4 0,0 0-4 0,0 0-5 16,0 0-8-16,0 0-3 0,0 0-4 0,0 0 3 16,0 0-1-16,19 0 7 0,-19 0 6 0,0 0-1 15,17 15 13-15,-17-15-2 0,14 0-1 0,-14 0 3 16,27 0-8-16,-17 0-2 0,7 0 1 0,-3 9-3 16,3-9-2-16,3 0 2 0,5 0 0 0,-6 4 2 15,4-4 2-15,4 0 4 0,-5 3 0 0,1-3 2 16,-2 1-1-16,1-1 4 0,1 0 7 0,4 0 1 15,-8 0 6-15,3 0-9 0,1 0-13 0,0 0-1 16,4 0-6-16,-5 0 7 0,-1 0 6 16,2 0-5-16,4-14 0 0,-5 14-16 0,1 0-12 15,-4 0-6-15,4 0-5 0,-3 0 0 0,3 0 1 16,0 0-1-16,-5 0-7 0,7 0 8 0,0 0 9 16,0 0 11-16,0 0 11 0,-1 0 26 0,3 0 2 15,-2 0-2-15,4 0 5 0,-4 0-29 0,0 0-1 16,1 0 0-16,-3 0-8 0,2 0-1 0,0 0-7 15,0 0 5-15,-1 0-2 0,-1 0 7 0,4 0 2 16,-4 0-4-16,4 0-4 0,-5 0-2 0,5 0-3 16,-4 0-10-16,4 0 5 0,0 0-8 0,0 0 1 15,-5 0 2-15,5 0-3 0,0 0 4 0,0 0-1 16,0 0 8-16,4 0 4 0,-4 0 2 0,-5 0 4 16,5 0-10-16,-4 0-8 0,4 0-8 15,-4 0-8-15,-1 0 1 0,1 0-2 0,4 0-1 16,-4-11 5-16,4 11-5 0,-1 0 7 0,1 0-1 15,0 0-4-15,0 0 3 0,0-6-6 0,0 6 2 16,0 0 1-16,4 0 4 0,-4 0-1 0,4 0 5 16,0 0 1-16,2 0 5 0,-2 0 5 0,0 0-5 15,2 0 2-15,-2 0-7 0,4 0 2 0,-4 0 2 16,2 0-1-16,2 0 3 0,0 0-5 0,-4 0 3 16,2 0 0-16,2 0 1 0,-4 0-1 0,0 0 1 15,3 0-6-15,1 0 1 0,-4 0-4 0,0 0-3 16,2-14 1-16,2 14-9 0,0 0 5 15,-2 0-4-15,2 0 2 0,0 0 1 0,3-8-3 16,1 8 3-16,-2 0-5 0,-2 0 8 0,7 0 0 16,-3 0 0-16,2 0 5 0,-1 0-3 0,1-6 5 15,-2 6 6-15,2 0 4 0,1-3 4 0,-3 3-3 16,2-1 0-16,-1-1-8 0,1 0-1 0,-2 2 1 16,-1-1-6-16,-3 1 2 0,0-1-6 0,-2 1-2 15,-2 0 1-15,0 0-2 0,-8 0 4 0,4 0 0 16,-9 0-1-16,5 0 1 0,-7 0-2 0,-1 0-4 15,-3 0 1-15,-1 0 2 0,-3 0-1 16,-4 0-3-16,0 0 3 0,-4 0-3 0,4 0 2 0,-2 0 3 16,-2 0-5-16,0 0-1 0,0 0 1 15,0 0 1-15,0 0 2 0,0 0 3 0,0 0-4 16,0 0-6-16,0 0-12 0,0 0-65 0,0 0-95 16,0 0-132-16,0 0-210 0,0 0-164 0,0 0-98 15,0 0-108-15,-18 0 38 0,18 0-123 0,-15 0-34 16,-1 23 243-16</inkml:trace>
  <inkml:trace contextRef="#ctx0" brushRef="#br0" timeOffset="45195.11">9577 7842 1882 0,'4'0'52'0,"-2"-15"40"0,-2 15 19 16,4 0 15-16,-2 0-27 0,0-10-7 16,1 10 18-16,-1-8 27 0,0 8 12 0,-2-7 3 15,2 3-19-15,0 1-13 0,-2 1-10 0,2-3-11 16,0 2 10-16,0 3-6 0,-2-3-7 0,2 2-8 16,0 1-5-16,-2-2-8 0,0 1-2 0,2 1-3 15,-2 0-7-15,0 0-5 0,0-1-5 0,0-1-5 16,2 2-8-16,-2-1-6 0,0 1-2 0,0 0-6 15,0 0 1-15,0-2 3 0,0 2-5 0,0 0-2 16,0 0-3-16,0 0-6 0,0 0 1 16,0 0 1-16,0 0-5 0,0 0-1 0,0 0-5 15,0 0-4-15,0 0-1 0,0 0 0 0,0 0-3 16,0 0 3-16,0 0-6 0,0 0 2 0,0 0 2 16,0 0 0-16,0 0 5 0,0 0-9 0,0 0 2 15,0 0-2-15,0 0 0 0,0 0 4 0,0 0-22 16,0 0-27-16,0 0-36 0,0 0-50 0,0 0-75 15,0 0-115-15,0 0-147 0,0 0-202 0,0 0-258 16,0 0 144-16</inkml:trace>
  <inkml:trace contextRef="#ctx0" brushRef="#br0" timeOffset="45972.13">8833 8309 3760 0,'0'0'26'16,"0"0"-1"-16,0 0 2 0,0 0 18 0,20 0-2 15,-20 0 39-15,0 0 29 0,0 0 12 0,0 0 0 16,0 0-23-16,0 0-22 0,0 0-24 0,0 0-23 16,0 0-10-16,0 0-11 0,0 0-9 0,0 0-1 15,0 0-4-15,0 0-2 0,0 0 8 16,0 0-3-16,0 0 0 0,0 0 0 0,0 0-5 15,0 0-1-15,0 0-42 0,0 0-31 0,0 0-49 0,0 0-58 16,0 0-41-16,0 0-78 0,0 0-79 16,0 0-69-16,0 0-183 0,0 0-135 0,0 0 127 15</inkml:trace>
  <inkml:trace contextRef="#ctx0" brushRef="#br0" timeOffset="46663.73">9800 8321 2448 0,'23'0'8'0,"-23"0"0"0,0 0 3 16,14 0-2-16,-14 0-9 0,0 0 14 0,0 0 11 15,0 0 8-15,0 0 9 0,0 0-14 0,0 0-15 16,0 0-5-16,0 0-6 0,0 0-4 0,0 0-24 16,0 0-28-16,0 0-45 0,0 0-46 0,0 0-43 15,0 0-72-15,0 0-70 0,0 0-146 0,0 0 29 16,0 0 99-16</inkml:trace>
  <inkml:trace contextRef="#ctx0" brushRef="#br0" timeOffset="50904.01">13660 8695 2485 0,'-7'20'1'0,"3"-20"-4"0,2 0-1 15,0 0 0-15,2 0 4 0,0 0 10 0,0 0 16 16,0 0 13-16,0 0 9 0,0 0 5 0,0 0-9 16,0 0-8-16,0 0-9 0,0 0-10 0,0 0-6 15,0 0-4-15,0 15 12 0,0-15 24 0,0 0 31 16,0 0 31-16,25 0 11 0,-25 9-11 0,39-9-14 16,-8 8-15-16,15-8-15 0,9 6 7 0,18-2-1 15,5-4-10-15,17 0 7 0,11 0 3 0,10 0 1 16,8 0 7-16,10 0-16 0,9 0-19 0,10 0-23 15,8 0-15-15,8 0-1 0,7 0 28 0,2 0 28 16,2 0 11-16,-1 0 5 0,-3 0-27 16,-8 0-15-16,-7 0-10 0,-14 0-6 0,-13 0 3 15,-14 0-4-15,-15 0-1 0,-18 0 2 0,-17 0-5 16,-16 0-8-16,-17 0-11 0,-10 0-30 0,-14 0-14 16,-13 0-13-16,0 0-6 0,-62 0 3 0,14 0-1 15,-22 24-6-15,-17-24-8 0,-21 20-4 0,-20-20-8 16,-10 20 4-16,-11-20 27 0,-14 22 28 0,-7-9 27 15,-8-3 26-15,-1 0-3 0,-5 1 4 0,-2-4-5 16,0 3-5-16,6-3 0 0,6 0-8 0,13 1-16 16,14-1-8-16,19 0-2 0,20-1-7 0,20 1 12 15,23-2 1-15,18-3 6 0,20 1 25 16,17-3 22-16,10 0 11 0,33 0 12 0,8 0-3 0,13 0-2 16,16-21 9-16,15 21-4 0,14 0 9 15,15-24 5-15,8 24-8 0,10-14-2 0,13 14-12 16,-1-12-17-16,5 12-2 0,2-13-6 0,-2 13-9 15,-4 0 4-15,-3-7-15 0,-7 7-1 0,-11 0-4 16,-9 0-5-16,-11 0 6 0,-19 0-1 0,-15 0 2 16,-21 0-3-16,-13 20 1 0,-22-20-2 0,-14 0-6 15,-39 0 2-15,-13 0-11 0,-18 0 2 0,-23 0 5 16,-21 0-4-16,-20 0-2 0,-21-28 1 0,-13 28 0 16,-12-27 7-16,-6 11 8 0,-2-2 5 0,4 2-7 15,9 1-11-15,7 0-8 0,19 3-2 16,17 1 2-16,23 1 11 0,24 3 6 0,23 0-1 15,20 1-1-15,22 2 3 0,20-2 2 0,27-1 2 16,16 1 21-16,17 1 7 0,19 1 10 0,18 1 14 16,16 1-13-16,18 2-6 0,13 0-9 0,15 0-6 15,9 22 7-15,3-22 4 0,3 25 5 0,4-25-9 16,-4 33-10-16,-7-17-9 0,-10 2-2 0,-14 1-7 16,-13 0 0-16,-18-4 0 0,-24-1-8 0,-15-2 4 15,-22-3-2-15,-20-2 0 0,-24 1 8 0,-7 0 3 16,-50-3-11-16,-6-2-18 0,-18 0-17 0,-19-2-5 15,-21-1 16-15,-18 0 21 0,-11 0 17 0,-12 0 3 16,-10-29-4-16,-5 29-2 0,1-27-4 0,5 27 7 16,9-27-1-16,13 27-1 0,12-24-1 15,24 24 1-15,21-14-3 0,25 14 4 0,19 0 10 16,20-12-1-16,21 12 4 0,0-8 2 0,62 8-1 16,-8-6 2-16,19 2 8 0,18 1 3 0,14 2 2 15,19 1-3-15,4 0-5 0,9 0-4 0,7 22-7 16,5-22-1-16,0 23-2 0,-2-23-1 0,-3 30 0 15,-7-12-5-15,-9-3 1 0,-12 0-7 0,-15 0 2 16,-16-2-1-16,-21-2-5 0,-17-3 1 0,-14 0 0 16,-20-2 0-16,-13-1 9 0,-33-1 1 0,-6-1-3 15,-21-2-10-15,-17-1-4 0,-18 0-5 0,-19 0 5 16,-16 0 10-16,-6-31 0 0,-11 31 2 0,-6-36 0 16,-2 15-5-16,4 0-5 0,8-1-10 15,9 1 0-15,18 1 0 0,15 3 8 0,20 0 12 16,21 6 5-16,19 0 1 0,22-3-6 0,19 5 0 15,0-2-5-15,60-1 2 0,-6 3 14 0,14-4 4 16,19 3 5-16,14 2 1 0,11 4 0 0,10 4 0 16,10 0-1-16,7 0 10 0,1 0-11 0,1 35 2 15,0-35-8-15,-9 29-13 0,-6-29 3 0,-8 30-7 16,-17-30 2-16,-14 27-3 0,-21-27 3 0,-14 20-6 16,-19-20-1-16,-15 12 10 0,-18-12-7 15,0 9 11-15,-53-9-17 0,-1 7-19 0,-16-7-13 0,-15 0-2 16,-19 0 5-16,-15 0 11 0,-12 0 7 15,-3-27-1-15,-9 27-5 0,1-30-3 0,-3 30-10 16,7-30-8-16,9 30 1 0,14-26-2 0,17 26 10 16,14-20 12-16,22 20 12 0,16-13 12 0,19 13 3 15,17-6 3-15,10 6 3 0,33-9 1 0,6 5 13 16,13 1 8-16,16 2 4 0,13 1 8 0,10 0-5 16,8 0-4-16,13 0 5 0,3 32-2 0,5-32-5 15,0 32-11-15,-2-14-11 0,-2-1-8 0,-5 1 0 16,-9 0 5-16,-15-2-2 0,-17-2-4 0,-12-3-2 15,-15-2-3-15,-18-1 7 0,-19 0 5 16,-6 0 2-16,-41-3 5 0,-7-1-21 0,-16 0-12 16,-14-3-15-16,-18-1-14 0,-17 0 2 0,-7 0-4 15,-8 0-8-15,-9-27-6 0,1 27 0 0,2-23 3 16,1 23 6-16,13-25 0 0,9 25 8 0,16-23 6 16,16 23 13-16,19-14 14 0,17 14 5 0,18 0 12 15,19-13-3-15,6 13-1 0,45 0 5 0,1 0 2 16,14 0 12-16,14 0 10 0,17 0 4 0,10 24-1 15,9-24-5-15,6 31-2 0,6-13 1 0,2 0 6 16,2 3 0-16,-2-1-4 0,-6 1-4 0,-5-3-6 16,-11 0 0-16,-14-1-3 0,-15-4-3 0,-15-2-3 15,-17-2-5-15,-16-2 2 0,-19-3 4 0,-6 1 0 16,-41-4 1-16,-3-1 2 0,-14 0-1 0,-16 0-5 16,-13 0-2-16,-14-28-12 0,-7 28-13 15,-3-26-5-15,-3 9-6 0,0 1 1 0,5 0 10 16,7 0 7-16,9 0 7 0,15 3 10 0,16 0 1 15,12 4 13-15,11 1 13 0,16 1-3 0,17 2 0 16,6-2-15-16,0 3-12 0,50-1-1 0,-11 4 1 16,11-2 0-16,12 2 4 0,6 1-1 0,6 0 0 15,7 0 1-15,4 26-1 0,1-26-1 0,-3 28-2 16,0-10-38-16,-5-1-26 0,-5 2-36 0,-9-1-51 16,-11 0-27-16,-7 0-67 0,-11 0-77 0,-10-1-153 15,-13 0-125-15,-5-3 92 0</inkml:trace>
  <inkml:trace contextRef="#ctx0" brushRef="#br0" timeOffset="55763.46">28301 8538 1515 0,'-4'9'30'0,"4"-9"15"0,-4 0 39 16,4 5 41-16,-4-5 12 0,1 0 18 16,-5 0-8-16,4 0-11 0,-4 0-16 0,0 0-7 15,-3 0-10-15,3 0-3 0,0 0-3 0,-3 0-4 16,1-17-1-16,4 17-12 0,-5 0-3 0,7 0-2 16,0 0-2-16,2 0 4 0,0 0 6 0,2 0-8 15,0 0-1-15,0 0-1 0,0 0-9 0,0 0-1 16,0 0 1-16,0 0-1 0,0 0 5 0,0 0 4 15,0 0 7-15,0 0 5 0,0 0 8 0,0 0 2 16,0 0-6-16,0 0-20 0,23 0-19 16,-23 0-14-16,29 0-1 0,-11 0 19 0,5 0 12 15,4 0 12-15,6 0 0 0,2-18-9 0,0 18-14 16,5 0-8-16,1 0 0 0,-4-13 5 0,9 13 14 16,-7 0 15-16,4-10 9 0,-6 10 7 0,1-6 16 15,-7 6 11-15,-4-5-1 0,-5 3-4 0,-5-3-28 16,-3 4-26-16,-10 1-26 0,5-1-26 0,-9-1-5 15,2 2-9-15,-2-2-1 0,0 2 6 0,0 0-7 16,0-1-3-16,0 1-7 0,0-2-7 0,0 2 3 16,-23-1-2-16,23-2 13 0,-25 3-9 0,5 0-27 15,-3-2-12-15,-6-1-34 0,-2 2-7 16,0-2 10-16,0 1-2 0,0-1 17 0,4-1-7 16,0 2-2-16,4-1-5 0,1 3 4 0,3-1 6 15,3 1 9-15,1 0 18 0,1 0 12 0,1 0 12 16,9 0 12-16,0 0 2 0,0 0 7 0,4 0 4 15,0 0 3-15,0 0 7 0,0 0-6 0,0 0 6 16,0 0-3-16,0 0-4 0,25 0 0 0,-25 0 0 16,24 0 7-16,-3 0 10 0,-2 0 3 0,8 0 14 15,-5 0-10-15,5 0 0 0,0 0-1 0,0 0-10 16,0 0 7-16,-5 0-1 0,1 0 5 0,-4 0-8 16,-7 0-8-16,3 0-8 0,-3 0-8 0,-4 0-11 15,-8 0 6-15,2 0-11 0,-2 0 5 0,0 0 11 16,0 0-4-16,-24 0 12 0,24 18 0 0,-40-18-3 15,18 0-9-15,-9 17-10 0,-5-17-16 16,-1 11-8-16,-2-11 0 0,-2 8 3 0,3-8 6 16,-1 0 5-16,8 0 5 0,4 0 7 0,0 0 3 15,9 0 12-15,5 0 0 0,7 0 5 0,-2 0 8 16,4 0 16-16,4 0 27 0,0 0-4 0,0 0-4 16,27 0-23-16,-27 0-23 0,39 0 3 0,-12 0 15 15,6 0 12-15,2 0 4 0,6 0-3 0,5 0-8 16,-3 0-15-16,-1 0-5 0,-1 22 0 0,-6-22-11 15,-4 0 11-15,-4 0-4 0,-8 15-7 0,-3-15-2 16,-6 0-11-16,-5 0-27 0,-5 0 1 16,0 0 4-16,0 9 1 0,-40-9 20 0,16 0-12 15,-12 0-23-15,-3 6-9 0,-11-6 3 0,1 0 7 16,-5 0 24-16,-2 0 5 0,5 0 8 0,3-25 11 16,5 25 3-16,12 0 10 0,4-18 1 0,8 18 9 15,9 0 41-15,4 0 32 0,6 0 7 0,0-10-8 16,0 10-45-16,0 0-28 0,31-13-7 0,-31 8 3 15,43-2 5-15,-14 1-4 0,6 2 3 0,0-1-7 16,5 2-8-16,-3 1 0 0,-2 1-4 0,-2 1 4 16,-2 0 3-16,-8 0-7 0,-3 0-8 0,-9 0-60 15,-3 0-60-15,-2 0-70 0,-6 0-63 16,0 0-22-16,0 0-59 0,-29 0-69 0,29 0-131 0,-51 0-346 16,18 0 24-16,-7 0 143 0</inkml:trace>
  <inkml:trace contextRef="#ctx0" brushRef="#br0" timeOffset="57171.21">29407 8593 1917 0,'-2'0'25'0,"-4"0"24"0,1 0 32 0,-1 0 40 16,2 0 10-16,0 0 9 0,-2 0-10 0,2 0-13 16,-9 0-15-16,9 0-16 0,-2 0-7 0,-2 0-17 15,4 0-7-15,4 0-9 0,-5 0-5 0,3 0-5 16,0 0-7-16,2 0-5 0,0 0 2 0,0 0 11 15,0 0 13-15,-2 0 21 0,2 0 25 0,0 0 18 16,0 0 21-16,0 0 14 0,0 0 1 16,0 0-28-16,0 0-32 0,23 0-39 0,-23 0-22 15,33 0 3-15,-12 0 10 0,8 0 25 0,2 0 3 16,0 0 0-16,10 0-9 0,-2 0-4 0,3 0-12 16,-1 0-7-16,-2 0-2 0,0 0-16 0,-1 0-5 15,-7-14-1-15,0 14-2 0,-9 0-4 0,-3 0 2 16,-5-8-7-16,-3 8-4 0,-5 0-5 0,-6-3-5 15,0 3 2-15,0 0 2 0,0-3 4 0,-37 2 4 16,12-2 2-16,-4 2-11 0,-6-3-15 0,-6 1-6 16,-7-2-14-16,-4 0 13 0,3 0 15 0,-5 0 3 15,4-2 8-15,3 2-3 0,8 3-2 0,1-2 0 16,12 0 2-16,-1 3-1 0,12-1 7 16,3 2 2-16,8 0 3 0,2 0 20 0,2 0 9 15,0 0 7-15,0 0 4 0,26 0-7 0,-26 0 1 16,38 0 3-16,-7 17 23 0,0-17 8 0,6 0 1 15,4 14-2-15,-2-14-17 0,7 11-19 0,-1-11-4 16,-1 10-9-16,-7-10-10 0,2 8-1 0,-6-4-10 16,-6 0-4-16,-4-1-4 0,-6-1-1 0,-7 0 0 15,-2-2-4-15,-6 1-19 0,-2-1-10 0,0 0 7 16,0 0 11-16,-33 0 19 0,8 0 7 0,-4 0-22 16,-12 0-23-16,0 0-7 0,-9 0-4 0,-4 0 10 15,3 0 16-15,1-21 8 0,5 21 9 0,3 0 3 16,11-18 3-16,4 18 3 0,9 0 1 15,7 0 4-15,5 0 15 0,6 0 41 0,0 0 9 16,0 0 3-16,0 0-16 0,25 0-35 0,-25 0 6 16,41 0 12-16,-14 0 8 0,10 0 10 0,3 0-9 15,1 0-9-15,-2 15-3 0,7-15-12 0,-5 0-12 16,-6 0-8-16,0 11-4 0,-4-11-4 0,-8 0 4 16,-4 0-4-16,-7 6-4 0,-4-6-12 0,-5 0-38 15,-3 0-13-15,0 0-5 0,0 0 3 0,-46 0 20 16,19 0-11-16,-8 0-12 0,-10-17-16 0,-9 17-9 15,-2 0 3-15,-4-21 3 0,0 21 3 16,2-18 21-16,9 18 16 0,9-11 20 0,7 11 15 16,6-8 14-16,15 8 8 0,-2 0 1 0,9 0 8 15,5 0 2-15,0 0-8 0,0 0 1 0,27 0-5 16,-27 0-9-16,42 0 10 0,-13 19-7 0,0-19 2 16,6 0 3-16,0 22-43 0,-2-22-43 0,-2 18-78 15,0-18-96-15,-8 20-87 0,-5-9-87 0,-5-3-93 16,-3 3-242-16,-10-1 29 0,0 0 134 0</inkml:trace>
  <inkml:trace contextRef="#ctx0" brushRef="#br0" timeOffset="59640.29">28642 8467 1128 0,'-12'-4'16'0,"1"-1"23"0,-1 1 12 0,8 2 15 15,0-4 0-15,-1 3-1 0,3-1 8 0,-2 1 10 16,4 2-6-16,-4-2-13 0,4 1-18 0,0 1-18 15,0 1-13-15,0 0-3 0,0 0-4 0,0 0-9 16,0 0-3-16,0 0-1 0,0 0-4 16,27 0 9-16,-27 21 2 0,27-21-6 0,-27 0 6 15,31 19-3-15,-17-19 4 0,5 15-1 0,-2-15-6 16,1 17-4-16,-1-17-43 0,-7 14-61 0,4-8-80 16,-5 1-144-16,-5-2-72 0,0 0 66 0</inkml:trace>
  <inkml:trace contextRef="#ctx0" brushRef="#br0" timeOffset="60119.78">29155 8633 1864 0,'-4'-9'10'0,"4"0"5"16,-5 4 22-16,5-4 30 0,0 3 9 0,0-2 24 16,0 0 9-16,0 3 11 0,0 0-10 0,0-1-20 15,0-1-26-15,0-1-36 0,23 2 2 0,-23 1-6 16,23-2-3-16,-23 2-6 0,35 1-13 0,-12 3 0 15,8 1-3-15,-4 0 0 0,4 0 2 16,2 0-2-16,0 23-1 0,-4-23 4 0,2 18-6 16,-4-18 3-16,-1 20-19 0,-9-20-58 0,0 16-52 0,-7-16-51 15,-8 0-43-15,-2 14-57 0,0-14-125 16,0 0-107-16,-39 0 63 0</inkml:trace>
  <inkml:trace contextRef="#ctx0" brushRef="#br0" timeOffset="62379.77">5697 10689 2041 0,'21'0'16'0,"-21"0"7"0,22-11 15 0,-22 11 12 16,21 0-3-16,-21-11 7 0,19 11-4 0,-19-3-7 15,10 3-5-15,-10 0-13 0,0 0-4 0,0 0-6 16,0 0-2-16,0 0-5 0,0 0-2 0,0 0 3 16,0 0-7-16,0 0 26 0,0 0 5 0,0 0 4 15,0 0-2-15,0 0-17 0,-21 21-7 0,21-21-5 16,0 0 11-16,0 0 1 0,-14 14 10 0,14-14 14 16,0 0 1-16,0 0 10 0,0 0 7 0,0 0-4 15,0 0 10-15,0 0 4 0,0 0 0 16,0 0 10-16,0 8 0 0,0-8-8 0,18 0-3 0,-18 4-5 15,23-1-3-15,-8-1 0 0,5 1 6 16,-1-1-2-16,2 0-1 0,1-2-4 0,1 0-14 16,2 0-11-16,0 0-9 0,2 0-1 0,2 0-5 15,4 0 2-15,-4 0-7 0,6 0-3 0,2 0 5 16,2 0 0-16,3 0 12 0,1 0 2 0,0 0 1 16,5 0 6-16,4 0-2 0,1 0 10 0,3 0 10 15,2 0 3-15,0 0 8 0,4 0-14 0,2 0-9 16,2 0-5-16,4 0-12 0,5 0 9 0,1 11-7 15,5-11-8-15,4 0-10 0,1 0-10 0,12 0 5 16,5 0 1-16,4 0 4 0,7 0 0 16,6 0-6-16,8 0-4 0,7 0 1 0,7 0 0 15,1 0 4-15,6 0-2 0,6-17 3 0,4 17 4 16,4 0-3-16,7 0 2 0,5-10-1 0,5 10-5 16,4 0 3-16,4 0 1 0,5 0-4 0,5-6 7 15,5 6-8-15,3 0-3 0,-1 0 7 0,8 0-4 16,4 0 5-16,4 0-6 0,9 0-1 0,-1 0-4 15,5 0-2-15,-1 0 7 0,7 0-5 0,8 18 7 16,0-18-1-16,-2 0 2 0,2 0 3 0,-4 11-8 16,6-11 3-16,4 0-5 0,-8 0-3 0,0 0 6 15,-6 7-4-15,4-7 8 0,-6 0 0 0,-1 0-5 16,-7 4 4-16,-9-3-11 0,-2-1 7 0,-8 1 1 16,-6-1-1-16,-9 0 5 0,-4 0-8 15,-14 3 10-15,-6-3 3 0,-13 0 6 0,-8 0 4 16,-11 0 2-16,-9 0-6 0,-16 0 8 0,-11 0-7 15,-13 0-5-15,-9 0 4 0,-13 0-7 0,-12 0 7 16,-13 0-11-16,-11 0-1 0,-8 0-8 0,-11 0-16 16,-6 0-48-16,-3 0-54 0,-5 0-60 0,0 0-63 15,0 0-24-15,0 0-47 0,-31 0-52 0,31 0-59 16,-46 0-121-16,13 0-291 0,-4 0 96 0,-7 0 133 16</inkml:trace>
  <inkml:trace contextRef="#ctx0" brushRef="#br0" timeOffset="65247.54">20624 10928 294 0,'0'0'28'15,"0"0"52"-15,-27 0 81 0,27 0 36 0,0 0-3 16,-25 0-23-16,25 0-67 0,-14 0-7 0,14 0 1 16,-13 0 0-16,13 0 14 0,-8 0 0 15,8 0 0-15,-4 0-5 0,4 0 1 0,-4 0 3 16,2 0-8-16,2 0 5 0,0 0-10 0,0 0-13 16,0 0 2-16,0 0-10 0,0 0-4 0,0 0-7 15,0 0 1-15,0 0-11 0,0 0-2 0,0 0 1 16,0 0-8-16,0 0-2 0,0 0-4 0,0 0 1 15,0 0-6-15,16 0 4 0,-16 0 3 0,0 0-5 16,0 0 1-16,0 0-4 0,0 0 2 0,0 0 4 16,0 0 2-16,0 0 10 0,0 0-3 0,0 0 3 15,0 0 8-15,0 0-7 0,0 0 2 0,0 0 2 16,0 0-2-16,0 0 1 0,0 0 1 16,0 0-2-16,0 0-6 0,0 0 3 0,0 0 0 15,0 0-1-15,0 0 4 0,0 0-10 0,0 0-11 16,0 0-11-16,25 0-16 0,-25 0-1 0,25 0 8 15,-25 0 11-15,35 0 15 0,-15 0 13 0,5 0 2 16,0 0-7-16,0 0-10 0,0 0-11 0,6-14-9 16,0 14 9-16,2 0 4 0,-2 0 15 0,2 0-1 15,2-7 2-15,4 7 3 0,1 0-6 0,-3 0 15 16,4-3 9-16,0 0 6 0,5 2 9 0,-1-1-15 16,3-2-21-16,2-1-12 0,5 2-23 0,3-3 11 15,4 2 27-15,4-3 33 0,3 3 16 0,3-3-6 16,4 0-23-16,3 0-45 0,2 0-17 15,1 0-8-15,7 1-9 0,8 2 8 0,7 1-4 16,11 1 7-16,-1 1 1 0,10-1 0 0,6 0 4 16,1 0-7-16,5 1-1 0,-4-2 0 0,3-2-3 15,5 2-1-15,-1-2-1 0,5 1 1 0,5 0 3 16,8 4-3-16,1-2 7 0,9 1-3 0,7 1-4 16,-3-1-1-16,9 1-7 0,0 0 4 0,4 0 3 15,4 0 8-15,0 0 0 0,2 0 0 0,2 0 1 16,5 0-9-16,-3 0 1 0,-2 0 7 0,7 0 0 15,-3 0 0-15,-6 0-4 0,3 0-3 16,-5 0 0-16,-2 0 7 0,-6 0 1 0,-1 0-5 16,-9 0-4-16,2 0 1 0,-11 0 3 0,-4-17-3 0,-4 17 7 15,-4 0-7-15,-11-11-4 0,-8 11 12 16,-4 0-6-16,-6-9 7 0,-6 9 3 0,-6 0-9 16,-5 0 8-16,-4-5 7 0,-14 5 9 0,-2 0 11 15,-13 0 4-15,-4 0 6 0,-10 0 3 0,-13 0 0 16,-6 0-4-16,-10 0-2 0,0 0-17 0,-12 0-9 15,-3 0-4-15,-4 0-15 0,-4 0-2 0,1 0 2 16,-5 0-10-16,0 0-44 0,0 0-48 0,0 0-77 16,0 0-70-16,0 0-18 0,-23 0-16 0,23 0-5 15,-25 0-28-15,6 0-87 0,-1 0-129 0,-9 0-192 16,-2 20-317-16,2-20 153 0</inkml:trace>
  <inkml:trace contextRef="#ctx0" brushRef="#br0" timeOffset="74846.45">9389 13919 1794 0,'0'0'22'15,"0"0"17"-15,0 0 12 0,0 0 20 0,0 0 2 16,0 0 5-16,0 0 9 0,0 0-3 0,0 0-2 16,0 0-8-16,0 0-6 0,0 0-2 0,0 0-9 15,0 0-3-15,0 0-3 0,0 0-5 0,0 0-1 16,0 0 1-16,0 0-2 0,0 0 0 0,0 0-2 15,0 0-1-15,0 0 2 0,0 0 4 0,0 0 4 16,0 22 3-16,0-22 4 0,0 0 1 0,0 0 0 16,0 0 3-16,0 0 1 0,0 0-3 15,0 0 1-15,0 0-3 0,0 0-7 0,0 0 5 0,0 0-10 16,0 0-6-16,0 0-8 0,10 0-9 0,-10 0 9 16,17 0 9-16,-9 11 2 0,4-11 7 15,1 0-5-15,1 0-7 0,3 7-1 0,1-7 2 16,3 5 2-16,2-1 6 0,2-2 7 0,2 1-6 15,6 1 6-15,-2-1-2 0,8 0 3 0,0 1 10 16,5-1-6-16,3-2 5 0,3 4 1 0,1-3 4 16,3-2 12-16,0 2 3 0,0-2 9 0,-1 0 1 15,3 0 6-15,0 0 9 0,-2 0-4 0,-1 0-2 16,1 0-6-16,4 0-16 0,-4-22-7 0,-2 22-5 16,-1 0 4-16,-1-15 8 0,-1 15 2 0,-1 0-9 15,-5-17-18-15,3 17-20 0,1-10-7 16,1 10 7-16,2-11 18 0,-1 11 13 0,5-7-4 15,4 4-13-15,0 2-17 0,4 0 2 0,-2-1 21 16,-2 0 29-16,-5 2 17 0,-3 0 2 0,-5 0-7 16,-7 0-24-16,-5 0-14 0,-9 0-7 0,-3 0-6 15,-4 0 7-15,-5 0-4 0,-4 0-2 0,1 0-12 16,-5 0-12-16,-2 0-11 0,0 0-6 0,-2 0-1 16,0 0-4-16,0 0 1 0,0 0-1 0,0 0-4 15,0 0 0-15,0 0-1 0,0 0-1 0,0 0-4 16,0 0-40-16,0 0-56 0,0 0-69 0,0 0-93 15,0 0-102-15,0 0-113 0,0 0-72 16,-17 0-25-16,17 0 8 0,0 0 55 0,0 0 9 16,-18 0-25-16,9 0-137 0,-1 0-161 0,-2 28 134 15</inkml:trace>
  <inkml:trace contextRef="#ctx0" brushRef="#br0" timeOffset="77273.35">16148 13983 2154 0,'0'3'27'0,"0"-3"2"16,0 0 2-16,0 1 3 0,0 1-11 0,0-2 21 0,0 0 23 16,0 0 27-16,0 0 9 0,0 0 4 15,-18 0-13-15,18 0-13 0,0 0-15 0,-17 0-20 16,17 0-10-16,-12 0-10 0,12 0-11 0,-8 0-3 15,8 0 9-15,0 0 15 0,-9 0 14 0,9 0 13 16,0 0-2-16,0 0-9 0,0 0-1 0,0 0-7 16,0 0 0-16,0 0 9 0,0 0 12 0,0 0 13 15,0 0 7-15,0 0-3 0,0 0-6 0,29 0-9 16,-29 0-4-16,29 0 6 0,-6 0 8 0,2 0 2 16,4 0 7-16,6 0 0 0,2 0-5 0,4 0 7 15,5 0 5-15,1-18 9 0,3 18 0 0,2 0 9 16,1 0-9-16,1-16-4 0,-4 16 8 15,1 0-1-15,-3-10 0 0,-7 10 0 0,-8-8 10 0,-2 8-15 16,-6-8-1-16,-8 6-22 0,-7-1-42 16,-2 2-20-16,-8 1-19 0,0 0-7 0,2 0-16 15,-2 0-68-15,0 0-79 0,0 0-74 0,0-3-73 16,0 3-17-16,0 0-23 0,0 0-46 0,0 0-1 16,0 0-34-16,-18 0-24 0,18 0-104 0,0 26-204 15,0-26 121-15</inkml:trace>
  <inkml:trace contextRef="#ctx0" brushRef="#br0" timeOffset="77793.46">17178 14113 2073 0,'0'7'36'15,"-4"-7"17"-15,2 0 16 0,0 0 26 0,2 0-5 16,0 0 9-16,-3 0 11 0,3 0 6 0,0 0 0 15,0 0 2-15,0 0-1 0,-2 0-6 0,2 0-9 16,0 5-16-16,0-5-4 0,0 0-13 0,0 0-6 16,0 0 1-16,0 0-1 0,0 0 6 0,0 0 1 15,0 0 19-15,0 0 0 0,0 0 1 0,0 0-10 16,0 0-34-16,0 0-21 0,23 0-22 0,-23 0-9 16,29 0 18-16,-6 0 21 0,2-23 11 15,4 23 27-15,4 0 8 0,2-14-2 0,2 14 19 16,0 0 11-16,2-13 5 0,1 13 25 0,-3-9 27 15,-2 9 5-15,-2-8-2 0,-2 4-10 0,-4 4-27 16,-4-6-8-16,-5 2-1 0,-1 1 2 0,-3 1-12 16,-3 2-19-16,-5-3-25 0,0 1-32 0,-2 1-24 15,-2 1-11-15,-2 0-3 0,0-1-3 0,0 1 4 16,0 0-3-16,0 0-8 0,0 0-56 0,0 0-73 16,0 0-91-16,0 0-103 0,0 0-42 0,0 0-45 15,-18 0-41-15,18 0-27 0,0 0-64 0,-21 0-94 16,9 0-279-16,-1 0 139 0</inkml:trace>
  <inkml:trace contextRef="#ctx0" brushRef="#br0" timeOffset="80629.64">14352 14079 2490 0,'-6'0'28'0,"2"-17"22"15,4 17 28-15,0 0 43 0,0-16 18 0,0 16 25 16,-2-13 13-16,2 13-5 0,0-10-19 0,0 10-31 16,-2-5-31-16,-1 5-33 0,3-3-24 0,0 3-15 15,0 0-14-15,0 0-1 0,0 0-5 0,0 0-1 16,0-1 0-16,0-1-3 0,0-1-1 0,29-1-1 15,-29 1 4-15,31-3 3 0,-10 1 11 0,4 1 8 16,2 0 20-16,2 1 18 0,2 3 18 0,-2-2 15 16,0 2 2-16,-3 0-3 0,3 0-6 0,-4 0-8 15,-2 0-11-15,-4 0-10 0,-5 0-15 16,-2 0-21-16,-3 0-10 0,-3 18-9 0,-2-18 14 0,-2 14 37 16,-2-1 20-16,0 4 19 0,0 5-13 15,0 5-24-15,0 4-18 0,0 6-4 0,-33 1 7 16,33 0-8-16,-27 4 7 0,27 1-13 0,-33 2-17 15,12 3 6-15,1-2-12 0,-1 1 3 0,0-1 5 16,1 0-6-16,-3-3 1 0,2-2-45 0,1-6-53 16,-1-2-45-16,4-3-52 0,-1-7-14 0,1 0-28 15,5-7-38-15,-3-1-43 0,3-4-42 0,0-2-32 16,1-3-63-16,-5-5-201 0,3-1-56 0,-1 0 110 16</inkml:trace>
  <inkml:trace contextRef="#ctx0" brushRef="#br0" timeOffset="80997.83">13986 14555 3782 0,'33'0'33'0,"-33"22"46"0,0-22 61 15,29 0 68-15,-29 0 37 0,17 0 27 0,-17 0 1 16,0 0 5-16,0 0 9 0,14 0-16 0,-14 0-18 16,0 0-53-16,0 0-69 0,0 0-61 0,0 0-48 15,0 0-26-15,0 0-14 0,0 0 10 0,0 0 6 16,0 27 11-16,0-27-2 0,0 35-3 0,0-11-4 15,-21 4-7-15,21 6 3 0,0 3 1 0,-20-1-1 16,20 2 6-16,0 0-2 0,-15 1 2 0,15-6 0 16,0-1-5-16,0-3 5 0,0-5 2 15,0-4 9-15,0-6 43 0,0-3 64 0,0-4 15 16,27-6 7-16,-27-1-11 0,35 0-25 0,-10 0 34 16,6 0 30-16,4-32 3 0,7 32-33 0,7-31-43 15,3 14-20-15,0-8-16 0,1 3-10 0,1-4-11 16,4 0-24-16,-2-4-16 0,-2 2 0 0,-3 2 0 15,-3 1 0-15,-3 2 0 0,-5 1 0 0,-7 3 0 16,-7 3 0-16,-3 6-12 0,-8 0-108 0,-7 3-124 16,-4 4-176-16,-4 0-239 0,0 3-73 0,0 0 5 15,0 0 28-15,-33 0 71 0,33 33-30 0,-48-11-307 16,22-3 35-16,-5 7 181 0</inkml:trace>
  <inkml:trace contextRef="#ctx0" brushRef="#br0" timeOffset="82982.1">27906 13615 2463 0,'-4'0'33'0,"4"0"9"15,-4 0 17-15,4 0 19 0,0 0-11 0,0 0 17 16,0 0 9-16,0 0 5 0,0 0-3 15,0 17 4-15,0-17 3 0,0 0 6 0,0 0 0 16,0 13-17-16,0-13-16 0,0 13-20 0,23-7-10 16,-23 2-1-16,0-3 6 0,0 1 5 0,12 0 11 15,-12-4 15-15,0 2 1 0,12-2 3 0,-12-1-2 16,7 1-3-16,-3-2-3 0,4 0-5 0,0 2-5 16,3-2 6-16,7 0 14 0,3 0 9 0,8 0 7 15,2 0 3-15,12 0-13 0,7 0-13 0,14 0-9 16,12 0-8-16,17 0 28 0,11-19 34 0,9 19 41 15,16 0 38-15,7 0-5 0,11 0-39 0,8 26-42 16,4-26-56-16,13 25-39 0,3-25-10 0,13 34-14 16,7-14 8-16,1 0 57 0,3 1 37 15,1-3 28-15,-10 0 18 0,-4-3-30 0,-18-1-9 16,-19-5-10-16,-17-1-5 0,-16-8-5 0,-17 7-7 16,-16-6 0-16,-17-1-1 0,-13 0-3 0,-9 0-11 15,-11 0-9-15,-8 0-23 0,-7 0-19 0,-7 0-10 16,-5 0-7-16,-2 0-6 0,-4 0-5 0,0 0-38 15,0 0-35-15,0 0-50 0,0 0-63 0,0 0-44 16,0 0-77-16,-23 0-108 0,23 0-111 0,-20 0-71 16,20 0-60-16,-34 0-40 0,12 0-52 0,-3 29-276 15,0-29 110-15,0 22 205 0</inkml:trace>
  <inkml:trace contextRef="#ctx0" brushRef="#br0" timeOffset="90969.23">25973 14360 3014 0,'19'0'-1'0,"4"0"17"0,-5 0 16 16,-5 0 14-16,5 0 5 0,-9 0-9 0,-3 0-18 15,-2 0-12-15,0 0-4 0,-4 0-7 0,0 0 0 16,0 0-3-16,0 0-4 0,0 0 1 0,0 0 9 16,0 0 21-16,0 0 14 0,0 0-3 15,0 26-3-15,0-9-21 0,0 5-13 0,0 0 3 16,-23 4-1-16,23 1-2 0,0-1 6 0,-14-1-2 15,14-1-1-15,-13-1 3 0,13-2-2 0,-18 0 1 16,10-4-1-16,-11-1 3 0,7-3 0 0,-11-3-20 16,4-2-9-16,-4-4-17 0,-3-4-14 0,-1 0 5 15,0 0-2-15,-4-32 1 0,0 32 8 0,4-43 3 16,-2 15 9-16,2-4 13 0,7 1 11 0,1-4 8 16,6 1 5-16,3 1-1 0,6 1-3 0,4 3 6 15,0 2-4-15,0 2 5 0,27 3-1 0,-27 4-2 16,45 2-1-16,-18 2-6 0,4 2-1 15,4 4-4-15,3 4 0 0,-3 3-13 0,2 1-42 16,-2 0-46-16,0 0-61 0,-8 31-66 0,-4-31-71 16,-5 38-141-16,-3-13-149 0,-3 1 79 0</inkml:trace>
  <inkml:trace contextRef="#ctx0" brushRef="#br0" timeOffset="92312.44">25686 15238 2354 0,'4'-2'21'16,"7"-1"4"-16,-3 2 4 0,-2 0 7 0,2-2-19 15,-4 2 5-15,5 1-4 0,-5 0-3 16,-4 0-2-16,6 0-10 0,-6 0-3 0,0 0-5 16,0 0 0-16,0 0 28 0,0 0 19 0,0 0 11 15,4 27 8-15,-4-27-18 0,4 23-7 0,-4-6-4 16,4 1 4-16,1 2-2 0,1-1 1 0,-2 2-2 16,4 0-10-16,-4 1-5 0,0 1-10 0,3-2-10 15,-3 2 10-15,0 0-7 0,0-5-3 0,-4-1 7 16,0 0-13-16,0-2 4 0,0-1-7 0,-27-2-12 15,27-5-6-15,-31-1-13 0,13-4 0 0,-5-2-4 16,0 0-1-16,-4 0 0 0,0-23 2 0,0 23 2 16,1-36 9-16,-1 14 12 0,4-4 6 0,0 0 15 15,7 0-2-15,1-3 5 0,11 3 12 16,0 2 9-16,4 1 14 0,0 3 10 0,0 2-7 0,35 3-17 16,-35 0-11-16,46 7-16 0,-20 1-1 15,5 4-2-15,7 2 2 0,-3 1-18 0,0 0-28 16,2 0-41-16,-6 33-76 0,0-33-88 0,-8 35-129 15,0-12-205-15,-9 1 74 0,-6 4 106 0</inkml:trace>
  <inkml:trace contextRef="#ctx0" brushRef="#br0" timeOffset="92664.1">25539 16029 3285 0,'31'0'14'0,"-4"0"0"0,-4 0 5 16,0 0 19-16,-5 0 7 0,3-22 8 0,-13 22-6 15,3 0-21-15,-7 0-22 0,-4 0-14 0,0 0-6 16,0 0-3-16,0 0 7 0,0 0 6 0,0 23 8 16,0-23 2-16,0 27-17 0,-23-9-32 0,23 3-24 15,-27 1-19-15,27 0-6 0,-35-1 2 0,12-4-7 16,-4-2-14-16,-4-6-13 0,-2-9-8 15,-2 7-5-15,0-7 0 0,-2 0 7 0,-3-33 16 0,3 33 33 16,2-46 34-16,4 18 34 0,4-1 33 0,4-1 41 16,9-1 38-16,6 3 33 0,4 1 25 15,4 1-22-15,0 4-10 0,0 3-23 0,39 2-28 16,-39 3-18-16,41 4-24 0,-14 0-21 0,4 7-8 16,2 3-3-16,2 0-9 0,0 0-40 0,-4 29-60 15,0-29-84-15,-2 40-130 0,-2-11-188 0,-6 4-108 16,2-1 88-16</inkml:trace>
  <inkml:trace contextRef="#ctx0" brushRef="#br0" timeOffset="93031.62">25291 16427 4001 0,'42'0'5'0,"-3"0"6"0,-6 0 30 0,2 0 41 15,-8-25 29-15,0 25 17 0,-13 0-18 0,3 0-37 16,-13 0-37-16,-4 0-24 0,6 0-21 0,-6 0-12 16,0 0 6-16,0 0 0 0,0 0 14 0,0 0 4 15,0 35-42-15,-29-13-36 0,29 5-35 0,-27 2-27 16,7 5-13-16,1-2-9 0,-4-1-23 0,-4-1-26 16,1-3 6-16,-1-5 5 0,-4-4 18 0,0-3 32 15,2-6 20-15,-2-4 34 0,4-5 37 0,0 0 27 16,4 0 36-16,1 0 41 0,9-36 47 15,-1 36 56-15,10-32 47 0,4 13 5 0,0-1 0 16,0 4-28-16,0-1-23 0,35 1-14 0,-35 1-34 16,41 2-13-16,-14 2-23 0,-4 2-25 0,3 9-12 15,5-11-16-15,-4 11-16 0,0 0-6 0,0 0 4 16,-4 0-7-16,4 0-7 0,-9 34-35 0,1-34-57 16,-7 41-67-16,-1-14-78 0,-3 5-64 0,-4 5-85 15,-4 5-187-15,0 0-182 0,0 3 103 0</inkml:trace>
  <inkml:trace contextRef="#ctx0" brushRef="#br0" timeOffset="93240.63">25149 17290 3671 0,'31'10'6'0,"-5"-2"4"0,5-1 24 15,-4-4 35-15,-4-2 30 0,-4-1 13 0,-7 1-14 16,-2-1-40-16,-10 3-39 0,9-3-21 0,-9 2-3 15,0 6 6-15,0 2 5 0,0 5-46 0,0 4-80 16,-23 7-80-16,23 2-76 0,-27 8-13 0,27 2 12 16,-37 1 17-16,16 1 10 0,-2 1-27 0,1 0-41 15,-1-1-66-15,-4-1-98 0,0-3 49 0,5-4 104 16</inkml:trace>
  <inkml:trace contextRef="#ctx0" brushRef="#br0" timeOffset="93403.61">24981 17920 2819 0,'0'0'32'16,"0"0"26"-16,0-23 35 0,0 23 49 0,27 0 27 15,-27-23 33-15,23 23 7 0,-23 0-18 0,23-16-25 16,-23 16-28-16,22 0-20 0,-22 0-15 0,19-9-26 16,-19 9-29-16,16 0-24 0,-7 0-20 0,1 0-8 15,-6 0-1-15,0 34 0 0,5-34 7 0,-7 40-35 16,2-15-51-16,-4 6-63 0,0 3-98 0,0 0-65 16,0 4-63-16,-35-3-57 0,35 5-98 0,-29-1-222 15,29-4 62-15,-31-4 122 0</inkml:trace>
  <inkml:trace contextRef="#ctx0" brushRef="#br0" timeOffset="93561.19">24996 18337 4351 0,'20'0'31'0,"5"0"43"16,-2 0 60-16,-2 18 70 0,1-18 36 0,-7 0-12 16,1 0-56-16,-16 0-76 0,9 0-70 0,-9 0-35 15,0 0-20-15,0 0-52 0,0 0-82 0,0 21-98 16,-29-21-131-16,29 22-149 0,-29-7-134 0,29 6-357 15,-35-1 60-15,35 0 205 0</inkml:trace>
  <inkml:trace contextRef="#ctx0" brushRef="#br0" timeOffset="97131.13">23584 13559 3434 0,'23'-7'21'0,"-15"2"33"16,2-1 42-16,-2 2 38 0,1-3 7 0,-5 3-8 16,2 1-24-16,-6-1-28 0,0 1-24 0,0 2-25 15,0 1-19-15,0 0-13 0,0-1-2 0,0 1-7 16,0 0 1-16,0 0-7 0,0 0-6 0,0 0 5 15,0 0 6-15,0 19 6 0,0-19 4 0,0 29 8 16,0-7-10-16,0 5-29 0,0 4-23 0,-19 4-34 16,19 3-28-16,0 0-13 0,0 2-22 15,-18-3-26-15,18-1-25 0,-8-2-23 0,8-1-31 16,-19-3-51-16,11-2-96 0,-5-5-209 0,3-4 17 16,2-4 107-16</inkml:trace>
  <inkml:trace contextRef="#ctx0" brushRef="#br0" timeOffset="97535.24">23565 13614 3015 0,'25'-5'44'0,"-6"-1"36"0,-3 3 37 16,-6-2 44-16,-1 0 0 0,-1-1-11 0,-4 2-13 16,0 2-35-16,-4 2-35 0,0-1-20 15,2 1-18-15,-2 0-10 0,0 0-8 0,2 0-6 16,-2 0-4-16,0 0-5 0,0 0 2 0,5 0 2 15,-5 0-3-15,2 0 6 0,6 0-4 0,0 0 0 16,2 0 5-16,7 0 21 0,2 19 21 0,7-19 19 16,-3 0 14-16,0 0-2 0,4 0 1 0,-4 0 8 15,1 0 8-15,-1 0 20 0,-2 0 13 0,-1 0 4 16,-1 0 13-16,-9 0-16 0,3 0-25 0,-5 0-40 16,-4 0-33-16,0 0-29 0,-2 0-14 0,-2 0 4 15,0 0-13-15,0 0-3 0,0 0 12 0,0 0 1 16,0 0 12-16,0 18 14 0,-31-18-13 0,31 37 8 15,-29-12-8-15,7 6-1 0,1 3 1 16,-6 0 0-16,4 2-1 0,1-1 0 0,-3 1-1 16,-4 0 0-16,4 0 3 0,0 1 5 0,7-2-15 15,-5 1-63-15,0-4-51 0,1-1-47 0,1-2-35 16,2-4 24-16,3 0-1 0,-3-6-13 0,1-2-25 16,3-4-36-16,1-3-47 0,3-3-42 0,1-2-24 15,0-3-64-15,5-1-91 0,1-1-143 0,4 0 101 16</inkml:trace>
  <inkml:trace contextRef="#ctx0" brushRef="#br0" timeOffset="98032.33">23172 13802 3535 0,'0'0'10'0,"0"12"14"0,0-12 12 16,0 0 12-16,25 0 8 0,-25 0 3 0,0 0-3 15,0 0 0-15,0 0-3 0,0 0 1 0,0 0 7 16,0 0-6-16,0 0-18 0,19 0-15 0,-19 0-18 16,12 0-9-16,3-16 2 0,-3 16 8 0,5 0 11 15,3 0 32-15,-1-10 14 0,6 10 18 0,-3 0 8 16,1-8-12-16,0 8 0 0,0 0-14 15,-5 0-1-15,-5 0-6 0,1 0-14 0,-6 0-9 0,-1 0-22 16,-3 0-12-16,0 0-4 0,-4 0-10 16,0 0 6-16,0 0-7 0,0 0 9 0,0 18 4 15,0-18-7-15,0 25-43 0,0-7-47 0,-31 3-26 16,31 5-37-16,-25 4 3 0,25 0-23 0,-27 0-42 16,27 2-34-16,-27-1-48 0,15 0-43 0,-5 0-92 15,7 0-215-15,-4-3-17 0,3-4 108 0</inkml:trace>
  <inkml:trace contextRef="#ctx0" brushRef="#br0" timeOffset="98252.71">23022 13821 3535 0,'31'-7'45'0,"-31"1"33"15,24 1 24-15,-24 3 18 0,19-2-39 0,-19 0-32 16,16 2-27-16,-16 2-26 0,0 0-9 0,0 0-6 15,0 0 6-15,0 0 11 0,0 0-2 0,0 30 13 16,0-30-9-16,0 30-2 0,0-9-13 0,-26 3-23 16,26-1-17-16,0 4-30 0,-23-4-21 0,23 1-36 15,-17-1-45-15,17 0-44 0,-10 0-51 0,0-1-76 16,1-1-172-16,3-5-149 0,0 0 88 16</inkml:trace>
  <inkml:trace contextRef="#ctx0" brushRef="#br0" timeOffset="98400.27">22798 13826 2676 0,'27'-3'12'0,"-27"-1"2"0,33 1-2 0,-33 3-2 16,29-1-20-16,-29-1-44 0,19 2-31 0,-19 0-44 16,0 0-60-16,0 0-76 0,0 26-170 0,0-26-116 15,0 23 69-15</inkml:trace>
  <inkml:trace contextRef="#ctx0" brushRef="#br0" timeOffset="98580.33">22604 13909 2906 0,'0'-13'7'0,"0"13"3"0,25-14 0 0,-25 7 4 15,0 0-7-15,0-4-4 0,18 5-1 0,-18-2-5 16,0 2-4-16,0 2-21 0,0 0-40 0,0 1-41 15,-29 2-57-15,29 1-48 0,-24 0-69 16,24 0-99-16,-29 0-143 0,29 0 29 0,-27 23 107 0</inkml:trace>
  <inkml:trace contextRef="#ctx0" brushRef="#br0" timeOffset="98763.75">22339 13852 2726 0,'0'0'52'0,"0"0"36"16,0-19 51-16,25 19 70 0,-25-15 8 0,0 15 20 15,23-17 3-15,-23 9-22 0,16-1-8 0,-16 1-16 16,17 2-27-16,-17-1-26 0,21 1-41 0,-11 0-30 16,0 3-33-16,-1-1-18 0,-3 1-19 15,-2 3-23-15,0-2-63 0,0 2-74 0,-4 0-71 0,0 0-53 16,0 0-39-16,0 0-61 0,-33 0-86 16,33 0-224-16,-41 24-162 0,20-24 131 0</inkml:trace>
  <inkml:trace contextRef="#ctx0" brushRef="#br0" timeOffset="98920.27">22075 13654 2421 0,'0'0'-3'0,"12"0"-20"0,-12 0-21 0,0 0-22 15,0 0-32-15,0 0-46 0,0 0-97 0,0 0-142 16,0 0-122-16,-27 0 67 0</inkml:trace>
  <inkml:trace contextRef="#ctx0" brushRef="#br0" timeOffset="99107.15">21955 13672 2702 0,'0'0'55'0,"0"0"24"0,27 0 38 0,-27 8 32 16,20-8-21-16,-20 0-2 0,19 0-28 0,-19 0-29 15,27 0-27-15,-19 0-21 0,3 0-10 0,3 0-7 16,-2 0-6-16,3 0 2 0,1 0-4 0,-3 23 1 15,1-23 1-15,1 23-9 0,-1-23-20 0,-1 27-31 16,-1-9-34-16,-4-1-30 0,-2 2-8 16,-3-2-20-16,-3 1-29 0,0 0-48 0,0 1-97 15,-27-2-165-15,27-4-125 0,-31 1 85 0</inkml:trace>
  <inkml:trace contextRef="#ctx0" brushRef="#br0" timeOffset="99267.44">21734 13825 2698 0,'-2'0'8'0,"2"0"-2"0,-2 0-3 0,2 0 0 16,0 0-8-16,0 0 3 0,-2 0 1 0,-1 0 3 15,-1 0-2-15,0 0-3 0,0 0 4 0,-2 0 3 16,-2 0-42-16,-1 0-65 0,3 26-103 0,-6-26-183 16,3 24-239-16,-1-24 55 0,2 22 101 15</inkml:trace>
  <inkml:trace contextRef="#ctx0" brushRef="#br0" timeOffset="99420.04">21182 13824 3519 0,'-4'-16'20'0,"2"9"18"0,2-1 21 0,0 3 19 16,0-3-15-16,0 3-18 0,0 2-19 0,0-1-22 16,0 4-8-16,0-3-26 0,0 1-62 0,0 0-75 15,0-1-110-15,0 2-112 0,-29-1-170 0,29-2-229 16,-21 0 105-16,21 0 139 0</inkml:trace>
  <inkml:trace contextRef="#ctx0" brushRef="#br0" timeOffset="99556.13">21074 13605 886 0,'15'0'-208'0,"-1"0"-13"15,3 0-1-15</inkml:trace>
  <inkml:trace contextRef="#ctx0" brushRef="#br0" timeOffset="100791.79">21213 13809 1528 0,'20'-6'0'15,"-20"4"-36"-15,0-2-72 0,0 0-81 0,0 1-102 16,0-3-56-16,0 1 73 0</inkml:trace>
  <inkml:trace contextRef="#ctx0" brushRef="#br0" timeOffset="102327.14">21140 13623 3244 0,'0'-9'34'0,"0"2"31"16,29 1 48-16,-29 1 45 0,0-2 13 0,23 1 4 16,-23 2-17-16,0 2-21 0,0 0-27 0,17 2-21 15,-17 0-22-15,0 0-20 0,0 0-23 0,0 0-15 16,0 0-14-16,0 0-5 0,0 0 8 0,0 0 7 16,0 21 3-16,0-21 4 0,-33 27-4 0,33-9-8 15,-25 4 5-15,25 2-7 0,-35 2 2 0,18 0 3 16,3 3-5-16,1-1 8 0,-1 2 5 0,1 1 1 15,3-1 11-15,2 1 7 0,2-1 4 0,-1 0 9 16,3-1 4-16,0 0-8 0,2-2-1 0,2 0-4 16,0-2-6-16,0 1 2 0,0-3 1 15,0-1-4-15,0-2 7 0,0-2 15 0,0 1 2 16,0-5 6-16,0-2-12 0,0-1-19 0,0-3-9 16,19-1-12-16,-19-1 7 0,0-3 1 0,0-2 8 15,0 1 17-15,0-2 6 0,0 0 9 0,0 1-3 16,0-1-5-16,0 0-12 0,0 0 5 0,0 1 5 15,0-1 17-15,0 4 14 0,0-2 4 0,0 1-7 16,0-1-10-16,22 1 6 0,-22 1-16 0,0 1 13 16,29-1-8-16,-29 0-22 0,23 0 2 0,-8-2-26 15,3 0 2-15,3 2-5 0,-1 1-5 0,9-3-1 16,2-1-7-16,7 2 0 0,1 0 4 16,6 2 2-16,7 6 7 0,6 0-2 0,4 2-5 15,6 2 1-15,4 6 11 0,7-3 21 0,4 5 30 16,-3-5 29-16,7 1 5 0,-10-2 0 0,3-4-8 15,-9 0-14-15,-3-6-10 0,-4 0-7 0,-6-3-7 16,-7-3-10-16,1-1-3 0,-2 0-9 0,-3 0-4 16,1 0-4-16,-3 0-3 0,1-27 2 0,1 27-2 15,-1-18 8-15,1 18-2 0,-1-19-7 0,1 19-3 16,1-18-9-16,1 18-9 0,1 0 6 0,8-9-6 16,-4 9 2-16,2 0 3 0,6 0-4 0,0 0 4 15,-7 29-3-15,-1-29 3 0,-2 22-4 0,-1-22 1 16,-3 21 3-16,-7-21-1 0,-1 18 6 0,-9-18 1 15,0 13 10-15,-2-13 17 0,-3 10 11 0,-7-10 11 16,-2 0 5-16,-7 5-8 0,2-5-2 16,-5 3-4-16,-3-3-9 0,-2 0-7 0,0 0-10 15,-2 1-7-15,2-1-5 0,-2 0-1 0,2 1 0 16,-2-1 0-16,0 0 0 0,0 0 2 0,0 0-1 16,0 0 1-16,0 0 4 0,0 0 9 0,0 0 10 15,0 0 3-15,0 0-8 0,0 0-11 0,0 0-15 16,0 0-1-16,25 0 1 0,-25-23-2 0,20 23 1 15,-20 0-3-15,31-22 2 0,-31 22-1 0,27-23 4 16,-8 8-2-16,-3-4-4 0,1-2 2 16,-1-4 2-16,1-1-3 0,0-3 3 0,1-3-1 15,-3 1-4-15,-3 1 6 0,3-1-1 0,-7 4 0 16,-2 0 5-16,2 3-1 0,-4 3 6 0,1 2 4 16,-1 1-4-16,-2 3-1 0,-2 0-7 0,2 2-3 15,-2 1 0-15,2 2 0 0,0 2 0 0,-2-2 0 16,2 4 0-16,2-2 0 0,-4 1 0 0,0 0 0 15,0 0 0-15,0-1 0 0,0-2 0 0,0 0 0 16,0 1 0-16,0 0 0 0,0 0 0 0,0 1 0 16,0 0 0-16,0 0 0 0,0 1 0 0,0 1 0 15,0 2 0-15,0-3 0 0,0 0 0 0,0 2 0 16,0 0 0-16,0 1 0 0,-14 0 0 0,14 0 0 16,0 0 0-16,0 3-1 0,0-1-1 15,0-1-1-15,0 3 0 0,0 0-3 0,0 0 2 16,0 0 4-16,0-2-2 0,0 2 6 0,0 0-4 15,0-1-4-15,0 0-10 0,0-3-18 0,0-2 1 16,0-1 1-16,0-2 8 0,0-1 9 0,0-4-4 16,0 0-4-16,0-1 0 0,0 2 8 0,0-2 5 15,0 3 5-15,0 1 1 0,0-1 0 0,0 3-2 16,-21 3 4-16,21 1 0 0,0 0 0 0,0 3 0 16,0-1-1-16,0 2-1 0,0 1-2 0,0-1 2 15,0 1-2-15,0 0 1 0,0 0-1 0,0 0-4 16,0 0-1-16,0-1-4 0,0-2 0 15,-14 2 4-15,3-4-3 0,-5-2 9 0,-7-4-1 16,-4 1-2-16,-8-3 4 0,-6-1-2 0,-9-1 0 16,0 0 2-16,-8-1 2 0,-1 2-4 0,-8-3 2 15,-5 1 0-15,-7-1-6 0,-3-1-4 0,-11 1-10 16,-2-1-7-16,0 5 4 0,-7-2 6 0,3 2 7 16,4 1 4-16,2 2-5 0,4 3 6 0,4 1 1 15,1 2 3-15,5 2 4 0,-2-1-3 0,3 3 3 16,1 0 0-16,-3 0 1 0,-3 0 1 0,2 0 2 15,1 0-3-15,-1 0 3 0,1 23-1 16,3-23-2-16,1 0 2 0,5 18-2 0,3-18-1 16,6 0-1-16,0 12 0 0,8-12 4 0,3 0 1 15,5 9-2-15,5-9 1 0,6 0-1 0,4 0 1 16,4 0 0-16,4 4 2 0,4-4-5 0,7 0 3 16,0 0 1-16,1 0 0 0,7 0 18 0,0 0 32 15,2 0 16-15,0 0 12 0,2 0-7 0,0 0-23 16,0 0-11-16,0 0-14 0,0 0-10 0,0 0-11 15,0 0-7-15,0 0 0 0,0 0 0 0,0 0 0 16,0 0 0-16,0 0 0 0,0 0-1 0,0 0-4 16,0 0-4-16,0 0 9 0,0 0 1 0,0 19 4 15,0-19 4-15,0 36-9 0,0-11 0 16,0 2 0-16,-21 6 0 0,21 3 0 0,0 2 0 16,0-2 0-16,0 0 0 0,0 1 0 0,0-1-33 15,0-1-40-15,0-2-52 0,25-3-63 0,-25-3-42 16,0-4-52-16,19 0-79 0,-19-1-121 0,14-6-82 15,-14-2-35-15,19 0-14 0,-9-4-1 0,7 1-41 16,-1-1-257-16,11-6-35 0,0-3 183 0</inkml:trace>
  <inkml:trace contextRef="#ctx0" brushRef="#br0" timeOffset="103096.11">24402 14084 2746 0,'0'0'41'0,"0"0"24"16,0 0 26-16,0 0 23 0,4 0-3 0,-4 2 9 15,0-2 13-15,0 0 14 0,0 0-3 0,0 2 1 16,0-2-10-16,0 0-18 0,0 0-19 0,0 0-20 16,0 0-27-16,0 0-14 0,0 1-9 0,0-1-2 15,0 0 12-15,0 1 22 0,0-1 17 0,0 0 25 16,0 1 32-16,0-1 20 0,0 2 22 0,0 0-2 15,31 1-10-15,-12 2-4 0,8 3 13 16,10 1 30-16,11 1 19 0,5 3 11 0,12-2-12 16,1 3-14-16,-2-2-5 0,2 1-14 0,-2-1-12 15,-6-1-13-15,-8-2-24 0,-1-1-6 0,-10-1-19 16,-8-3-35-16,-2-2-27 0,-10-1-32 0,-3 0-20 16,-7 1 0-16,-5-2 0 0,-2 0 0 0,-2 0 0 15,0 0 0-15,0 0 0 0,0 0 0 0,0 0 0 16,0 0 0-16,0 0-69 0,0 0-99 0,0 0-116 15,0 0-158-15,-19 0-150 0,19-14-76 0,0 14-16 16,-14 0 10-16,14-11 53 0,-23 11 12 16,11-11-57-16,-7 1-197 0,7-3 98 0,-3 0 162 15</inkml:trace>
  <inkml:trace contextRef="#ctx0" brushRef="#br0" timeOffset="103423.63">25070 14036 3486 0,'0'-4'56'0,"0"-1"44"0,0 4 46 0,0 0 52 16,0-1 3-16,33-1 19 0,-33 1 18 0,0 2 21 15,0-2 1-15,15 2 8 0,-15-1 17 0,0 1-8 16,20-1-9-16,-20 1-37 0,6 0-53 0,-6 0-53 16,9 0-36-16,-9 0-22 0,4 0-7 0,-4 0 1 15,0 0-1-15,4 0-4 0,-4 0-10 0,0 0-5 16,4 0-14-16,2 19 1 0,3-19-3 0,3 15 17 16,-2-15 35-16,7 23 24 0,-3-10 20 15,5-1 6-15,2 1-16 0,-7-2-11 0,5-1-23 16,-3-1-29-16,-1-1-22 0,-3-1-21 0,-2-2-5 15,-1 0 0-15,-5 0 0 0,0-4 0 0,0 2 0 16,-4-3 0-16,0 0 0 0,0 0 0 0,0 0 0 16,0 0 0-16,0 0 0 0,0 0 0 0,-27 0 0 15,27 27 0-15,-35-27 0 0,8 25 0 0,0-6 0 16,-4 0 0-16,-8 0-2 0,2-3-74 0,2 4-102 16,2-4-108-16,-2 7-139 0,3-1-139 0,6 1-88 15,-7 3-24-15,6-1-18 0,4 3 32 0,-2 2-3 16,7 0-217-16,-1-5-44 0,7-2 180 15</inkml:trace>
  <inkml:trace contextRef="#ctx0" brushRef="#br0" timeOffset="108849.25">28051 14426 3797 0,'16'0'13'0,"3"-28"26"0,-5 28 24 16,-5-28 44-16,3 11 32 0,-2 3 18 0,-5 1 22 15,-1 13-7-15,-4-17-30 0,0 17-37 0,0-6-59 16,0 6-37-16,0 0-23 0,0 0-3 16,0 0 18-16,0 0 5 0,0 33 3 0,-31-12 11 15,31 11-4-15,-27 7-1 0,27 6 8 0,-31 8-11 16,12 3 1-16,5 7-5 0,1 3-8 0,3 1 4 15,-2-4-67-15,1 1-47 0,-1-5-59 0,4-1-79 16,1-4-44-16,-1-4-73 0,0-7-60 0,4-4-46 16,0-8-55-16,2-5-102 0,-3-9-43 0,5-6 122 15</inkml:trace>
  <inkml:trace contextRef="#ctx0" brushRef="#br0" timeOffset="109188.13">28373 14706 4024 0,'35'-17'22'16,"-1"0"42"-16,-3 2 59 0,0 2 65 0,4-3 21 16,-6 6-2-16,-3 0-18 0,-5 6-32 0,-6 0-18 15,-1 2-26-15,-6 1-48 0,1 1-31 0,-5 0-30 16,0 0-25-16,-2 0 13 0,-2 0-3 0,0 26 4 16,0-26 18-16,0 42-12 0,0-14 7 0,0 4-1 15,0 9-11-15,-23 2 4 0,23 2 0 0,0 2-1 16,-14 0 7-16,14-1 0 0,-15 1-12 0,15-2 11 15,-22-5-7-15,9-5-29 0,-1-3-37 0,-3-7-33 16,-1-4-5-16,-1-6 14 0,-4-7 34 0,-2-7-4 16,1-1-11-16,-5 0-18 0,2-31-3 15,0 7 17-15,0-5 25 0,2-4 25 0,5-2 23 16,1-2 5-16,11-1 2 0,1-3 2 0,7 4-9 16,0 1 6-16,0 2-3 0,38 1-2 0,-11 7 7 15,-1-1-6-15,5 6-5 0,7 6-40 0,1 3-68 16,0 2-98-16,3 6-121 0,-3 4-103 0,-2 0-132 15,-4 0-271-15,0 30 55 0,-10-30 146 0</inkml:trace>
  <inkml:trace contextRef="#ctx0" brushRef="#br0" timeOffset="111711.62">19716 7730 2166 0,'0'0'4'0,"0"0"1"0,0 19-2 16,0-19 9-16,0 0 3 0,0 0 16 0,0 0 26 15,0 0 12-15,0 0 11 0,0 0-5 16,0 0-13-16,0 0-9 0,0 0-12 0,0 0-3 16,0 0-4-16,0 0-6 0,0 0 14 0,0 0 7 15,0 0 11-15,0 0 18 0,0 0 2 0,0 0 7 16,0 0 9-16,0 0-7 0,0 0-14 0,0 0-23 16,0 0-22-16,31 0-14 0,-31 0-5 0,39 0 4 15,-10 0 11-15,13 0 11 0,9 0 12 0,14 0 8 16,11 0-2-16,11 0-1 0,14 0 5 0,9-14 12 15,12 14 2-15,2 0 11 0,6 0-11 16,0 0-18-16,2-11-7 0,3 11-25 0,5 0-5 0,1 0 8 16,-1 0 30-16,5 0 44 0,-4 0 36 15,-11 0 12-15,-12 0-9 0,-11 0-19 0,-18 0-23 16,-14 0-8-16,-20 0-1 0,-13 0-4 0,-15 0-2 16,-3 0-10-16,-3 0-24 0,-11 0-14 0,-5 0-11 15,-1 0-16-15,0 0-7 0,-4 0 4 0,0 0-8 16,0 0 0-16,0 0 4 0,0 0-44 0,0 0-57 15,0 0-45-15,0 0-73 0,0 0-48 0,-23 0-62 16,23 0-108-16,0 0-115 0,-27 30-181 0,9-30-258 16,1 27 156-16</inkml:trace>
  <inkml:trace contextRef="#ctx0" brushRef="#br0" timeOffset="118579.73">25973 15433 1710 0,'0'0'34'15,"0"0"11"-15,0 0 20 0,0 0 29 0,0 0-10 16,0 0 9-16,0 0 1 0,0 0-7 0,0 0-1 16,0 0-4-16,0 0-3 0,0 0-12 0,0 0-8 15,0 0-2-15,0 0-5 0,0 0 4 0,0 0-9 16,0 0-2-16,0 0-4 0,0 0 3 0,0 0 3 16,0 15 4-16,0-15 9 0,0 0 11 0,0 0 0 15,0 0-11-15,27 0-12 0,-12 7-14 16,3-7 12-16,13 11 11 0,9-7 28 0,5 3 16 15,9-4 4-15,6 3 7 0,10-3-5 0,11 1-5 16,-1 0-7-16,7 0-9 0,2-1 1 0,10 1-3 16,0 1-2-16,1 0-8 0,7 1-18 0,1 2-22 15,7 0-17-15,-5 2 4 0,6 2 24 0,-5 2 33 16,-1 0 22-16,-7 2 5 0,-1 0-27 0,-16-4-26 16,-9 3-24-16,-5-1-14 0,-18-5-5 0,-4-2-9 15,-15-2 4-15,-8-2-12 0,-9-1-13 0,-10-1-78 16,-3-1-71-16,-1 0-53 0,-4 0-27 0,0 0 30 15,-35 0-28-15,8 0-47 0,-13 0-91 0,-7 0-101 16,-15 0-137-16,-4-18-183 0,-15 18 131 16</inkml:trace>
  <inkml:trace contextRef="#ctx0" brushRef="#br0" timeOffset="118964.33">25709 16009 3230 0,'23'8'15'16,"-23"-1"-4"-16,18-1 1 0,-18-2 5 0,13-4 4 15,-13 0 30-15,14 0 26 0,-14 0 14 0,0 0-3 16,8 0-8-16,-8 0-13 0,0 0-5 0,0 0-10 15,6 0-16-15,3 0-9 0,-1 0-13 0,6 23 2 16,9-23 16-16,4 20 17 0,8-20 18 0,11 25 23 16,7-10 3-16,9 1 9 0,7-1 13 0,7 0-5 15,9 0 11-15,4 0 13 0,6 1 5 0,0-2 29 16,4 0 4-16,-2 1-6 0,7-3-16 0,-5 1-46 16,4 1-40-16,-3-3-30 0,-1 0-25 15,-2 1-5-15,-2-1 4 0,-10-1-8 0,-9-1 8 0,-3 0-12 16,-20-3-30-16,-7-1-115 0,-15-2-109 15,-13 1-95-15,-1-3-83 0,-15-1 23 0,-2 0 19 16,-33 0-2-16,6 0-9 0,-16 0-66 0,-13 0-193 16,-10 0-59-16,-19 0 124 0</inkml:trace>
  <inkml:trace contextRef="#ctx0" brushRef="#br0" timeOffset="119252.64">25593 16590 3660 0,'0'21'9'0,"0"-7"-2"0,27 1 5 16,-27-4 36-16,31-5 37 0,-31-2 41 0,37 4 27 15,-37-4-10-15,35 2-28 0,-12-1-21 0,-2-1-12 16,3-2-2-16,7-1 5 0,9 2 2 0,9-1 6 16,9 0-2-16,10 2 2 0,9 3 3 0,8-1 3 15,2 3 20-15,10 2 19 0,6-1 5 0,5-1 4 16,-5 1-22-16,4-1-39 0,3 0-23 0,-7-1-29 15,5-3-23-15,-9 1-13 0,-6-1-8 0,-2 2-4 16,-15-1-4-16,-5 2-47 0,-13-4-74 0,-9 1-92 16,-16-1-88-16,-6-2-57 0,-8 1-46 15,-15 0 18-15,-4 1 7 0,0 3-10 0,-33 2 1 0,-6 2-120 16,-11 3-254-16,-8-7 102 0,-18 5 124 0</inkml:trace>
  <inkml:trace contextRef="#ctx0" brushRef="#br0" timeOffset="119492.3">25467 17155 3671 0,'31'24'18'0,"0"-3"5"0,6-1 23 0,9-2 47 16,3-7 32-16,9 1 44 0,4 0 22 0,6 2-14 16,7 1-1-16,3-1 2 0,3 0 7 15,4-2 13-15,4 1-6 0,2-2-33 0,8 2-45 16,0 0-42-16,2 3-41 0,3-1-23 0,-1 2-8 15,7 1-14-15,-7 1 7 0,0 1 7 0,-1 0-18 16,-12-1-48-16,-5-1-76 0,-12-2-72 0,-11-2-61 16,-17-1-32-16,-8-7-44 0,-12 2-55 0,-15-3-32 15,-10-2-39-15,0-2-44 0,-37-1-161 0,-2 0-40 16,-11 0 125-16</inkml:trace>
  <inkml:trace contextRef="#ctx0" brushRef="#br0" timeOffset="119736.49">25291 17537 3873 0,'0'21'35'0,"33"-3"21"0,7 3 35 15,9-2 50-15,9-2 5 0,6-2 20 0,11 1-1 16,1 1-22-16,5 2-5 0,5-1 4 0,7 1 35 16,3-1 81-16,7 0 36 0,4 0 16 0,5-1-43 15,2 2-108-15,8-2-69 0,-2 0-52 0,2-4-28 16,4 1-1-16,-6 1-6 0,6-2-5 0,-13 1 0 15,-1-2-5-15,-13 1 6 0,-14-3-62 0,-13-1-114 16,-14-1-156-16,-12-3-149 0,-19 0-57 0,-11-5-12 16,-16 0 18-16,0 0 22 0,-50 0-12 0,1 0-51 15,-17-26-167-15,-11 26 60 0,-18-19 128 16</inkml:trace>
  <inkml:trace contextRef="#ctx0" brushRef="#br0" timeOffset="119939.69">25701 18171 4561 0,'49'17'3'0,"13"-2"3"16,10-2 6-16,13-3 44 0,6-5 42 0,2 2 23 15,2 1 8-15,0 1-24 0,-2-2-25 0,2 2 10 16,-6-1 30-16,6-3 21 0,1 2-3 0,-8-1-27 16,3 1-48-16,-2-1-42 0,-8 1-25 0,-13 2-93 15,-2-2-80-15,-8 0-78 0,-12 0-71 0,-9 1-7 16,-10-3-23-16,-9 4-46 0,-14 2-66 15,-4 2-93-15,-29 3-294 0,-2-3 48 0,-12 3 146 16</inkml:trace>
  <inkml:trace contextRef="#ctx0" brushRef="#br0" timeOffset="120147.68">25171 18665 4455 0,'31'20'37'0,"9"-4"36"0,13-1 61 0,11 0 111 15,13-8 81-15,8 4 52 0,6 1 1 16,6 0-59-16,2 1-74 0,8 0-34 0,1-1-11 16,-1 1-10-16,3-2-26 0,-2 2-47 0,-1-2-52 15,-4-1-39-15,-8-1-20 0,-6 0-27 0,-8-2-72 16,-5 0-101-16,-11-2-170 0,-3 0-223 0,-17-1-89 16,-2-4-87-16,-10 0-99 0,-6 0-242 0,-6 0-25 15,-6 0 187-15</inkml:trace>
  <inkml:trace contextRef="#ctx0" brushRef="#br0" timeOffset="123348.44">28080 14096 2743 0,'6'-3'30'0,"-2"-1"39"0,0 3 40 16,5-3 46-16,-5 0 3 0,-2 3-7 0,-2 0-9 16,4 0-15-16,-4 1-2 0,0 0-4 15,4 0 0-15,-4 0-6 0,0 0-12 0,0 0-12 16,0 0-14-16,4 0-14 0,-4 0-1 0,0 0-2 16,0 0-5-16,0 0 12 0,0 0 14 0,0 13 56 15,0-13 92-15,0 0 40 0,0 12 8 0,-21-12-7 16,21 13-78-16,-29-3-36 0,29 1-20 0,-39 0-23 15,16 2 2-15,1 2-13 0,-5 4-9 0,4 3-26 16,-4 3-5-16,0 2 20 0,1 8 8 0,-1 7 1 16,0 7-14-16,0 7-33 0,4 5-19 0,0 5-7 15,1 5-7-15,-1 5 0 0,2 1 0 16,3-3-7-16,3-1 1 0,-1 0 0 0,1-3-5 0,7-2 2 16,-2-6-1-16,1-2 2 0,5-7 2 15,0-3-2-15,0-5 0 0,4-6-1 0,0-6 0 16,0-9 2-16,0-6-1 0,0-4-25 0,0-5-29 15,27-3-43-15,-27-3-75 0,25-2-74 0,-25-1-121 16,24 0-135-16,-11 0-51 0,5 0-30 0,3 0-31 16,-2 0-32-16,-5 0-195 0,3-35-202 0,-3 35 179 15</inkml:trace>
  <inkml:trace contextRef="#ctx0" brushRef="#br0" timeOffset="126788.48">28940 15496 4054 0,'24'0'23'15,"-5"0"20"-15,-4-26 31 0,-1 26 37 0,-6 0 5 16,1-23 7-16,-9 23-14 0,0 0-27 0,0 0-24 16,0 0-26-16,0 0-23 0,0 0-12 0,0 0 1 15,0 0-2-15,-23 0 3 0,23 0 2 16,-39 0-10-16,16 26-46 0,-4-26-37 0,-4 36-46 0,8-11-63 16,0 5-37-16,5 7-64 0,5 3-65 15,13 5-64-15,-18 2-104 0,18 1-207 0,0 1 44 16,0-3 131-16</inkml:trace>
  <inkml:trace contextRef="#ctx0" brushRef="#br0" timeOffset="127436.39">29518 14662 4099 0,'31'-18'25'0,"-8"5"29"0,0-2 48 0,-4 3 55 16,3-3 12-16,-9 2-3 0,1 3-20 0,-10 1-50 16,5 4-25-16,-9 3-27 0,0-1-28 0,0-1-7 15,0 0-19-15,0-2 1 0,-27 2-2 0,27 1 2 16,-35 0-37-16,12 3-28 0,-4 0-9 0,0 0-12 16,0 0 24-16,-2 32 19 0,2-32 2 0,3 40-6 15,-1-16 12-15,4 4 1 0,3 1-3 0,1 1 18 16,3 2 6-16,5-1 11 0,5 1 11 0,4-3-2 15,0 0-1-15,0-1 1 0,25-2 4 0,-25-3 5 16,33 0 34-16,-12-4 17 0,3 1 17 16,1-3 12-16,4-2-3 0,-2 0 4 0,2-3 5 15,4 0 15-15,-6-2 12 0,0-1 10 0,0-2 19 16,-9 0 5-16,5-4-6 0,-8 0-15 0,-1 0-28 16,-8-3-30-16,2 0-37 0,-5 1-14 0,-1-1-23 15,-2 2-8-15,0-2-13 0,0 1-6 0,0 0-2 16,0-1 9-16,0 7 16 0,0-1 10 0,0 7 2 15,-25 1-9-15,25 4-1 0,-25 4-6 0,8 3 10 16,-1 4 2-16,-3-2 9 0,-2 4-11 0,3-3-12 16,-5 2-50-16,-2-3-33 0,4 2-32 0,-4-3-24 15,1-2 24-15,-1-3 7 0,4-3 26 0,0-2 24 16,1-3 20-16,-1-5 29 0,2-5 11 0,-2-3 17 16,1 0-1-16,-1 0 1 0,4-29-6 15,-3 29 1-15,1-48 0 0,2 18-6 0,5-3 10 16,-1-3-12-16,3-3 7 0,4 2-4 0,8-3-10 15,0 4 12-15,0-1-7 0,31 0-1 0,-31 0 13 16,58 2-3-16,-21 2 17 0,8 0 1 0,5 3 22 16,4-1 8-16,1 3 19 0,1 3 39 0,2 1-8 15,-4-1 11-15,0 2-10 0,-9 0-35 0,-2 2-21 16,-9 1-17-16,-3-3-25 0,-11 0-8 0,-3-1-4 16,-9-1-44-16,-4-2-49 0,-4-3-38 0,0 0-53 15,0-4-18-15,-41 1-27 0,41 0-46 0,-48 4-47 16,21 4-76-16,-2 3-73 0,-2 7-74 15,0 2-141-15,9 8-134 0,-5 1 147 0</inkml:trace>
  <inkml:trace contextRef="#ctx0" brushRef="#br0" timeOffset="127724.15">30085 14434 4349 0,'27'-16'39'0,"0"-4"23"0,-1 8 58 0,1-3 64 16,-4 3 30-16,0 3 24 0,-5 4-32 15,-9 1-31-15,-1 4-78 0,-4 0-53 0,0 0-11 16,5 0-4-16,-3 0 47 0,4 45 37 0,0-13 9 16,1 9-12-16,1 9-27 0,-2 11-16 0,1 8-12 15,-5 8-4-15,-4 4-8 0,2-1-15 0,-4 0-14 16,0-1-8-16,0-3-2 0,-35 0 0 0,12-2 3 15,-6-2 4-15,-10-2-56 0,-11 1-180 0,1-1-179 16,-9-2-125-16,-4-2-84 0,-2-4 30 0,-2-2 18 16,2-3-85-16,0-4-274 0,8-10 88 0,2-3 161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4:09:10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24357 3281 738 0,'0'0'44'0,"0"0"16"0,0 0 7 0,0 0-7 0,0 0-45 16,0 0-8-16,0 0-10 0,0 0 7 15,0 0-1-15,0 0-6 0,0 0 3 0,0 0 0 16,0 0 3-16,0 0 4 0,0 0 1 0,0 0 3 16,0 0 12-16,0 0-1 0,0 0 5 0,0 0-4 15,0 0-7-15,0 0-5 0,0 0-3 0,0 0 0 16,0 0-12-16,-23 0 5 0,23 0-1 0,0 0-3 15,-14 0 7-15,14 0-4 0,-13 0 0 0,13 0 4 16,-8 0-4-16,8 0 0 0,-6 0 3 0,4 0-3 16,0 0 8-16,0 0-1 0,2 0 1 0,-2 0 12 15,2 0-4-15,0 0 4 0,0 0 4 0,0 0 8 16,0 0 10-16,0 0 7 0,0 0-4 16,0 0-5-16,0 0 7 0,0 0-7 0,0 0 21 15,0 0 3-15,0 0 1 0,0 0 10 0,0 0-7 16,0 0-3-16,0 0-1 0,0 0-3 0,0 0 2 15,0 0 4-15,0 0-7 0,0 0 7 0,0 0-11 16,0 0-3-16,0 0 0 0,0 0-9 0,0 0 0 16,0 0-3-16,0 0-5 0,0 0-1 0,0 0 1 15,0 0-3-15,0 0-1 0,0 0-2 0,0 0-5 16,0 0-7-16,0 0-3 0,0 0-5 0,0 0-9 16,0 0 3-16,0 0-2 0,0 0 2 0,0 0 5 15,0 0 4-15,0 0 3 0,0 0-2 0,0 0-1 16,0 0-5-16,-21 0-6 0,21 0 0 15,0 0 3-15,0 0-7 0,0 0 5 0,0 0-2 0,0 0 0 16,0 0 2-16,0 0 3 0,0 0 6 16,0 0 3-16,0 0 2 0,0 0 4 0,0 0-4 15,0 0 2-15,0 0 3 0,0 0 2 0,-6 0 7 16,6 0-1-16,0 0 4 0,0 0-2 0,0 0 1 16,0 0 5-16,0 0-2 0,0 0 1 0,-4 0-5 15,4 0 2-15,0 0-3 0,0 0-2 0,0 0 1 16,0 0-8-16,0 0 0 0,0 0-6 0,0 0 2 15,0 0-4-15,0 0-6 0,0 0-1 0,0 0-3 16,0 0-4-16,0 0 7 0,0 0-5 0,0 0-2 16,0 0 2-16,0 0-2 0,0 0 2 15,0 0 0-15,0 0 0 0,0 0 1 0,0 0-3 16,0 0 2-16,0 0 5 0,0 0-3 0,0 0 8 16,0 0 8-16,0 0-2 0,0 0 5 0,0 0-2 15,0 0-5-15,0 0 3 0,0 0 5 0,0 0 1 16,0 0 8-16,0 0-1 0,0 0 3 0,0 0 3 15,0 0-4-15,0 0 4 0,0 0-2 0,0 0-3 16,0 0 1-16,12 0-5 0,-12 0-1 0,0 0-2 16,10 0-5-16,-10 0 6 0,15 0 3 0,-3 0 8 15,-4 0 4-15,7 0-1 0,-3 0-6 16,3 0-8-16,-1 0-2 0,3 0-1 0,1 0-2 16,-5 0-3-16,9 0 4 0,-3 0-5 0,0 0 2 15,3 0 4-15,1 0-9 0,2-14-2 0,2 14 1 16,2 0-3-16,-2 0-4 0,2-12 4 0,0 12-5 15,2 0 6-15,0-9-4 0,-5 9 2 0,3-4-1 16,0 2-7-16,0-1 6 0,-2 0-1 0,0 1 1 16,-2 1 5-16,0-2 4 0,-1 2-3 0,-1-2 3 15,4 2-3-15,-2-2-7 0,0 2 8 0,2-2-6 16,1 3 0-16,1-3 9 0,0 2-4 0,2 0 5 16,-4 0-4-16,-4 1-8 0,4-1 4 0,0-1-6 15,-5 1 2-15,5 0-1 0,-4 1-8 0,-2-2 6 16,4 2 0-16,-1-1 0 0,-1 1 3 15,0-1 1-15,-5 1 0 0,5-1 14 0,-2 1 1 16,-3 0 3-16,1-2 3 0,4 0-6 0,-9 2-5 16,3 0 1-16,1-1 0 0,1 1-5 0,2-2 1 15,-3 2 0-15,1 0-4 0,-3-1 0 0,3-2-4 16,0 3-3-16,-1 0-4 0,3 0-3 0,-3 0 3 16,1-1 1-16,2 1 2 0,1 0 0 0,1 0 0 15,0 0-3-15,0 0 4 0,4 0-1 0,-5 0-3 16,5 0 1-16,0 0-1 0,0 0 1 0,-4 0 3 15,4 0 0-15,-5 0 0 0,1 0 0 0,0 0-1 16,-3 0-3-16,-5 0 0 0,4 0-3 16,-3 0 8-16,-1 0 6 0,-7 0 0 0,6 0 8 15,-1 0 0-15,-3 0 0 0,2 0 0 0,3 0-4 16,-3 0-4-16,3 0-7 0,1 0 0 0,-1 0-1 16,3 0-3-16,-1 0 4 0,1 0-4 0,5 0-4 15,0 0 0-15,0 0 1 0,-3 0 3 0,3 0 0 16,0 0-3-16,0 0 3 0,-1 0-4 0,1 0 4 15,0 0 4-15,-3 0-4 0,3 0 3 0,0 0 1 16,0 0 0-16,-1 0 3 0,5 0-7 0,-4 0 4 16,4 0 4-16,-4 0 0 0,4 0 3 15,-1 0 1-15,1 0-1 0,0 0-4 0,0 0 1 16,4 13-8-16,0-13-3 0,-4 0 3 0,6 0 0 16,-2 0 0-16,0 0 3 0,0 0 1 0,2 0-4 15,-2 0 8-15,0 0-4 0,0 0-4 0,0 0 4 16,2 0-1-16,2 0 1 0,-4 0 0 0,0 0-4 15,-4 0 0-15,6 13 0 0,-2-13 0 0,0 0 8 16,4 0 0-16,-1 0 0 0,1 0 4 0,0 9-1 16,2-9 1-16,2 0 9 0,-2 4 4 0,3-4 0 15,-3 3 1-15,6-2-1 0,-1 2-12 0,-3-3 11 16,2 3-3-16,1-3-9 0,-3 1 4 0,6 1-16 16,-3-2 0-16,-3 1 4 0,4-1 0 15,-1 0-1-15,-1 1 6 0,-2-1-5 0,-1 1-1 0,-3-1 1 16,-2 2-3-16,2-1 2 0,0-1 1 15,-4 0 0-15,0 2 0 0,0 0 0 0,-2-2 4 16,2 1 0-16,-4-1 3 0,-4 2-3 0,-1 0 0 16,1-2-4-16,2 0 0 0,-2 1-4 0,-3-1-4 15,1 2 8-15,2 1-8 0,4-3 4 0,-5 0 0 16,5 2-8-16,-4-1 8 0,0 1 0 0,-3-1-4 16,1 0 8-16,-4 1-4 0,3 1 0 0,-3-2 8 15,-5 1-4-15,3 0-1 0,-3-2 4 0,-4 3-7 16,1-2 1-16,-3-1 3 0,-2 0-4 0,0 0 4 15,0 0-1-15,-2 0 2 0,-2 0-1 0,2 0-1 16,-2 0 1-16,0 0-4 0,0 0 0 16,0 0 0-16,0 0-3 0,0 0 3 0,0 0-4 15,0 0 4-15,0 0 4 0,0 0-4 0,0 0 4 16,0 0-8-16,0 0 0 0,0 0-3 0,0 0 7 16,0 0 4-16,0 0-5 0,0 0 5 0,0 0-8 15,0 0 4-15,0 0 0 0,0 0-5 0,0 0 2 16,0 0 0-16,0 0-1 0,0 0 8 0,0 0 0 15,0 0-4-15,0 0 4 0,0 0-1 0,0 0 1 16,0 0 0-16,0 0-1 0,0 0 1 0,0 0 1 16,0 0-5-16,0 0 1 0,0 0-2 0,25 0 1 15,-25 0-1-15,27 0 5 0,-10 0-8 0,1 0 0 16,7 0 4-16,0 0-4 0,4 0 0 0,0 0 0 16,8 0 2-16,2 0 2 0,9 0 0 15,3 0 0-15,5 0-4 0,8 0-3 0,5 0-1 16,5 0 4-16,0 0-7 0,1 0 14 0,-1 0 4 15,3 0-11-15,-7 17 7 0,-2-17-7 0,-2 0 0 16,-2 0 11-16,-2 11-3 0,-2-11-4 0,-4 0 8 16,-4 7 19-16,-3-7 17 0,-1 6 14 0,-9-6 2 15,-4 4-11-15,-4-3-4 0,-6 1-4 0,-4-2-4 16,-7 1-7-16,-3-1-6 0,-3 0-8 0,-2 0-10 16,-6 0-3-16,2 0-2 0,-2 0-6 0,0 0-32 15,0 0-113-15,0 0-125 0,0 0-125 0,0 0-120 16,0 0-92-16,-20 0-53 0,20 0-128 0,-29 0-271 15,8 0 207-15</inkml:trace>
  <inkml:trace contextRef="#ctx0" brushRef="#br0" timeOffset="1282.03">1358 4229 2236 0,'-8'15'20'0,"2"-15"16"0,-3 0 22 0,9 0 27 16,0 0 11-16,0 0 13 0,-4 0 6 0,4 0 0 16,0 0-1-16,0 0-4 0,0 0-2 0,0 0-9 15,0 0-10-15,0 0-14 0,0 9-9 0,0-9-6 16,0 0-4-16,0 0 3 0,0 0 2 0,0 3 3 15,0-3 8-15,19 0 0 0,-19 3-3 0,16-3-8 16,-1 3-13-16,3-1 0 0,3 1 1 0,8-1 10 16,6 0 5-16,4 1-1 0,7 0-3 0,4-3-13 15,3 2-3-15,9-1 1 0,2-1-2 0,9 0 4 16,3 0-7-16,3 0-6 0,8 0 6 16,8 0 13-16,8 0 4 0,5-21-14 0,18 21-12 15,8 0-31-15,17 0-5 0,8-17 13 0,13 17 1 16,5-10 23-16,12 10 5 0,5-10 0 0,4 10 2 15,1-8-1-15,-7 3 7 0,2 0 3 0,-2 0 5 16,-1 1-12-16,-5 2-1 0,-4-1-2 0,-9 0 0 16,-7 0 19-16,-5-1 12 0,-10-2 14 0,-11 1 2 15,-9 0 0-15,-14-3-7 0,-11 2-12 0,-11-1-5 16,-8 1-15-16,-13-3-16 0,-4 2-8 0,-10 0-4 16,-8 0 5-16,-6 2-5 0,-9-1-2 0,-8 2-6 15,-9-1-7-15,-1 3-3 0,-7 1 1 0,-5-3-4 16,-3 4-7-16,-2-1-70 0,-2-1-85 15,0 0-86-15,0 2-87 0,0-1-29 0,0 1-19 16,0 0-51-16,-21 0-47 0,21 0-55 0,-21 0-133 16,21 0-209-16,-31 0 140 0</inkml:trace>
  <inkml:trace contextRef="#ctx0" brushRef="#br0" timeOffset="3870.83">13017 4236 1839 0,'20'0'17'0,"-20"0"6"0,0 0 4 16,0 0 3-16,0 0-13 0,0 0 9 0,0 0 9 15,0 0 19-15,0 0 11 0,0 0-3 16,0 0-5-16,0 0-11 0,0 0-7 0,0 0-7 16,0 0-2-16,0 0 2 0,0 0 7 0,0 0 7 15,0 0 6-15,0 0 1 0,0 0 2 0,0 0 8 16,0 0 7-16,0 0 4 0,0 0 6 0,0 0-2 15,0 0 1-15,0 0 11 0,0 0-6 0,0 0 1 16,0 0 2-16,0 0-11 0,0 0-2 0,0 0-6 16,0 0-11-16,21 0-7 0,-21 0-11 0,21 0-7 15,-5 0-6-15,5 0 2 0,4 0 3 16,6 0 1-16,2 0-2 0,6 0 5 0,2 0-4 16,5 0 4-16,3 0-2 0,5 0-5 0,-2 0 3 15,6 0-4-15,4 0-5 0,2 0-1 0,4 0-7 16,0 0 1-16,9 0 6 0,-1 0-9 0,3 0 1 15,8 0-8-15,6 0-6 0,6 0 4 0,4 0 3 16,9 0-2-16,2 0 3 0,12 0-2 0,4 0 2 16,6 0 3-16,1 0-1 0,3 0-2 0,5 0-3 15,2 0 1-15,6 0-3 0,6 21 1 0,4-21 3 16,1 0 0-16,3 17 4 0,2-17 8 0,3 12 3 16,-2-12 5-16,-1 9 10 0,-4-9 5 0,3 9 1 15,-7-5 1-15,-2-1 0 0,-4-1 4 16,-6-1 3-16,-6-1 6 0,-9 0-5 0,-10 0-3 15,-4 0 3-15,-6 0-4 0,-5 0 5 0,-3 0-6 16,-7 0-3-16,-6 0 11 0,-4 0-3 0,-11 0 3 16,-5 0-10-16,-13 0-14 0,-7 0-7 0,-9 0-8 15,-7 0-1-15,-8 0-3 0,-8 0-7 0,-5-14-1 16,-5 14-3-16,-3 0 0 0,-2 0 4 0,-4 0-8 16,0 0-54-16,-2 0-65 0,0 0-67 0,0-7-74 15,0 7-45-15,0 0-61 0,0 0-70 0,0 0-69 16,-29 0-108-16,29 0-231 0,-33 0 100 0,10 0 146 15</inkml:trace>
  <inkml:trace contextRef="#ctx0" brushRef="#br0" timeOffset="6757.75">21347 4231 1109 0,'-18'0'15'0,"1"-9"11"16,3 9 0-16,1 0 8 0,1 0-8 0,3-5 5 16,-1 5 12-16,2 0 7 0,2 0 7 0,-1 0-8 15,3 0 3-15,0 0-9 0,0 0-3 0,4 0 6 16,-2 0-11-16,0 0 10 0,0 0-8 0,2 0-7 15,-2 15-3-15,2-15-7 0,-2 0 4 0,2 0-1 16,0 0 5-16,-2 0-5 0,2 0-6 0,0 0 7 16,0 0 14-16,0 9 23 0,0-9 25 0,0 0 11 15,0 8-4-15,35-4-16 0,-15 2-22 0,16-2-16 16,7 2-7-16,15 0-5 0,18-1 0 16,17-1-5-16,21-2-8 0,16 1-3 0,13-2 15 15,16-1 17-15,17 0 11 0,14 0 13 0,11 0-3 16,5 0-10-16,3 0-10 0,4-21-7 0,8 21-11 15,6 0 5-15,3-16 6 0,-9 16 1 0,2 0 11 16,-6-12 4-16,3 12 15 0,-1 0 10 0,-11 0-1 16,1-9 0-16,-19 9-13 0,-10 0-4 0,-10-4-17 15,-13 4-7-15,-17 0-8 0,-16-2-5 0,-14 0 4 16,-17 1-5-16,-17 0-4 0,-7 0-8 0,-11 1-8 16,-17-2-4-16,-6 2-3 0,-12-1-3 0,-7 1-26 15,-9-1-54-15,-7 1-29 0,0 0-38 0,0 0-27 16,0 0-4-16,-42 0-54 0,19 28-61 15,-3-28-100-15,-5 30-185 0,-5-13-31 0,-1 2 101 16</inkml:trace>
  <inkml:trace contextRef="#ctx0" brushRef="#br0" timeOffset="11447.57">6925 5253 2879 0,'0'0'23'0,"0"0"5"0,0 0-2 0,0 0 6 15,0 0-12-15,0 0 13 0,0 0 23 0,0 0 27 16,0 0 7-16,0 0-9 0,0 0-17 0,0 0-28 16,0 0-16-16,0 0-7 0,0 0 0 0,0 0 1 15,0 0 10-15,0 0 14 0,0 0 19 0,0 0 18 16,0 0 4-16,0 0 0 0,0 0-13 0,33 0-11 16,-33 0 1-16,27 0 3 0,-7 0 2 0,3 0 9 15,4 0 4-15,6 0 1 0,0-17 8 0,4 17-5 16,-1 0-5-16,3 0-9 0,0-11-9 15,0 11-6-15,3 0-15 0,-7-8-9 0,-2 8-14 16,-4 0-7-16,-6-4 2 0,-5 4-7 0,-1 0-5 16,-7 0-3-16,-6 0-7 0,0 0 10 0,-4 0-2 15,0 0 4-15,0 0 5 0,0 0-11 0,0 23-13 16,-43-23-23-16,16 17-19 0,-6-17-6 0,-10 18 1 16,-5-18 2-16,-8 11 3 0,5-11 11 0,-1 0 16 15,2 0 23-15,7 0 12 0,4 0 3 0,6 0 5 16,6 0-1-16,4 0 20 0,6 0 28 15,3 0 34-15,6-19 32 0,1 19 25 0,5 0 22 0,0 0 30 16,2 0 7-16,0 0-4 0,0-10-18 16,25 10-31-16,-25 0-15 0,27-8-13 0,-4 8-6 15,2-7-13-15,3 4-13 0,6-1-11 0,3 1-3 16,0 2-8-16,4 1-16 0,1 0-14 0,-3 0-18 16,-2 0-13-16,-2 0-1 0,-4 0-1 0,-4 0-10 15,-4 0-5-15,-9 0-52 0,-1 0-35 0,-7 21-14 16,-4-21-6-16,-2 0 39 0,0 17 0 0,0-17-27 15,-43 16-40-15,16-6-42 0,-8 1-12 0,-7-1 3 16,-5-2 24-16,-5 0 40 0,2-5 42 0,1 0 42 16,1-3 27-16,11 0 20 0,2 0 9 0,10 0 15 15,4 0 46-15,7-22 49 0,4 22 65 0,3 0 66 16,3 0 11-16,4-19-4 0,0 19-21 0,0 0-45 16,0-18-31-16,31 18-33 0,-31-16-32 15,29 9-18-15,-6-4-17 0,0 4-3 0,4-1-9 16,4 0-10-16,2 3-6 0,4 0-13 0,0 1-8 15,0 2-9-15,1 2 0 0,-1 0-2 0,-2 0-1 16,-4 0 0-16,-2 0-9 0,-4 0-53 0,-5 0-24 16,-5 24-33-16,-5-24-7 0,-4 0 46 0,-6 22 5 15,0-22-2-15,0 20-22 0,-35-20-29 0,10 22-8 16,-2-10 11-16,-6-1 28 0,-2-3 24 0,-2-1 35 16,0-3 17-16,4-4 12 0,2 0 16 15,4 0 0-15,6 0 11 0,3 0 34 0,7 0 63 16,3 0 32-16,2-21 42 0,6 21-4 0,-4 0-45 15,4-18-18-15,0 18-34 0,0-12-23 0,0 12-21 16,33-16-17-16,-33 16-11 0,41-17-8 0,-12 8-5 16,2 2 0-16,0 1 0 0,6 3-1 0,0-2-1 15,3 4-1-15,-5 1 0 0,0 0-3 0,-6 0 4 16,-4 0-3-16,-5 0-7 0,-1 0-40 0,-7 19-34 16,-3-19-35-16,-5 0-21 0,0 0 30 0,-4 18 28 15,0-18 24-15,0 14 13 0,0-14-8 0,-25 17-17 16,25-9 0-16,-39 1 9 0,10 0 11 0,0-4 28 15,-4-1 15-15,-4-4 1 0,2 0 13 16,6 0-1-16,2 0 0 0,2 0 4 0,6 0 16 16,9 0 57-16,0 0 42 0,10-21 40 0,-9 21 14 15,9 0-46-15,0 0-33 0,0 0-40 0,0-13-31 16,27 13-19-16,-27 0-12 0,31-11-2 0,-10 11 1 16,6-9 3-16,0 9-1 0,4-5 5 0,-2 5-6 15,0 0 1-15,-3 0 2 0,-3 0-11 0,-6 0-9 16,-7 0-36-16,-2 0-25 0,-8 0-19 0,5 0-1 15,-5 0 28-15,0 0 21 0,0 17 24 0,0-17 1 16,-27 0-1-16,27 11 3 0,-27-11-4 0,27 0 15 16,-40 10 4-16,22-10 7 0,1 0 0 0,1 0 4 15,16 0 8-15,-23 0-8 0,23 0 12 16,-14 0-8-16,14 0 0 0,0 0 2 0,-7 0-6 16,7 0 5-16,0 0-1 0,0 0-4 0,0 0-4 15,0 0-4-15,0 0-3 0,0 0-5 0,0 0-3 16,23-14-25-16,-23 14-54 0,0 0-45 0,0 0-39 15,19 0-17-15,-19 0 22 0,0 0 16 0,10 0 14 16,-10 0 18-16,0 0-2 0,0 0 5 0,0 0-4 16,6 0-3-16,-6 0 2 0,0 0-6 0,0 0-9 15,0 0-25-15,0 0-44 0,0 0-44 0,0 0-69 16,0 0-117-16,0 0-179 0,0 0-42 0,-16 0 112 16</inkml:trace>
  <inkml:trace contextRef="#ctx0" brushRef="#br0" timeOffset="14099.68">8202 5235 1787 0,'-4'0'19'0,"0"0"17"0,0 0 28 16,2 0 30-16,0 0 9 0,2 0 13 0,-2 0-4 15,2 0 1-15,0 0-12 0,0 0-10 0,0 0-13 16,0 0-14-16,0 0-4 0,0 0-4 0,0 0 3 16,0 0-2-16,0 0 4 0,0 0 6 0,0 0 2 15,0 0 4-15,0 0-1 0,0 0 4 0,0 0 5 16,0 0 5-16,0 0 4 0,0 0-7 0,0 0-10 16,18 0-11-16,-18 13-9 0,15-13 1 0,-15 0 6 15,23 0 7-15,-9 0 6 0,3 0 2 16,-1 6-4-16,5-6 5 0,-5 0-3 0,1 0 1 15,1 0-3-15,1 0-11 0,2 0 6 0,-3 0-9 16,1 0 4-16,0 0 8 0,-1 0-4 0,5 0 8 16,-2 0-6-16,1 0-3 0,1-18-6 0,2 18-2 15,0 0-6-15,-1 0-16 0,3-13-5 0,-2 13-14 16,4 0 8-16,0-10 7 0,-4 10 12 0,0-6 8 16,-1 2-7-16,-3 1-3 0,0 2-12 0,4-1-7 15,-7 0 9-15,3-1 8 0,-3 1 19 0,5 1 23 16,-4-2 9-16,-1-1-5 0,3 4-6 0,-4-1-13 15,-3-2-8-15,1 2-4 0,-1-1-17 16,3 0-5-16,-3 1-4 0,3-1-2 0,-1-1 4 16,-1 0 0-16,-1 1-1 0,3-1-10 0,-3 3 11 15,0-4-11-15,1 3-3 0,-1-1 6 0,1 2-8 16,1-3 5-16,-5 3-1 0,3-2 4 0,1 2 0 16,-3-2-3-16,1 1 5 0,-1-1-10 0,2 2-2 15,-1-1 4-15,-1 1-7 0,5 0 5 0,-5 0-1 16,3 0-7-16,1 0 5 0,-1 0-3 0,-3 0 2 15,2 0 3-15,-1 0 4 0,1 0 8 0,1 0 4 16,-5 0 7-16,5 0-7 0,-3 0-2 0,3 0-6 16,-3 0-3-16,2 0-4 0,3 0-2 0,-3 0 1 15,1 0-2-15,1 0 3 0,-1 13-1 16,-1-13 6-16,3 0-1 0,-3 0 3 0,1 0 2 16,1 0 3-16,-1 0 5 0,3 6-3 0,-1-6-1 15,-3 0-4-15,5 4-3 0,-2-4 3 0,-3 3 5 16,3-2-2-16,-1 1 4 0,-1-2 0 0,-1 0-8 15,-2 2 2-15,3-2-4 0,-1 0-4 0,-1 0 0 16,1 0-3-16,-1 1 0 0,-1-1 0 0,0 0 4 16,1 1-6-16,1-1-1 0,-1 0-2 0,-1 1-5 15,3-1 3-15,-1 2-2 0,1-2 0 0,-1 1-5 16,-4-1-2-16,1 0 0 0,-3 0 1 0,2 2 3 16,-1-2 0-16,-1 1 6 0,0 0-6 15,2-1 2-15,1 0 0 0,1 3-6 0,3-2 6 16,-1 0-1-16,-1 1 3 0,-1-1-4 0,0 0 8 15,1-1-6-15,-3 1-3 0,2 0 10 0,-3 1-11 16,3-2 10-16,-4 1-3 0,1 0-2 0,-1-1 5 16,2 2 1-16,1-2 2 0,-5 0-2 0,4 1 6 15,-2 1-7-15,1-2 2 0,1 1-2 0,0-1-5 16,-3 1 4-16,3-1-2 0,2 1 0 0,-1 1 3 16,-1-1-4-16,2-1-1 0,1 2 3 0,-1-2-4 15,3 2 3-15,-3-1 4 0,0-1-3 0,-1 1 7 16,1-1 1-16,-1 0 0 0,-1 1 6 0,-2-1 0 15,0 0 0-15,1 0 0 0,1 0-3 0,-4 0-2 16,2 0-6-16,-1 0-2 0,-1 0 4 16,0 0-1-16,0 0-1 0,3 0 2 0,-3 0-7 15,0 0 2-15,2 0-2 0,0 0-4 0,1 0 4 16,1 0-4-16,0 0 2 0,1 0 1 0,-1 0-3 16,3 0 0-16,-1 0 2 0,0 0-5 0,1 0 3 15,-1 0-2-15,1 0 0 0,1 0 7 0,0 0-1 16,3 15 2-16,-3-15 0 0,1 0-4 0,-1 0 1 15,1 0 4-15,-3 8-1 0,1-8 0 0,-5 0-2 16,2 0-4-16,-1 5 0 0,-5-5 0 0,4 0 0 16,-2 2 0-16,-2-2 0 0,2 2 0 0,-1-2 0 15,1 0 0-15,0 0 0 0,0 0 0 0,0 0 0 16,-1 0 0-16,1 0 0 0,0 0 0 16,2 0 0-16,-2 0 0 0,3 0 0 0,1 0 0 15,-2 0 0-15,3 0 0 0,-1 0 0 0,0 0 0 16,1 0 0-16,-1 0 0 0,4 0 0 0,-3 0 0 15,-1 0 0-15,5 0 0 0,-3 0 0 0,0 0 0 16,3 0 0-16,-3 0 0 0,1 0 0 0,-1 12 0 16,3-12 0-16,-5 0 0 0,2 0 0 0,1 0 0 15,-3 0 0-15,2 6 0 0,-1-6 0 0,-1 0 0 16,0 3 0-16,-1-1 0 0,1-2 0 0,-4 1 0 16,3 0 0-16,-5-1 0 0,0 1 0 0,0-1 0 15,0 0 0-15,-2 0 0 0,-2 0 0 0,0 0 0 16,0 0 0-16,0 0 0 0,0 0 0 15,0 0 0-15,0 0 0 0,0 0 0 0,0 0 0 16,0 0 0-16,0 0 0 0,0 0 0 0,0 0 0 16,0 0 0-16,0 0 0 0,0 0 0 0,0 0 0 15,0 0 0-15,0 0 0 0,0 0 0 0,0 0 0 16,0 0-14-16,0 0-119 0,0 0-154 0,0 0-228 16,0 0-268-16,0 0-95 0,0 0-46 0,0 0 13 15,-29 0-84-15,29 0-41 0,-20 22 198 0</inkml:trace>
  <inkml:trace contextRef="#ctx0" brushRef="#br0" timeOffset="17115.78">7208 5192 2225 0,'-2'0'15'0,"2"0"7"0,0 0 10 16,0 0 16-16,0 0 9 0,0 0 24 0,0 0 24 15,0 0 28-15,0 0 13 0,0 0 16 0,0 0 0 16,0 0-16-16,0 0-12 0,0 0-21 0,21 0-20 16,-21 0-16-16,0 0-16 0,0 0-16 0,16 0-6 15,-16 0-7-15,11 0-2 0,-11 0 0 16,14 0-4-16,-4 20-3 0,-1-20-7 0,1 0-4 15,-4 0-6-15,2 0-4 0,-3 0 2 0,-3 0-4 16,2 0 0-16,-4 0 1 0,0 0-5 0,0 0 1 16,0 0-1-16,0 0-1 0,0 0 4 0,0 0 0 15,0 0 5-15,0 11 1 0,-35-11-2 0,35 0-4 16,-36 8-10-16,16-8-7 0,-3 8-4 0,-2-4 5 16,0-2 6-16,3 0 6 0,1-1 6 0,2 0-1 15,3 0-2-15,6-1 4 0,-1 0-2 0,5 0 3 16,2 0 21-16,2 0 6 0,2 0 11 0,0 0 5 15,0 0 1-15,0 0 8 0,0 0-1 0,0 0 6 16,0 0-8-16,0 0-5 0,0 0-4 16,25 0-12-16,-25 0-8 0,18 0-11 0,-18 0-5 15,27 0-4-15,-10 0 0 0,-3 0-4 0,3 0 1 16,-3 0-2-16,-1 0 1 0,-1 0 0 0,-4 0-3 16,-2 0-3-16,-1 0-8 0,-1 0-21 0,-4 0-19 15,0 0-7-15,0 0-7 0,0 0 15 0,0 0 12 16,0 0 5-16,-33 0 5 0,33 0 0 0,-25 0 1 15,25 21 3-15,-35-21 12 0,18 0 5 0,1 13 7 16,3-13 6-16,1 0 0 0,1 0 33 0,11 0 16 16,-10 0 23-16,10 0 18 0,0 0-9 0,0 0 2 15,0 0-7-15,0 0-15 0,0 0-16 0,23 0-15 16,-23 0-8-16,25 0-6 0,-7 0 1 0,1 0 1 16,4 0-9-16,-3-19 2 0,5 19-8 15,-4 0-5-15,1 0-2 0,-3 0-2 0,-2 0 1 16,-5 0-10-16,-2 0-28 0,-1 0-18 0,-7 0-19 15,0 0-3-15,-2 0 19 0,0 0 6 0,0 0 8 16,0 16 2-16,-37-16-6 0,37 17 2 0,-40-17 4 16,13 18 7-16,1-18 11 0,-1 13 9 0,0-13 12 15,4 8 4-15,2-8 12 0,7 0 28 0,1 0 27 16,13 0 25-16,-12 0 18 0,12 0-11 0,0 0 0 16,0 0-19-16,0 0-16 0,0 0-15 0,0 0-26 15,29 0-5-15,-29 0-14 0,29 0 2 16,-29-21-3-16,33 21-4 0,-16 0 1 0,-1-14-1 0,-3 14-2 15,-1 0 0-15,-12 0-11 0,14 0-17 16,-14-11-12-16,0 11-13 0,0 0 4 0,0 0 10 16,0 0 11-16,0 0 13 0,0 0 12 0,0 0 8 15,0 0 1-15,-20 0 4 0,20 0-5 0,0 0 2 16,0 0-4-16,-21 0-6 0,21 0-12 0,0 0-28 16,0 0-25-16,0 0-38 0,0 0-39 0,0 0-48 15,0 0-52-15,0 0-50 0,0 0-52 0,0 0-85 16,0 0-127-16,0 0-121 0,0 0 107 0</inkml:trace>
  <inkml:trace contextRef="#ctx0" brushRef="#br0" timeOffset="21611.04">12603 7251 1472 0,'0'0'24'0,"0"0"20"0,0 0 5 0,0-12 6 16,0 12-8-16,0 0-1 0,0 0 22 15,0 0 14-15,0 0 5 0,0 0 4 0,0 0-2 0,0 0-6 16,0 0-6-16,0 0-5 0,0 0-7 15,0 0-4-15,0 0-4 0,0 0-2 0,0 0-10 16,0 0-2-16,0 0-1 0,0 0-2 0,0 0 8 16,0 0 3-16,0 0 4 0,0 0-5 0,0 0 4 15,0 0-2-15,0 0 0 0,0 0 5 0,0 0-2 16,0 0 2-16,0 13-1 0,0-13-2 0,0 0-3 16,0 0-8-16,0 0 1 0,0 0 1 0,0 0-4 15,0 0 4-15,0 0-4 0,0 0 0 0,0 0 2 16,0 0 5-16,0 0 2 0,0 0-6 0,0 0-1 15,15 0-9-15,-7 0-9 0,4 0-9 0,3 0 2 16,8 0-4-16,3 0 0 0,8 0 7 16,3 0-5-16,8 0 5 0,3 0 10 0,12 0 7 15,6 0 1-15,8 0-1 0,9 0-3 0,6 0 5 16,12-20 0-16,7 20 1 0,9 0-6 0,7-21-25 16,7 21-8-16,9-12-7 0,7 12-1 0,6-10 16 15,8 10 8-15,5-12 7 0,-1 12 8 0,0-11-5 16,-5 4 5-16,-10-1 1 0,-3-2-1 0,-10 0 12 15,-11 4-3-15,-6-1 11 0,-9 2 4 0,-7 1-5 16,-7-2 10-16,-6 4-2 0,-9-3 0 0,-9 2-2 16,-11-4-8-16,-9 4-12 0,-11-2-13 0,-13 1-4 15,-7-2-8-15,-5 6-5 0,-9-4 0 0,-4 3-19 16,1-1-22-16,-5 1-63 0,0 0-63 16,0 1-57-16,0 0-58 0,0 0-27 0,0 0-41 15,-25 0-48-15,25 0-61 0,-37 0-108 0,10 0-254 16,-2 0 82-16,-6 23 140 0</inkml:trace>
  <inkml:trace contextRef="#ctx0" brushRef="#br0" timeOffset="22979.01">25126 7453 2178 0,'8'6'6'0,"-8"-6"2"0,4 3 0 0,-4-2-1 15,0 0 3-15,4 0 11 0,-4 1 14 0,0-2 22 16,0 1 13-16,0 2 15 0,0-2 6 0,0-1-1 16,0 0-5-16,0 0-17 0,0 3-10 0,0-3-8 15,0 0-10-15,0 0-4 0,0 0 4 16,0 0 5-16,0 0 3 0,0 0 10 0,0 0 2 15,0 0 1-15,0 1 2 0,0-1-10 0,0 1-6 16,29 1-10-16,-29 0-4 0,40-1 3 0,-9 2 10 16,10 0 13-16,13-1 16 0,4-2 8 0,18 2-15 15,13-2-16-15,16 0-26 0,19 0-20 0,11 0 4 16,18 0 9-16,10 0 15 0,21 0 7 0,8 0 13 16,11 0 5-16,8 0-6 0,0 0 11 0,6 0-2 15,2-17-11-15,2 17 3 0,2-13-12 0,-6 13-10 16,-6-14 0-16,0 14-8 0,-4-14 2 0,-1 7 14 15,-3-2 4-15,-11 5 11 0,-12-3-6 0,-11 3-13 16,-9-3-18-16,-18 2-9 0,-9 0-3 16,-20 1 0-16,-14-1 12 0,-14-1 0 0,-17 1 5 15,-4-3-9-15,-12 1-7 0,-13 2 1 0,-10-1-5 16,-8 1-11-16,-6-2-51 0,-9 3-63 0,0 0-77 16,-6 2-87-16,0-1-60 0,0 2-53 0,-27 0-45 15,27 1-69-15,-43 0-156 0,14 0-65 0,-4 0 123 16</inkml:trace>
  <inkml:trace contextRef="#ctx0" brushRef="#br0" timeOffset="26425.06">3601 8365 2135 0,'-6'0'-2'0,"2"0"3"0,-1 14 19 16,5-14 29-16,0 0 39 0,0 8 27 15,0-8 8-15,0 7 0 0,0-4-10 0,0 0-8 16,0 1-10-16,0 0-6 0,0 0-15 0,0-1 8 16,0 1 4-16,0 1 1 0,19 0 10 0,-19 1-3 15,0 1 3-15,25 0 4 0,-11 2-4 0,7 0 2 16,6 0-6-16,8 3-11 0,13-2-5 0,9 0-15 15,18 2-8-15,10-4-10 0,16 1-12 0,17-3-17 16,12 1-8-16,17-4 0 0,18 0-7 0,21 1 3 16,19-3-2-16,22 1-8 0,15-1 3 15,21 3 3-15,26 2-2 0,17 2 2 0,4 2-1 0,4 0 0 16,4 2 1-16,-7 0 4 0,-12 1 17 0,-20 0 7 16,-29-1 11-16,-30 0 6 0,-28-1-4 15,-31 1-3-15,-31-4-9 0,-31 0-4 0,-24-1-12 16,-23-2-8-16,-15-1 5 0,-17-1-10 0,-9-2 3 15,-7-1 9-15,-4 0 2 0,0 0-8 0,0 0 1 16,0 0-21-16,0 0-34 0,-33 0-31 0,33 0-63 16,-39 0-91-16,12 0-120 0,-4 0-142 0,-6 0-249 15,1 0-193-15,-1 0 148 0</inkml:trace>
  <inkml:trace contextRef="#ctx0" brushRef="#br0" timeOffset="30597.62">13343 8301 2472 0,'0'0'6'0,"-14"0"-4"0,14 0 4 0,0 0 1 16,0 0 12-16,0 0 28 0,-6 0 20 16,6 0 25-16,-5 0 1 0,3 0-7 0,0 0-1 15,2 0-7-15,-2 0 6 0,0 0 15 0,2 0 11 16,0 0 27-16,0 0 8 0,0 0-27 0,0 0-38 15,0 0-49-15,42 0-32 0,-14 0 7 0,6 0 22 16,11 0 22-16,13-23 17 0,6 23-3 0,8-19-5 16,5 19-6-16,1-20-17 0,3 20-4 0,-2-14-1 15,-9 14-5-15,-2-10 1 0,-8 10-2 0,-4-8-6 16,-11 8-4-16,-5-4-5 0,-12 2-5 0,-5 2-5 16,-4-1-9-16,-7 1 4 0,-4 0-2 0,-3 0 2 15,-5 0 9-15,0 0 1 0,-27 0 2 16,27 22-2-16,-50-22-6 0,11 23-11 0,-15-23-15 15,-12 24-8-15,-8-24 0 0,-9 23 5 0,-6-23 9 0,-6 12 1 16,2-12-13-16,0 0-2 0,10 11-3 16,11-11 6-16,6 0 12 0,14 0 6 0,15 0 10 15,8 0 2-15,10 0 29 0,9 0 23 0,8 0 7 16,2 0 4-16,0 0-21 0,45 0-13 0,-10 0 9 16,11 0 17-16,10 0 11 0,10 0 6 0,10 0-3 15,7 0-6-15,4-22 5 0,4 22-4 0,0 0 2 16,-9 0-7-16,-5-16-17 0,-5 16-16 0,-8 0-6 15,-8 0-9-15,-10 0-11 0,-7 0 3 0,-10 0-15 16,-8 0 0-16,-5 0-2 0,-8 0 2 16,-8 0-1-16,0 22-27 0,0-22-10 0,-49 18-21 15,18-18-16-15,-15 25 16 0,-12-13 2 0,-12-2 11 16,-8-2-2-16,-7-8 7 0,-4 10-2 0,-2-10 7 16,0 0 17-16,8 0 10 0,11 0 17 0,10 0 1 15,12 0 9-15,17 0 21 0,6-19 35 0,15 19 7 16,10 0 4-16,2 0-14 0,25-14-29 0,4 14 13 15,10 0 3-15,9-16 6 0,11 16 12 0,14-11-5 16,3 11 2-16,9-3-2 0,2 3-4 0,-7 0-4 16,1 0-5-16,-6 0-7 0,-9 0-16 0,-8 0-8 15,-13 19-12-15,-14-19-12 0,-4 0-1 0,-8 0-12 16,-9 15 4-16,-8-15 7 0,-2 15-12 16,0-4-15-16,-39 2-26 0,10-1-21 0,-13 3-8 15,-11-1 13-15,-11-2 5 0,-13-3 1 0,-8-5-1 16,-6-2 0-16,-2-2 13 0,0 0 18 0,9 0 24 15,11 0 16-15,11-24 13 0,15 24 18 0,14 0 44 16,12 0 21-16,8-19-5 0,13 19-12 0,0-13-37 16,0 13-5-16,50-17 17 0,-17 2 14 0,9 6 2 15,5-4-8-15,11 2-7 0,6 3-17 0,2 3-6 16,2 0-13-16,-1 3 0 0,-3 0-5 0,-9 0-7 16,-5 2 6-16,-11 0-8 0,-8 0-5 15,-10 0-3-15,-7 0-7 0,-7 0-25 0,-3 0 13 16,-4 0 7-16,0 20-3 0,-35-20 2 0,8 0-24 15,-4 22-22-15,-6-22-5 0,-11 18 1 0,-4-18 3 16,-1 12 6-16,1-12 5 0,-2 0 9 0,7 0 12 16,5 0 13-16,9 0 10 0,6 0 5 0,9 0 10 15,5 0 2-15,7 0 0 0,6 0 5 0,0 0-14 16,0-18-25-16,0 18-34 0,35 0-51 0,-35-19-69 16,42 19-74-16,-18-15-96 0,5 15-131 0,2-9-265 15,0 9-13-15,2 0 130 0</inkml:trace>
  <inkml:trace contextRef="#ctx0" brushRef="#br0" timeOffset="32060.11">15053 8397 2229 0,'-11'0'7'0,"3"0"14"0,2-15 20 16,0 15 33-16,2 0 20 0,-1 0 19 0,-1 0 4 15,4 0-3-15,0 0-14 0,2 0-14 0,-2 0-5 16,2 0-17-16,0 0-11 0,0 0-14 0,0 0-8 16,0 0 5-16,0 0 17 0,0 0 22 0,0 0 13 15,31 0 1-15,-31 0 8 0,35 0-6 16,-4 0 4-16,9 15-4 0,5-15-11 0,15 0 1 15,4 0-12-15,8 0-16 0,9 0-1 0,4 0-11 16,6 0-2-16,4 0 18 0,0-18-3 0,2 18-2 16,-4 0-6-16,2 0-13 0,-8 0-9 0,-4 0-12 15,-11 0-7-15,-8 0-4 0,-10 0-9 0,-15 0 2 16,-6 0-6-16,-10 0-29 0,-11 0 6 0,-8 0-2 16,-4 0 12-16,-26 16 1 0,-3-16-20 0,-13 17-21 15,-9-17-18-15,-18 19 13 0,-9-19 13 0,-11 14 13 16,-10-14-1-16,-5 0 6 0,-1 0 1 0,0 0 0 15,-1 0 7-15,5 0 8 0,8-24 2 16,8 24 8-16,13 0 2 0,10-18 6 0,10 18-2 0,15 0 14 16,12 0 46-16,6-10 30 0,15 10 18 15,4 0-1-15,0 0-37 0,42 0-26 0,-11-9 3 16,12 9 3-16,11-9 15 0,8 5 7 0,10-2 3 16,7 4 2-16,5-3-10 0,5 1-5 0,4 4-12 15,-6-1-8-15,2 1-9 0,0 0-12 0,-6 0-8 16,-7 0-7-16,-6 0-2 0,-10 0 2 0,-6 19-1 15,-15-19-1-15,-8 0-18 0,-10 17 4 0,-11-17 3 16,-10 20-8-16,0-8-13 0,-39 2-23 0,2 0-28 16,-15 2-14-16,-14 2 16 0,-10-3-7 0,-13-2 9 15,-11-3 7-15,-1-3-7 0,-2-3 6 16,2-3 0-16,3-1 8 0,9 0 23 0,13 0 19 0,10 0 17 16,18 0 13-16,9 0 38 0,12 0 10 15,15-18 8-15,12 18-3 0,0 0-20 0,43-15 5 16,-4 15 12-16,9-13 16 0,14 13-2 0,12-12 4 15,7 12 3-15,8-9-4 0,6 9 5 0,-2-5-7 16,0 5-25-16,-4-3-7 0,-8 3-19 0,-9 0-13 16,-12 0 4-16,-11 0-13 0,-13 0-3 0,-10 0-2 15,-9 0-27-15,-5 0-7 0,-12 0-5 0,0 0-3 16,0 20 9-16,-47-20-9 0,14 0-18 0,-11 19-10 16,-7-19 3-16,-13 13 2 0,-5-13 5 0,-3 7 11 15,-2-7 0-15,1 0 17 0,3 0 17 0,8 0 4 16,8 0 14-16,11 0 3 0,12 0 1 15,6 0 10-15,11 0 23 0,5 0 5 0,7 0-4 16,2 0-1-16,0 0-31 0,29-19-5 0,-29 19-5 16,52 0-52-16,-17 0-64 0,8-11-91 0,3 11-94 15,-1 0-74-15,5 0-116 0,-5 0-213 0,1 0 28 16,-7 25 123-16</inkml:trace>
  <inkml:trace contextRef="#ctx0" brushRef="#br0" timeOffset="94461.24">7301 5335 1398 0,'0'2'7'0,"0"-1"-3"0,0 0 3 16,0-1 1-16,0 0-5 0,0 2 16 0,0-2 23 16,0 0 18-16,0 0 16 0,0 0 9 0,0 0-6 15,0 0 8-15,0 0 11 0,0 0 8 0,0 0 10 16,0 0-1-16,0 0-15 0,0 0-26 0,23 0-25 15,-23 0-16-15,0 0-7 0,23 0 3 0,-23-20 5 16,26 20-4-16,-7 0 2 0,0-19-1 0,3 19-5 16,1-13 4-16,0 13-1 0,0-11 5 15,1 11 3-15,-3-8-8 0,4 8-10 0,-4 0-11 16,-1-7-7-16,-1 7-7 0,-1 0 2 0,-5 0-2 16,-3 0 1-16,-4 0-1 0,-2 0 0 0,-1 0 3 15,-3 0 1-15,0 0 6 0,0 0 2 0,-36 0 0 16,36 19 2-16,-49-19-1 0,16 0-5 0,-7 0 2 15,-5 16-3-15,-5-16 1 0,1 0 2 0,-3 0-3 16,-2 0 3-16,7 0-3 0,-1 0-1 0,9 0 0 16,4 0 1-16,6 0 1 0,8 0 0 0,5 0-1 15,7 0 0-15,3 0 13 0,4 0 10 16,2 0 5-16,0 0-5 0,0 0-10 0,29 0-13 0,-29 0-1 16,43-14 8-16,-12 14 7 0,5 0 10 15,7 0 10-15,3 0 5 0,1 0-2 0,1 0-2 16,1 0-12-16,-1 0-10 0,-3 0-6 0,1 0-3 15,-5 0 0-15,-2 0-3 0,-6 0-2 0,-4 0-4 16,-2 0-3-16,-8 0-1 0,-3 0-2 0,-7 0 1 16,-7 0 6-16,-2 0 2 0,0 18 4 0,-25-18 1 15,25 15 1-15,-48-15 1 0,15 22-7 0,-6-12-18 16,-11 0-13-16,1-1-14 0,-9-3-7 0,0-2 12 16,-2 0 10-16,2-2 14 0,4 1 12 0,7-2 2 15,8-1 2-15,8 1 4 0,6-1 10 0,8 0 29 16,7 0 25-16,8 0 14 0,2 0-6 15,0 0-22-15,0 0-25 0,31 0-15 0,-31 0 0 0,47 0 2 16,-18-21 5-16,4 21 2 0,9 0 3 16,1 0 1-16,1-20-7 0,1 20-2 0,-2 0-8 15,-1 0-9-15,-1 0 2 0,-4-10-6 0,-6 10 2 16,-2 0-2-16,-6 0-3 0,-4 0 2 0,-3 0-10 16,-5 0-1-16,-7 0 2 0,-4 0 3 0,0 0 9 15,0 16 4-15,-38-16-6 0,38 0-12 0,-49 12-15 16,14-12-6-16,-7 0-3 0,-5 0 1 0,-3 0 10 15,-1 0 9-15,3 0 7 0,0 0 13 0,9 0 2 16,6 0-2-16,8 0 13 0,7 0 21 0,7 0 19 16,5 0 15-16,6-16-9 0,0 16-22 15,0 0-21-15,27 0-12 0,-27-12-6 0,41 12 6 16,-12-10 3-16,4 3 3 0,7 3 7 0,1-1-5 16,0 0 5-16,1 1-1 0,-3 0-5 0,0 3-2 15,-4 0-4-15,-4-3-3 0,-6 4 0 0,-4-2-2 16,-5 1-2-16,-3 1 1 0,-3-1-3 0,-6 1-5 15,-4-1 0-15,0 1 1 0,0 0 1 0,0 0 7 16,-25 0 0-16,25 0-4 0,-35 0-14 0,15 0-11 16,-9 0-9-16,2 16-4 0,-6-16 5 15,2 0-1-15,0 0-1 0,4 13-1 0,2-13 10 0,6 0 11 16,3 0 10-16,4 9 6 0,5-9 3 16,7 0 2-16,-4 4 0 0,4-4 1 0,0 0 2 15,0 0-4-15,0 0-1 0,39 0 2 0,-39 0 2 16,44 0 8-16,-19 0 5 0,6 0 4 0,2 0-6 15,0 2-6-15,-2 0-4 0,0-1-5 0,0 1 1 16,-4-1-1-16,-2 0 1 0,-5 1-1 0,-3-1-2 16,-5 0 4-16,-6-1-2 0,-2 0-4 0,-4 0 4 15,0 0-4-15,0 0 2 0,-22 0 6 0,22 0-3 16,-40 0 0-16,18 0-8 0,-7 0-4 0,-4 0-2 16,-4 0-3-16,-3 0 7 0,5 0 1 0,2 0 5 15,2 0 2-15,2-18 1 0,8 18 3 16,5 0 7-16,8 0 24 0,1 0 12 0,7 0 1 0,0 0-10 15,0-8-25-15,0 8-12 0,40-5-5 16,-40 1 3-16,47 2 2 0,-16-1 0 0,4 2 3 16,1-2-3-16,3 2-1 0,-2 1 1 0,2 0-4 15,-2 0 4-15,1 0 0 0,-5 0 0 0,-4 0 2 16,-4 0-6-16,-5 0 1 0,-5 0-4 0,-5 0-2 16,-4 0 4-16,-6 0-2 0,0 17 5 0,0-17 2 15,0 0-2-15,-33 0-3 0,33 9-9 0,-39-9-6 16,14 7-6-16,-2-7 0 0,-2 6 3 0,0-6-3 15,0 2 5-15,5 1 4 0,3-3 0 0,6 0 6 16,1 1 5-16,6-1 3 0,8 1 1 16,-9-1 2-16,9 0-1 0,0 3-1 0,0-3-2 15,0 0-21-15,0 0-22 0,0 0-33 0,25 0-38 16,-25 0-33-16,19 0-30 0,-19 0-41 0,25 0-51 16,-25 0-80-16,22 0-126 0,-22 0-35 0,23 0 94 15</inkml:trace>
  <inkml:trace contextRef="#ctx0" brushRef="#br0" timeOffset="162107.89">8601 3255 2097 0,'-18'4'17'0,"18"0"21"0,-15-1 28 15,15-2 29-15,-16-1 19 0,16 0 11 0,-17 0-10 16,5 1-8-16,-3-1-15 0,1 1-11 0,-1-1-2 16,3 0-6-16,-3 0-11 0,5 1-18 0,-4-1-14 15,3 0-17-15,1 0-8 0,0 0-5 0,-1 1 2 16,3-1-4-16,0 2 1 0,2-1-3 16,1-1 2-16,3 0 3 0,2 0-1 0,0 2 16 15,0-1 14-15,0-1 14 0,0 0 0 0,31 0-6 16,-4 0-25-16,10 0-8 0,13 0 4 0,12 0 4 15,15 0 16-15,16 0 4 0,14 0 2 0,13 0-3 16,12-18-13-16,15 18-8 0,10 0 9 0,11 0 24 16,1 0 19-16,7 0 23 0,-3 0 16 0,-3 0 2 15,-9 0 1-15,-14 0-9 0,-17 0-25 0,-18 17-28 16,-15-17-16-16,-19 0-19 0,-16 0-6 0,-20 0-6 16,-13 0-13-16,-13 0-5 0,-14 0-2 0,-2 0-16 15,-37 0-6-15,-2 13-7 0,-13-13-10 0,-14 9 1 16,-19-9 12-16,-12 9 11 0,-12-9 4 15,-11 6 10-15,-15-6-6 0,-7 0-5 0,-7 0 5 16,-4 0 0-16,-2 0-6 0,4 0 1 0,0 0-12 16,11 0-9-16,13 0 7 0,16-18 2 0,12 18 19 15,16 0 14-15,15 0 12 0,16 0 17 0,13 0 45 16,16-11 36-16,2 11-3 0,19 0-8 0,2-10-49 16,0 4-34-16,52-1 0 0,-13-3-6 0,17 1 5 15,14-2-5-15,19 0 1 0,12 3 11 0,17 1 13 16,15 0 10-16,13 3-1 0,9-1 1 0,5 4-12 15,1 0-3-15,2 1 7 0,-2 0 3 0,-6 0-1 16,-8 0 6-16,-13 0 5 0,-9 0-4 16,-22 23-7-16,-18-23-10 0,-19 0-22 0,-21 0-3 15,-22 13 2-15,-19-13 9 0,-4 0-1 0,-64 14-14 16,2-14-3-16,-19 8-10 0,-20-8 1 0,-23 5 11 16,-21-5 1-16,-14 0-3 0,-14 0 0 0,-11 0-15 15,-7-22-13-15,1 22-12 0,2 0-12 0,17-17-1 16,5 17 3-16,17 0 5 0,23 0 22 0,19-15 16 15,20 15 16-15,23 0 16 0,16 0 20 0,15 0 6 16,21 0 2-16,12-8 13 0,0 8-12 0,54-10-1 16,-13 5 2-16,15-2-7 0,14-1-5 0,15 1 8 15,12 2 6-15,13 1-3 0,9 0 4 0,10 1 1 16,5 1 0-16,4 2 10 0,-3 0 4 16,-11 0-6-16,-13 0-7 0,-15 0-18 0,-18 0-14 15,-16 0-12-15,-21 0-6 0,-16 0 3 0,-16 0 0 16,-9 0 5-16,0 0-1 0,-52 18 6 0,4-18 4 15,-16 0-13-15,-16 18-11 0,-20-18-5 0,-11 9-10 16,-13-9-1-16,-11 0-4 0,-1 6-18 0,2-6-5 16,5 0 0-16,12 0 14 0,9 0 15 0,11 0 17 15,18 0 10-15,11 0 4 0,14 0 4 0,17 0 18 16,6 0 17-16,13 0-1 0,11-17 0 0,7 17-17 16,0 0-18-16,38-18 0 0,-7 18-5 0,8-15-7 15,11 7 8-15,9 8-3 0,12-13 2 0,11 13 1 16,7-2-6-16,6 2 4 0,7 0 2 0,1 0 0 15,-4 0 3-15,-8 0-3 0,-10 24-3 0,-13-24-5 16,-14 0-5-16,-17 16-2 0,-12-16 6 16,-13 0 5-16,-12 15 2 0,0-15-5 0,-31 12-19 15,-2-12-21-15,-8 16-32 0,-11-9-31 0,-8 1-18 16,-6-4-12-16,-6-1 13 0,-1 0 15 0,-1 0 0 16,6-3-7-16,2 0-28 0,8 0-34 0,6 0-36 15,9 0-60-15,10 0-134 0,10 0-173 0,8 0 56 16,11-24 100-16</inkml:trace>
  <inkml:trace contextRef="#ctx0" brushRef="#br0" timeOffset="162836.57">10857 4111 1017 0,'28'30'-112'0,"3"2"-138"0,3-3-4 0,-1 4 0 15</inkml:trace>
  <inkml:trace contextRef="#ctx0" brushRef="#br0" timeOffset="186517.25">653 10449 4023 0,'21'0'2'0,"-7"-15"-8"16,1 6 2-16,-7 3 28 0,9-3 15 0,-15 3 21 15,6 3 13-15,-4 1-17 0,-4 2-4 0,4 0-8 16,-4 0-9-16,0 0-5 0,0 0-19 16,0 0-1-16,0 0 32 0,0 0 9 0,0 30 5 15,0-30-6-15,0 36-36 0,0-13-15 0,0 4-1 16,0 1-2-16,0 2 1 0,0-2 0 0,-16 1 4 15,16-3 2-15,0-3-5 0,0-3 1 0,-15-2-10 16,15-2 5-16,0-3 3 0,0-7 6 0,27-2 4 16,-4-4-5-16,16 0 4 0,13 0-4 0,14 0-1 15,19-28 5-15,18 28-10 0,15-42 22 0,16 17 18 16,15-3 6-16,8-4 2 0,9-1-12 0,1 1-12 16,2 1 10-16,7 1 32 0,-8 1 0 0,-7 4-1 15,-14 1-18-15,-11 2-28 0,-20 4-6 0,-23 1-43 16,-19 5-69-16,-22 2-96 0,-17 3-130 15,-16 2-137-15,-19 2-87 0,0 0-106 0,-46 3-231 16,7-4 109-16,-13 2 156 0</inkml:trace>
  <inkml:trace contextRef="#ctx0" brushRef="#br0" timeOffset="-186451.12">23970 4999 3990 0,'0'0'1'16,"15"0"-4"-16,-15 0 7 0,8-20 4 0,-2 20 18 16,-6 0 13-16,2-18 0 0,-2 18-6 0,0 0-21 15,0 0-12-15,0 0-10 0,0 0 2 0,0 0 4 16,0 28 2-16,-29-28 3 0,29 35 1 15,-20-10-1-15,20 4-1 0,-25 6-2 0,25 2-42 16,-15 2-45-16,15 3-54 0,-12 0-72 0,12 1-44 16,0-2-63-16,-6 2-80 0,6-2-144 0,0-1-184 15,-4-6 107-15</inkml:trace>
  <inkml:trace contextRef="#ctx0" brushRef="#br0" timeOffset="-185975.78">24169 5123 3089 0,'16'-6'9'0,"3"-1"2"0,-9-1 19 16,-1 3 33-16,-1-3 16 0,2 1 22 0,-2 3-2 15,-3-3-29-15,-1 0-14 0,-4 3-17 0,4 1-12 16,0-2-2-16,2 1-13 0,-2-1-4 0,0 0-6 15,3 1-4-15,1-1 4 0,0-1-3 0,0 0-8 16,3 2 5-16,1-2-4 0,-2 1 3 0,3 2 3 16,5-1-6-16,-5 2 0 0,1 1-6 0,-1-1 6 15,1 2-1-15,-3 0 3 0,5 0 2 0,-6 0-2 16,3 0 2-16,-5 0-9 0,-2 0-1 0,1 0-8 16,3 21-6-16,-6-21-8 0,-4 0-6 15,0 18 4-15,0-18 1 0,0 23 19 0,0-11 5 16,0 3-3-16,0 4-6 0,-27 0-13 0,27 1 4 15,-27 3 0-15,27-1 11 0,-31 3-2 0,8 0-17 16,1-3-9-16,-1 3-6 0,-4-2-4 0,0-1 8 16,0-2 5-16,5 1-1 0,-5-4 6 0,4-1 3 15,2-2 11-15,7-2 5 0,-1-2 9 0,7-2 9 16,0-1 6-16,8-2 26 0,0 0 25 0,0-2 13 16,0 0 12-16,23 0-3 0,-23-1-14 15,35 1-13-15,-12-2-16 0,3 2-14 0,1-2-14 0,4-1 1 16,2 0-1-16,2 0-13 0,-4 0-31 15,0 0-50-15,-2 0-63 0,-2 0-81 0,0 0-108 16,-6 0-205-16,2 0-103 0,-5-18 92 0</inkml:trace>
  <inkml:trace contextRef="#ctx0" brushRef="#br0" timeOffset="-185397.01">24820 5029 3378 0,'16'-8'0'0,"-1"3"-4"15,-5-1 3-15,-1 1-1 0,-1-2 6 0,-4 1 0 16,-4 2-1-16,0 2-1 0,0 2-8 0,0-1 0 16,0 1-1-16,-23 0 1 0,23 0 0 0,-27 0-29 15,27 0-7-15,-31 21-11 0,15-21-4 0,-3 19 35 16,5-19 3-16,1 27 9 0,1-15 2 0,12 6 0 15,-15-2 4-15,15 0 3 0,-8 1 9 0,8-1-3 16,0-1-1-16,0 0-1 0,0-1-3 0,31-1 26 16,-31 0 18-16,27-2 23 0,-27 2 11 0,31-4 2 15,-14 0-3-15,1-1-11 0,-3 0-6 16,-3-2-20-16,3-1-11 0,-7 0-8 0,2-1-17 16,-2 0-4-16,-8-1-6 0,9 1-2 0,-9 1 8 15,4 1-2-15,-4 1 3 0,0 3-1 0,0 0-2 16,0 3 3-16,0 3-3 0,0 0 3 0,-27 2 2 15,27 3 1-15,-19 1 4 0,19 1-1 0,-24 1 0 16,24-3-2-16,-31 2-4 0,16-2-1 0,-4-2-14 16,1-1-10-16,-3-4-2 0,3-3-5 0,-1-3 17 15,-4-1 12-15,5-4 9 0,1-2 3 0,-2-1 0 16,7 0 6-16,-2 0 10 0,5 0 14 0,1-31 11 16,4 31 7-16,2-31 6 0,2 11-12 0,0-2-5 15,0-4-8-15,37-1-19 0,-37 0 5 16,41-1-5-16,-16-1 5 0,4 0 4 0,2 0 4 0,0 2-1 15,0 1-6-15,0 2 8 0,-2 0 5 0,-2 2 9 16,0 1 1-16,-4 1-16 0,-3 3-6 16,-7 1-19-16,1 1-7 0,-8 1 3 0,3 2-23 15,-9 2-18-15,0-2-25 0,0 2-33 0,0 0-18 16,0 1-16-16,-29 2-22 0,29 0-27 0,-40 0-37 16,14 3-43-16,-1 2-36 0,-4 2-33 0,-4 0-33 15,6 0-99-15,2 0-156 0,0 31 94 0</inkml:trace>
  <inkml:trace contextRef="#ctx0" brushRef="#br0" timeOffset="-185175.94">25153 5191 3511 0,'4'-21'0'15,"6"10"15"-15,-2 1 47 0,5-1 40 0,-9 2 33 16,6 0-1-16,-6 0-40 0,5 4-44 0,-9 3-39 15,4 2-19-15,-4 0-14 0,0 0 0 0,0 0 6 16,0 0 2-16,2 24 10 0,0-24 0 0,4 36-40 16,-2-9-36-16,5 5-49 0,-1 2-55 0,2 7-24 15,3-2-29-15,-3 2-32 0,2 1-47 0,-1-3-97 16,1-2-186-16,-6-6-9 0,3-4 103 0</inkml:trace>
  <inkml:trace contextRef="#ctx0" brushRef="#br0" timeOffset="-184991.95">25405 5259 3805 0,'16'-24'4'0,"3"2"42"0,-2 2 33 0,-3 4 40 15,5-2 32-15,-11 3-22 0,0 3-30 0,-4 6-45 16,-4 3-39-16,0 0-20 0,0 3-4 0,0 0 4 16,-29 0 2-16,29 0-5 0,-51 30-47 15,16-30-40-15,-9 35-44 0,-5-11-52 0,-5 3-30 0,-2 3-45 16,6 2-50-16,-1 2-60 0,3 2-106 15,5 1-231-15,6-1 49 0,6-2 118 0</inkml:trace>
  <inkml:trace contextRef="#ctx0" brushRef="#br0" timeOffset="-184740.04">25610 5091 3830 0,'10'-16'-2'0,"-2"5"24"0,2 1 29 16,-1 3 23-16,-1-3 14 0,-4 4-26 15,-2 3-37-15,-2 3-28 0,0 0-18 0,0 0 1 16,0 0 7-16,0 0 7 0,0 32 4 0,-25-32 0 16,25 42 1-16,-24-12-1 0,24 6-13 0,-27 4-28 15,27 4-30-15,-29 2-35 0,16 3-34 0,3-3-32 16,-2 5-51-16,-3-1-44 0,3-3-49 0,-1 2-53 15,3-1-119-15,2-4-152 0,0-4 96 0</inkml:trace>
  <inkml:trace contextRef="#ctx0" brushRef="#br0" timeOffset="-184256.22">25816 5141 2514 0,'6'-4'1'0,"-1"2"0"0,-5 1-1 15,4 1 1-15,-4-2 5 0,0 2 9 0,0 0 7 16,0 0 1-16,0 0-3 0,0 0-9 0,0 0-10 16,0 0-1-16,0 0-3 0,0 0 4 0,0 0 19 15,0 0 24-15,0 0 20 0,0 0 25 0,0 0 9 16,0 0-16-16,0 0-22 0,0 0-27 15,0 0-25-15,27 0-9 0,-27 0 8 0,31 0 10 16,-13 0 7-16,1 0 2 0,1 0-2 0,-1-18-12 16,0 18-6-16,-3 0-4 0,-1 0-6 0,-3 0 0 15,-2 0-3-15,-1 0-5 0,-3 0-2 0,2 0-1 16,-4 0 5-16,-4 0 5 0,4 0 5 0,-4 24 1 16,0-24-4-16,0 29-2 0,0-11-8 0,0 2-10 15,0 2-1-15,-26 1-1 0,26 0 5 0,-27 2 7 16,27-3 2-16,-35 0-1 0,12 1 2 0,0-4-5 15,0 2-2-15,1-2 3 0,-5-2 0 0,4 1 7 16,0-4-3-16,3-1-5 0,1-2-10 0,5-1-4 16,1-2 2-16,3-2 11 0,10-1 13 15,-4-1 8-15,4-2 2 0,0 2 0 0,0 1-4 16,37-2 1-16,-37 1 1 0,47 0-2 0,-14-2-3 16,3 1 0-16,-1 0-1 0,2-1 0 0,-2-1-30 15,-2-1-27-15,2 0-61 0,-8 0-77 0,-4 0-86 16,0 0-183-16,-3 0-128 0,-1-20 80 0</inkml:trace>
  <inkml:trace contextRef="#ctx0" brushRef="#br0" timeOffset="-183741.03">26441 5170 3051 0,'26'-11'-3'0,"-3"-1"11"15,-4 2 33-15,-1 2 18 0,-1-4 10 0,-7 5-7 16,-2 1-38-16,-3 4-21 0,-5 0-8 0,0 2-6 15,0 0 4-15,0 0 3 0,0 0 0 0,0 0 4 16,-31 24 0-16,31-24 2 0,-31 26-15 0,12-26-19 16,0 32-5-16,-1-14-4 0,-3 0 17 0,4 0 16 15,1 0 3-15,5 0 2 0,3-1-2 0,-2-2 0 16,8 1 6-16,-1-2-4 0,5-1 1 0,0-1 2 16,0 0 3-16,0-1 22 0,27-1 17 0,-27 0 11 15,27 0 9-15,-27-2-9 0,39 3-9 0,-16-4-9 16,-4 4-13-16,-1-5-6 0,3 4-9 15,-7-2-3-15,1 0-2 0,-3-1-6 0,1 0 2 16,-3 1 0-16,-2 2 2 0,-3 2 4 0,-1-1-1 16,-2 3-1-16,-2 1-3 0,0 1 1 0,0 2 2 15,0 0 0-15,0 4 1 0,-38-4-3 0,38 3-18 16,-31-1-9-16,17 0-7 0,-9 0-6 0,-2-3 5 16,3 1 10-16,-1-3 0 0,-4-4 11 0,-4-2 13 15,2-3 1-15,-2-5 7 0,0-1-7 0,0 0 0 16,0 0 2-16,0-29 17 0,6 29 40 15,5-31 14-15,5 12 12 0,7 1 0 0,4-3-35 0,4-1-8 16,0 1-10-16,39-3-16 0,-16-2-5 0,8-1-7 16,0-1 0-16,10-1 11 0,-4 0 9 15,7-2 20-15,-3 3 17 0,3-2-5 0,-7 2 7 16,-2-2-2-16,-2 3-27 0,-6 3-6 0,0-1-17 16,-11 1-25-16,-5 3-10 0,-3 1-23 0,-4 2-31 15,-4 1-34-15,0 3-33 0,0 1-30 0,-27 4-35 16,27 1-29-16,-31 4-24 0,31 4-37 0,-35 0-51 15,35 0-117-15,-33 25-137 0,33-25 91 0</inkml:trace>
  <inkml:trace contextRef="#ctx0" brushRef="#br0" timeOffset="-183515.97">26662 5320 3235 0,'12'-14'0'0,"-2"1"17"0,3-1 33 0,1 1 27 16,-1 0 12-16,-3 1-16 0,-6 5-33 0,4 1-30 16,-3 4-26-16,-5 1-6 0,4 1 1 0,-2 0 0 15,2 0 17-15,0 29 4 0,4-29 0 0,-4 43 2 16,7-15-4-16,-3 7-11 0,2 4-32 0,3 3-30 16,-1-1-42-16,-1 4-42 0,-3-1-32 0,2 0-55 15,-6-2-85-15,5-1-165 0,-5-3-146 16,0-6 88-16</inkml:trace>
  <inkml:trace contextRef="#ctx0" brushRef="#br0" timeOffset="-183328.55">26976 5423 3819 0,'14'-24'3'0,"-1"3"25"16,1 2 47-16,-1 3 29 0,-3 2 12 0,-2 2-22 15,1 2-51-15,-5 5-32 0,-4 5-21 0,0 0-5 16,0 0 4-16,-27 0 3 0,27 0 8 0,-39 27-4 15,5-27 4-15,-5 36-25 0,-2-14-43 0,-3 5-39 16,-5 3-63-16,3 3-48 0,1 2-58 16,-5 0-57-16,7 2-76 0,-3-1-170 0,5 1-141 15,6-2 101-15</inkml:trace>
  <inkml:trace contextRef="#ctx0" brushRef="#br0" timeOffset="-182811.93">27534 5104 3382 0,'0'-8'-4'0,"0"1"20"0,4 0 37 0,-4 3 29 15,4-3 41-15,-4 4-2 0,0-1-22 0,0 4-29 16,0 0-31-16,4-2-20 0,-4 2-9 0,0 0 2 15,5 0 6-15,-1 0-1 0,0 0-2 0,-2 0-2 16,6 0-11-16,7 0-4 0,1 0-1 0,-1 0-2 16,7 0-1-16,3 0 6 0,2 0-2 0,2 0 4 15,2 0 1-15,0 0-3 0,0 0 7 0,6 0 7 16,-6 0 10-16,4 0 8 0,-8 0-6 0,0 0-4 16,-4 0-12-16,-5 0-14 0,-1 0-1 0,-7 0-7 15,-1 16-2-15,-3-16 10 0,-2 0-3 0,-4 22 8 16,0-8 6-16,0 3-7 0,-29 2 4 0,29 5-4 15,-35 1-5-15,8 2 3 0,0 1-12 16,-4-3-5-16,-2-1 1 0,-2 1-5 0,0-4 13 16,4 0 7-16,4-4-3 0,4-2 5 0,5-1-7 15,3-3 4-15,3-2 4 0,8 0 4 0,4 0 20 16,0-3 24-16,0 2 21 0,0 1 29 0,26 2 6 16,-26 0-7-16,46 0-6 0,-19 2-24 0,4 0-13 15,4 3-17-15,0-2-17 0,-2-1-9 0,-6 2-6 16,0-2-9-16,-4 1-2 0,-5 1 0 0,-5-1 0 15,-1 3 4-15,-12 2 2 0,0 1-1 0,0 2-3 16,0 0 5-16,-43 3-35 0,16-1-27 16,-8 0-45-16,-11-3-63 0,-8 0-43 0,-6-2-77 15,-10-4-77-15,-8-3-96 0,-11-3-200 0,4-4-178 16,-2-5 123-16</inkml:trace>
  <inkml:trace contextRef="#ctx0" brushRef="#br0" timeOffset="-180920.79">24223 5895 3306 0,'0'0'27'15,"0"0"26"-15,0 0 32 0,0 0 35 0,0 0 16 0,0-9 14 16,0 9 6-16,0 0-4 0,0 0-17 16,14 0-22-16,-14 0-17 0,0 0-29 0,0 0-19 15,0 0-15-15,0 0-19 0,0 0-7 0,0 0-7 16,0 0 2-16,0 0-5 0,0 0 3 0,0 0-4 15,0 0-3-15,0 0 7 0,0 0 0 0,0 0 5 16,0 16-1-16,0-16-3 0,0 16 3 0,0-3 0 16,0 0-1-16,0 4 2 0,-23 5-2 0,23-3-6 15,-14 2 8-15,14-1 0 0,-19 3-3 0,11-3 3 16,-2 0-6-16,-3 0 2 0,5-2 2 0,-2 1-2 16,1-4-1-16,-1 1-3 0,0-3 2 15,8-2 3-15,-7-2-4 0,9 0 1 0,-4-2 8 16,2-3 1-16,2 1 43 0,0-4 47 0,0 0 41 15,0 1 45-15,0-2 7 0,0 0-20 0,29 0-31 16,-29 0-35-16,31 0-44 0,-8 0-18 0,-5 0-18 16,7 0-8-16,0 0-5 0,-2 0-16 0,-3 0-26 15,-1 0-112-15,-7-17-117 0,-3 17-118 0,-3 0-137 16,-6 0-106-16,0 0-84 0,0 0-224 0,0 0-22 16,0 0 216-16</inkml:trace>
  <inkml:trace contextRef="#ctx0" brushRef="#br0" timeOffset="-180061.04">25827 6029 3779 0,'4'-8'13'16,"-4"1"5"-16,4 2 18 0,0 0 25 0,-4 0 10 15,4 0 12-15,-2 3-8 0,-2 1-23 0,0-1-27 16,0 2-17-16,0 0-14 0,0 0-8 0,0 0 1 15,0 0 0-15,0 0 7 0,-23 28 2 0,23-28 5 16,-18 33 1-16,18-10 1 0,-23 6-8 0,23 1-45 16,-23 4-46-16,23 2-61 0,-18 0-68 0,18-2-47 15,-17 1-62-15,11 0-74 0,6-5-184 0,-8-3-126 16,8-6 104-16</inkml:trace>
  <inkml:trace contextRef="#ctx0" brushRef="#br0" timeOffset="-179864.55">26052 6122 3764 0,'21'-10'-2'0,"-7"0"16"0,-2 2 29 15,3 2 33-15,-7-4 19 0,0 5-15 0,-8 4-35 16,3-1-39-16,1 2-19 0,-4 0-1 0,0 0 9 16,0 0 6-16,0 29 2 0,-31-29 2 0,31 33-5 15,-27-10-31-15,27 3-41 0,-29 2-53 0,8 2-61 16,7 2-51-16,-1 0-41 0,-1 1-49 0,1-1-81 15,3 0-165-15,1-5-102 0,3-1 101 0</inkml:trace>
  <inkml:trace contextRef="#ctx0" brushRef="#br0" timeOffset="-179595.54">25777 6253 3122 0,'17'-1'9'0,"-17"1"3"0,0 0 19 16,0 0 22-16,14 0 21 0,-14 0 24 0,0 0 2 16,0 0-7-16,0 0-15 0,0 0-12 15,0 0 3-15,0 0 5 0,0 0 19 0,0 0 3 16,0 0-17-16,0 0-16 0,0 0-30 0,0 0-17 0,31 0 6 16,-31 0 4-16,33 0 0 0,-12 0 0 15,1 0-10-15,5 0-10 0,0 15-5 0,0-15 1 16,0 0-7-16,-4 0 2 0,-5 8-6 0,1-8-45 15,-3 0-60-15,-11 4-103 0,5-4-120 0,-10 4-109 16,0-3-113-16,0 0-253 0,0 2 63 0,0-2 153 16</inkml:trace>
  <inkml:trace contextRef="#ctx0" brushRef="#br0" timeOffset="-178775.81">27451 6189 3897 0,'0'-24'10'0,"23"13"37"15,-23 0 41-15,0 3 51 0,19-2 29 0,-19 3 2 16,0-1-28-16,14 3-40 0,-14 3-35 0,0 1-38 16,0-1-19-16,0 1-18 0,0 1-8 0,0 0-6 15,0 0 6-15,0 0 6 0,0 0 4 0,0 22 5 16,0-22 1-16,0 29-2 0,0-7 2 0,0 2 0 16,0 6 0-16,0 1 0 0,-18 3 1 15,18-2-1-15,0 1-3 0,0-3 5 0,0-2-3 16,0-1 2-16,0-5 0 0,0-4-1 0,0-3 2 15,0-3 3-15,0-5-2 0,0-1 10 0,0-4 5 16,0-2 0-16,0 0 1 0,0 0-9 0,0 0-4 16,0-27-6-16,0 27 4 0,0-33 0 0,22 8-5 15,-22-1 3-15,27-5-5 0,-10-2 5 0,1 2 6 16,1-1 21-16,2 3 5 0,-3 0 10 0,-3 4 19 16,3 2-2-16,-5 5 4 0,5 1-11 0,-1 4-19 15,-3 3-20-15,-1 2-3 0,1 1-8 0,-1 4-4 16,-3 2 0-16,4 1-10 0,-5 0-1 0,-1 0-3 15,-4 0 0-15,6 0 4 0,-5 30 7 16,-1-30 1-16,0 31 1 0,0-8 0 0,0 0-3 16,-4 4 3-16,0 4-1 0,0-1-6 0,0 6-18 15,0-4-31-15,-39 0-42 0,39-1-39 0,-35 0-29 16,12-5-35-16,0 0-29 0,-8-4-44 0,2-5-54 16,-6-1-47-16,0-6-43 0,2-2-88 0,-6-4-177 15,3-4 7-15,5 0 115 0</inkml:trace>
  <inkml:trace contextRef="#ctx0" brushRef="#br0" timeOffset="-169232.96">23259 5059 3147 0,'0'0'25'15,"0"-6"29"-15,0 2 35 0,0 2 38 0,0-1 17 0,0 2 8 16,0 1-9-16,0-1-13 0,0 0-28 16,0 1-31-16,0 0-24 0,0 0-27 0,0 0-13 15,0 0-11-15,0 0-6 0,0 0-1 0,0 0 2 16,0 0-3-16,0 0 8 0,0 23 3 0,0-23-2 16,0 27 9-16,0-9-2 0,23 5-3 0,-23 4 5 15,21 5 0-15,-5 0-6 0,1 2-5 0,-1 0-48 16,5 0-48-16,2-2-68 0,-5-2-74 0,-1-2-53 15,1-5-64-15,-3 1-60 0,-3-5-126 0,1-1-163 16,-3-8 112-16</inkml:trace>
  <inkml:trace contextRef="#ctx0" brushRef="#br0" timeOffset="-169060.76">23530 5207 3883 0,'35'-22'16'15,"-35"1"45"-15,33 6 48 0,-33-2 49 0,31-1 36 16,-31 6-13-16,19 2-36 0,-19 2-53 0,0 5-55 15,0 0-39-15,0 3-14 0,0 0 4 0,0 0 5 16,0 0 8-16,-33 33 3 0,6-33-6 0,-8 41-51 16,-11-15-45-16,-7 4-68 0,-5 3-79 0,-8 1-65 15,1 1-100-15,1-1-113 0,2 3-266 0,4-3-59 16,9-2 144-16</inkml:trace>
  <inkml:trace contextRef="#ctx0" brushRef="#br0" timeOffset="-168604.5">22534 4896 4043 0,'8'-7'4'0,"-6"0"13"0,2 2 25 16,0 2 26-16,2-1 30 0,-3 1 11 0,1-1-4 16,-4 4-26-16,0 0-35 0,0 0-25 0,0 0-28 15,0 0 0-15,0 0-3 0,0 0 2 0,0 30 6 16,-23-30 5-16,23 34 0 0,-23-11-2 16,23 6 6-16,-27 3-3 0,27 4 2 0,-24 4-3 15,9 1 0-15,3 3-7 0,-1-1-56 0,3-1-46 16,4 3-72-16,-5-5-76 0,11-1-34 0,-10-3-44 15,10-1-32-15,0-5-41 0,0-2-105 0,0-6-160 16,0-2 67-16,0-6 123 0</inkml:trace>
  <inkml:trace contextRef="#ctx0" brushRef="#br0" timeOffset="-167716.98">22897 4841 2475 0,'0'0'42'16,"11"-2"38"-16,-5 2 43 0,-6-2 46 0,4 1 9 15,0 0 19-15,-4 0 6 0,0-1-3 0,0 2-22 16,2 0-26-16,-2-1-36 0,0 1-27 0,0 0-22 15,0 0-19-15,0 0-11 0,0 0-14 0,0 0-10 16,0 0-16-16,0 0-3 0,0 0-1 0,0 0-6 16,0 0 7-16,0 0-1 0,0 0 2 0,0 0 6 15,-22 0 0-15,22 19 5 0,-27-19-5 16,10 0 3-16,1 21-3 0,-5-21-1 0,2 15 3 16,-3-15-3-16,1 17-1 0,7-17 1 0,-7 18-2 15,6-9-2-15,5-3 4 0,-2 1-5 0,3-1 4 16,5-2 1-16,2-1-4 0,2 0 10 0,0-2 1 15,-4 0 18-15,4-1 31 0,0 1 25 0,0-1 26 16,0 0 7-16,0 0-1 0,0 0-15 0,0 0-14 16,0 0-10-16,0 0-18 0,0 0-9 0,0 0-16 15,0 0-15-15,0 0-9 0,0 0-11 0,0 0-4 16,0 0-8-16,0 0-2 0,0 0 3 0,0 0 7 16,0 0 5-16,0 0 5 0,0 19 2 0,0-19-6 15,0 21 3-15,0-21-3 0,0 28 1 16,0-11 0-16,21 0-1 0,-21-2 4 0,0 3-4 15,0-1 0-15,0-2 3 0,0-2 3 0,0-1-3 16,0-2 6-16,0 1-3 0,0-5-3 0,0-1 5 16,0-2 2-16,0-2 7 0,0 0 4 0,0-1 23 15,0 0 55-15,0 0 57 0,0 0 57 0,0 0-7 16,0 0-45-16,0 0-67 0,0 0-62 0,0-21-11 16,29 21 0-16,-29-16 21 0,27 16 9 0,-27-17 5 15,20 17-4-15,-20-14-4 0,27 14 0 0,-27-13-11 16,23 13-8-16,-13-8-11 0,-10 8-9 15,15 0-5-15,-9 0-13 0,-6 0-8 0,6 0 1 0,-4 0-5 16,0 0 6-16,-2 0 6 0,2 0-5 16,-2 22 11-16,0-22 3 0,0 26 1 0,0-9 2 15,0 2 1-15,0 2 0 0,0 2 2 0,-25 0-1 16,25-1-2-16,-20 1 1 0,20-1-2 0,-25-3 4 16,25 1-1-16,-25-1 0 0,13-4-7 0,-1-2-17 15,1-1-19-15,0-2-18 0,1-2-19 0,-1-3-8 16,1 1-24-16,3-3-42 0,-4-3-41 0,4 0-42 15,1 0-47-15,-5 0-33 0,4 0-36 0,-3 0-80 16,1 0-81-16,0-22-105 0,-3 22-269 0,3-21 19 16,4 21 166-16</inkml:trace>
  <inkml:trace contextRef="#ctx0" brushRef="#br0" timeOffset="-157136.77">21622 4899 3249 0,'0'0'4'0,"0"0"-7"16,0 0-2-16,0 0 1 0,0 0-8 0,0 0 4 15,0 0-1-15,0 0-1 0,0 0 18 0,0 0 16 16,0 0 16-16,0 17 16 0,0-17-1 0,0 0-1 16,0 15-10-16,0-5-9 0,0 4-12 0,17 4-10 15,-17 6-3-15,16 2-8 0,-3 5 2 0,3 3-3 16,-4 4 1-16,5 0 0 0,2 2-18 16,-1-1-39-16,1-1-54 0,2 1-64 0,-5-5-55 15,1 0-39-15,-3-5-61 0,-2-2-87 0,1-6-158 16,-5-4 1-16,-2-5 114 0</inkml:trace>
  <inkml:trace contextRef="#ctx0" brushRef="#br0" timeOffset="-156948.98">21982 5124 3613 0,'16'-8'12'16,"-3"-1"3"-16,-3 4 3 0,0-4 5 0,-1 3-21 15,-9 0-6-15,8 3-9 0,-8 0-1 0,0 3 8 16,0 0 3-16,-27 0 6 0,27 0-2 15,-41 0 5-15,12 27-3 0,-11-27 3 0,-3 33 0 16,-7-11-3-16,-5 3 3 0,-1 5-60 0,-4 1-78 16,0 3-101-16,0 0-114 0,2 2-132 0,0-4-268 15,7-1 59-15,3-4 114 0</inkml:trace>
  <inkml:trace contextRef="#ctx0" brushRef="#br0" timeOffset="-156486.98">20632 4728 4099 0,'10'0'20'0,"-1"0"13"0,-3 0 21 16,2 0 22-16,-4 0 4 0,0 0 13 0,0 0-9 16,1 0-1-16,-5 0-20 0,0 0-27 0,0 0-21 15,0 0-20-15,0 0-5 0,0 0-2 0,0 0 13 16,0 31 2-16,-29-8 0 0,29 6 10 0,-33 7-16 16,12 6 4-16,-4 4-1 0,0 5-24 0,0 0-42 15,3 1-55-15,-3 0-52 0,6-2-55 0,-1-5-26 16,3 1-43-16,5-4-42 0,-1-5-44 15,5-2-74-15,2-7-153 0,4-2-57 0,2-8 113 16</inkml:trace>
  <inkml:trace contextRef="#ctx0" brushRef="#br0" timeOffset="-155860.95">21180 4875 3968 0,'0'-5'55'0,"0"-1"61"0,29 1 61 15,-29 3 62-15,0-5 33 0,16 3 46 0,-16 0 54 16,0 1 35-16,0 1-16 0,11 1-49 0,-11 0-67 15,0-2-75-15,0 3-46 0,0-3-50 0,0 1-39 16,0 1-19-16,0-1-23 0,0 0-9 0,0 0-8 16,0 0-7-16,-21 1 4 0,21-2 0 0,-25 3-1 15,4-1 1-15,-8 1-1 0,1 0-2 0,-10 0 1 16,-1 0 0-16,-4 0-1 0,-3 26-1 0,1-26-4 16,-5 32 2-16,5-11-3 0,-3 4-2 15,5 5 4-15,1 2-6 0,3 0-9 0,8 3-37 0,6 0-11 16,2 0-1-16,7-1 4 0,4-2 35 15,5-1 4-15,5-3 4 0,2-4 7 0,0-1 7 16,0-3 6-16,29-3 3 0,-29-4 3 0,33-1 0 16,-33-3 4-16,35-3-1 0,-16-5 8 0,0-1-1 15,-1 0-3-15,-1 0 0 0,-3 0-8 0,-1-22-2 16,-1 22-4-16,-4-21-1 0,1 21-3 0,-3-30-25 16,-6 15-28-16,4-4-49 0,-4 3-66 0,0-2-69 15,0 1-90-15,0 0-71 0,-31 1-34 0,31 3-5 16,-25 1 11-16,25 3-20 0,-25 0-35 0,25 4-35 15,-27 2-60-15,13 3-156 0,2 0 32 16,-1 0 134-16</inkml:trace>
  <inkml:trace contextRef="#ctx0" brushRef="#br0" timeOffset="-147620.67">13525 8460 2380 0,'0'0'-4'0,"25"0"-4"0,-25 0-2 16,21 0 2-16,-21 0 1 0,20 0 5 0,-20 0 21 15,19 0 7-15,-11 0 12 0,0 0 3 16,1-15-15-16,3 15-5 0,-2 0-7 0,3-14-4 16,-1 14-4-16,1-14-3 0,1 5-3 0,-1 0-1 15,1 3 3-15,-2-2-2 0,3 2-7 0,-3-1 4 16,3 3-2-16,-1 0 1 0,3 0 5 0,-1 2-4 16,-3 1-6-16,-1 0 2 0,1 1 0 0,-5 0 3 15,-2 0-1-15,-2 0-6 0,0 0 1 0,-4 0 3 16,0 0 3-16,0 0 7 0,0 23 0 0,-25-23 0 15,25 20 2-15,-33-20 3 0,11 22-6 0,-1-22-15 16,-6 19 3-16,0-19-8 0,-4 14 1 0,2-14 16 16,2 0-3-16,0 0 1 0,0 0 7 0,8 0-6 15,1 0 6-15,5 0-1 0,5 0 3 0,2 0 14 16,1 0 18-16,7 0 14 0,0 0-2 0,0 0-10 16,0 0-20-16,32 0-3 0,-32-15 6 15,45 15 9-15,-16 0 9 0,6-10 4 0,2 10 3 16,7 0-4-16,1 0-13 0,5 0-8 0,-3 0-4 15,-1 0-8-15,-1 0-3 0,-1 0-1 0,-9 0-8 16,-2 0 0-16,-6 0 2 0,-9 16-7 0,-5-16 3 16,-5 0-2-16,-4 0 1 0,-4 0 7 0,0 12 0 15,-33-12-3-15,8 6-2 0,-6 1-10 0,-6-2-11 16,-6-2-1-16,-7 0-14 0,-2-1-1 0,-1-2 1 16,3 0 3-16,0 0 11 0,3 0 10 0,10 0 9 15,4 0 6-15,6-20 14 0,8 20 24 0,5 0 27 16,5 0 28-16,5 0 8 0,4 0-18 15,0-14-24-15,0 14-28 0,23 0-13 0,-23-10 0 16,39 10-2-16,-14-8 3 0,6 3-4 0,6 3 6 16,0 0-6-16,9 2 1 0,-3 0-9 0,3 0-3 15,1 0 1-15,-3 0-5 0,-5 25-1 0,-2-25-2 16,-6 0 0-16,-10 18-1 0,-2-18 1 0,-9 0 0 16,-4 0 0-16,-2 11 4 0,-4-11 1 0,0 0-1 15,-25 0 0-15,25 7-2 0,-45-7-16 0,12 0-13 16,-4 0-15-16,-7 0-14 0,-3 0 11 0,-1 0 8 15,3 0 15-15,3 0 10 0,1-23 6 16,8 23 4-16,6 0 1 0,6-17 13 0,5 17 22 0,6 0 18 16,1 0 29-16,7-11 0 0,2 11-23 15,0 0-22-15,0-11-30 0,27 11-12 0,-27-10 1 16,35 3 5-16,-14 2 2 0,8 0 4 0,6 3 1 16,-2-1-3-16,6 3 0 0,1 0-6 0,-1 0 2 15,0 0-4-15,-2 24 3 0,-2-24 1 0,-6 0-3 16,-6 26 3-16,-4-26-8 0,-7 0-2 0,-4 15 2 15,-6-15-3-15,-2 0-10 0,0 15-10 0,-33-15-12 16,33 10-5-16,-51-10 16 0,18 9 13 0,-9-9 7 16,1 0 15-16,0 0 2 0,-3 0-2 0,7 0 20 15,6-25 20-15,4 25 20 0,9 0 22 0,3-23 15 16,7 23-18-16,8 0-18 0,0 0-25 0,0-15-29 16,0 15-14-16,31-10-3 0,-31 10 3 15,41-11-26-15,-12 11-38 0,0-5-45 0,6 5-65 16,2 0-59-16,-1 0-52 0,-1 31-99 0,-2-31-181 15,0 37-70-15,-8-16 95 0</inkml:trace>
  <inkml:trace contextRef="#ctx0" brushRef="#br0" timeOffset="-144856.73">26571 8290 2301 0,'0'0'19'0,"0"0"10"16,0 0 10-16,0 0 8 0,0 0-15 0,0 0 4 15,0 0-2-15,0 0 7 0,0 0 5 0,0 0 4 16,0 0 0-16,0 0-5 0,0 0 3 0,0 0-11 16,0 0-3-16,18 0-5 0,-18 0 3 15,0 0 8-15,0 0 8 0,19 0 6 0,-11 0 4 0,11 0 5 16,4 0-2-16,8 0 8 0,8 0-2 15,10 0-9-15,5 0 7 0,10 0-6 0,13 0-4 16,3 0 0-16,9 0-8 0,6-20-4 0,9 20 1 16,-5 0-1-16,8-21-10 0,1 21-1 0,-1-15-8 15,1 15-8-15,-1-13 6 0,-1 13-8 0,1-9-4 16,5 3-7-16,2 1-7 0,-3 1-2 0,1 2 1 16,-3 0 2-16,-5 1 9 0,-11-1 9 0,-2 0 6 15,-15 2 6-15,-14 0-5 0,-14-2-8 0,-11 1-8 16,-10-1-6-16,-8 2-2 0,-11-1-2 0,-2 1-4 15,-6-1 0-15,0 1-2 0,-37 0-8 0,4 0-11 16,-11 0-12-16,-9 0-5 0,-20 0-7 0,-14 0 6 16,-14 18-4-16,-8-18-5 0,-11 0-5 15,2 0-8-15,-8 18-8 0,2-18-5 0,6 16 3 16,2-4-8-16,17 1 6 0,4-1 7 0,10 1 13 16,4 3 21-16,9 0 16 0,10 0 19 0,8 1 1 15,9-2 2-15,8-6 1 0,6 6-1 0,12-6 0 16,2-2 32-16,13-2 25 0,4-4 15 0,0 1 16 15,31-2-15-15,-4 0-13 0,15 0 0 0,1 0 1 16,21 0 11-16,2-24 0 0,19 24 5 0,2-16-5 16,12 16-13-16,4-20-2 0,1 20-13 0,11-16-7 15,1 16-9-15,-2-13-5 0,2 13-9 0,-7-7-9 16,-1 7-2-16,-5 0-4 0,-10 0-3 16,-8 0 5-16,-9 0-2 0,-16 0-2 0,-10 0-1 15,-9 0-21-15,-14 0-29 0,-14 0-3 0,-13 0 3 16,0 0 15-16,-36 0 29 0,-5 0-6 0,-2 0-8 15,-21 0-9-15,-13 0-13 0,-14 0-5 0,-10 0-8 16,-13 0 1-16,-2 0-6 0,-6 0 12 0,0 0 18 16,0 0 14-16,11-23 22 0,3 23 4 0,13-17-3 15,15 17 0-15,9-17-1 0,18 17 2 0,15 0 6 16,12-15 8-16,11 15 3 0,13 0 10 0,2 0 2 16,35 0-12-16,0 0 6 0,11 0-4 15,12 0 10-15,10 0 14 0,17 0 1 0,10 0-2 0,8 0-16 16,9 0-9-16,3 0-9 0,3 20 13 15,-2-20 10-15,-2 0 12 0,-11 18 6 0,-10-18-14 16,-10 0-12-16,-17 12-16 0,-16-12-9 0,-17 0-5 16,-4 0-20-16,-15 0-16 0,-14 0-10 0,0 0-8 15,-31 0 1-15,4 0-13 0,-14 0-23 0,-17 0-30 16,-10 0-29-16,-17 0-17 0,-10 0-19 0,-11 0 12 16,-3 0 44-16,-9 0 38 0,2 0 52 0,1 0 24 15,5 0-7-15,7 0 4 0,10 0-10 0,12-23-23 16,13 23-7-16,18-19-18 0,9 19-16 0,14-15-32 15,6 15-58-15,17-14-53 0,4 14-93 16,0-8-77-16,44 1 79 0</inkml:trace>
  <inkml:trace contextRef="#ctx0" brushRef="#br0" timeOffset="-133144.46">26833 9003 2815 0,'0'-3'47'16,"0"-2"39"-16,0 2 48 0,0 0 61 0,0-1 15 15,0 0 13-15,0 0 3 0,0 3-13 0,0-3-14 16,0 3-15-16,0-1-14 0,0 2-20 0,0-2-28 16,0 2-25-16,0-2-30 0,0 2-25 0,0-1-18 15,0 1-14-15,0 0-11 0,0-1-2 0,0 1-8 16,0 0 1-16,0 0 4 0,0 0 0 0,0 0 6 15,-22 21 0-15,22-21 3 0,-38 20-6 0,11-20 5 16,1 32-2-16,-1-14-1 0,-4 2 7 16,-4 0-11-16,2 2 7 0,-3 0-1 0,1 1-1 15,-2 3-6-15,6-2-58 0,0 2-33 0,0 1-36 16,8 1-25-16,-4 2 33 0,9 1 8 0,3 1 11 16,11-1 14-16,0-1 0 0,4 2 7 0,0-3 12 15,0 3 14-15,46-3 16 0,-24-2 15 0,5-1 14 16,0-5 10-16,4-3 8 0,-4-3 1 0,4-7 2 15,-4-3 1-15,0-5 8 0,-5 0 4 0,-3 0 3 16,0-23 0-16,-3 23-6 0,-6-29-2 0,-1 10-1 16,-1-1-2-16,-8 2-6 0,4-1-5 0,-4-1-5 15,0 1-1-15,0-1-15 0,0 6-19 0,-31-2-38 16,31 1-47-16,-27 1-43 0,27 3-41 0,-31 1-33 16,31 5-23-16,-27 2-19 0,13 3-25 15,1 0-53-15,-1 0-141 0,6 0-42 0,-1 24 87 16</inkml:trace>
  <inkml:trace contextRef="#ctx0" brushRef="#br0" timeOffset="-132704.39">26990 9118 3679 0,'25'-11'1'0,"0"1"1"15,-4 1 1-15,-3 0 13 0,-3-2 1 0,-3 4 3 16,-4 1 2-16,-1 3-13 0,-7 3-3 0,0 0-5 16,0 0-5-16,0 0 14 0,0 0 6 0,-23 0 4 15,23 24 5-15,-27-24-10 0,8 27-12 0,-3-11 2 16,-1 4-9-16,0-1 1 0,-4 0 4 0,5 1-6 16,-5 1 8-16,6-1-6 0,-2 0-1 0,5-2 1 15,3 1-4-15,3-1-1 0,4-1-7 0,1-3 6 16,3 0 0-16,4 0 3 0,0-3 9 0,0-1-4 15,31-3 6-15,-31-1 0 0,37-1-2 0,-18-3 3 16,4-2 11-16,4 0 20 0,-7 0 25 0,-1 0 27 16,4 0 9-16,-7-24 5 0,-1 24-5 15,-5 0-8-15,2-28-4 0,1 28-13 0,-3-19-8 16,-6 19-12-16,5-18-13 0,-5 18-2 0,-2-14-11 16,2 14-12-16,-4-7-8 0,0 7-12 0,0 0-6 15,0 0 2-15,0 0-1 0,0 0 0 0,0 0 1 16,0 22 6-16,0-22 3 0,-23 33-5 0,23-12-15 15,0 7-30-15,-23 0-35 0,23 6-39 0,0 3-45 16,-12 2-55-16,12 3-65 0,0 3-62 0,0 2-54 16,0-2-71-16,0 1-190 0,0-3-44 0,0-5 116 15</inkml:trace>
  <inkml:trace contextRef="#ctx0" brushRef="#br0" timeOffset="-132491.59">27379 9371 3723 0,'19'-19'11'0,"7"3"3"16,-7 4 20-16,0 1 20 0,-3 1 2 0,-1 1 10 15,-7 2-15-15,-2 5-31 0,-2 2-10 0,-4 0-13 16,9 0 1-16,-5 22 14 0,4-22 2 0,2 36 0 16,-1-8-5-16,1 2-1 0,6 9-8 0,-5 6-38 15,1 4-44-15,1 2-56 0,-3 4-60 0,-2-1-40 16,3 1-39-16,-3 2-61 0,0-6-85 15,-2-3-176-15,3-8-63 0,-5-7 112 0</inkml:trace>
  <inkml:trace contextRef="#ctx0" brushRef="#br0" timeOffset="-132287.93">27807 9490 3830 0,'19'-24'22'0,"-3"2"21"0,-1 3 37 16,1 2 26-16,-6 2-6 0,1 3-13 15,-3 3-35-15,-8 4-24 0,4 4-22 0,-4 1-10 0,0 0-4 16,0 0-3-16,-33 0 11 0,33 27 4 16,-47-27 0-16,20 35 5 0,-6-11-6 0,-11 6 0 15,-1 6-33-15,-5 2-44 0,0 3-56 0,1 2-70 16,3 2-55-16,-5 1-58 0,1 1-58 0,13-4-95 16,-2-2-198-16,8-4-39 0,6-8 115 0</inkml:trace>
  <inkml:trace contextRef="#ctx0" brushRef="#br0" timeOffset="-131817.02">28547 9268 3383 0,'6'-14'34'15,"-2"0"51"-15,0 2 55 0,1 2 58 0,-1-2 9 16,-4 0-9-16,0 5-18 0,0-1-31 0,0 4-13 16,0-1-25-16,0 1-22 0,0 2-23 0,0-1-33 15,0 3-22-15,0 0-18 0,0 0-6 0,0 0 4 16,-25 0 3-16,25 0 4 0,-25 0 0 0,9 21 0 16,-7-21 2-16,0 18-3 0,-4-18 7 0,0 31-4 15,0-13 5-15,1 1-6 0,-5 2-2 16,0 2 0-16,4 2-3 0,-2 1 8 0,0 1-9 15,0 1 6-15,2-3-17 0,4 2-37 0,5 3-11 16,-3-2-19-16,6 0-2 0,3-2 14 0,4 2 13 16,2-2 6-16,1-1 11 0,5-1 25 0,0-1 6 15,0-5 6-15,27 0 9 0,-27-2-4 0,27-3 0 16,-27-4 2-16,33-2 0 0,-16-1 6 0,1-3 1 16,3-3 2-16,-6 0 1 0,3 0 1 0,1 0 3 15,-7 0-8-15,1-29 7 0,-3 29-7 0,-6-23-5 16,6 23 5-16,-8-27-17 0,-2 11 4 0,0 1-5 15,0-1-24-15,0 2-28 0,0-1-47 16,-24 2-43-16,24-2-31 0,-23 5-23 0,23 0-20 0,-27 2-20 16,27 3-21-16,-23 1-25 0,23 2-35 15,-18 2-59-15,18 0-112 0,-13 0-52 0,13 23 98 16</inkml:trace>
  <inkml:trace contextRef="#ctx0" brushRef="#br0" timeOffset="-131360.87">28855 9299 3725 0,'27'-12'21'16,"-2"3"24"-16,-7 0 30 0,1 1 28 0,-7-1 0 16,3-1 2-16,-11 4-23 0,2 2-23 15,-4 3-24-15,-2 1-27 0,0 0-13 0,0 0 1 16,0 0-1-16,0 0 3 0,-35 0 5 0,35 23-7 15,-39-23 2-15,12 27 1 0,-2-9 1 0,-6 1-1 16,4 3 4-16,-2 3-3 0,-2 0 2 0,3 2 3 16,1-2-4-16,5 1 1 0,-3 0-6 0,4 2 2 15,-2 0 0-15,4-2 3 0,1 1 3 0,7-4-6 16,-1 0-3-16,1-1 1 0,7-5-1 0,4-4 7 16,2-2 4-16,0-4 2 0,2-2 6 15,0-3-6-15,0 0-1 0,35-2 1 0,-35 0-5 0,45 0 24 16,-14 0 22-16,8 0 30 0,3 0 31 15,-1-23 5-15,-2 23 5 0,1 0 1 0,-3-23 4 16,-2 23 7-16,-8-16 0 0,0 16 4 0,-9-13 3 16,-3 13-6-16,-3-11-8 0,-4 11-52 0,-1-8-34 15,-7 8-39-15,0-4-29 0,0 4 3 0,0 0 1 16,0 0 15-16,0 0 5 0,0 0 8 0,-29 25-13 16,29-25-9-16,-35 30-48 0,14-8-53 0,-2 4-33 15,0 3-56-15,1 6 3 0,3 2-13 0,-2 5-27 16,3 0-28-16,-1 2-57 0,1 2-55 0,5 0-70 15,3 1-107-15,-3-2-263 0,5-5 65 0,4-1 138 16</inkml:trace>
  <inkml:trace contextRef="#ctx0" brushRef="#br0" timeOffset="-130304.03">29324 9446 3398 0,'0'-6'49'0,"0"1"42"0,0 0 50 16,0 1 51-16,0 2-1 0,21-3 8 0,-21 2-7 16,0-1-18-16,0 2-18 0,0 0-25 0,0 1-27 15,0 0-29-15,12 1-36 0,-12-1-31 0,0 1-19 16,0 0-4-16,0 0-9 0,0 0 7 0,0 0 0 15,0 0 5-15,0 28 13 0,15-28-2 0,-7 36 4 16,0-8-38-16,5 9-33 0,1 5-21 16,5 7-41-16,1 2-20 0,-5 2-32 0,3 5-53 15,3-3-51-15,-4-3-50 0,-1-3-48 0,-1-4-52 16,-7-7-136-16,0-6-169 0,3-10 111 0</inkml:trace>
  <inkml:trace contextRef="#ctx0" brushRef="#br0" timeOffset="-130137.14">29529 9525 4487 0,'0'-24'30'0,"27"5"43"0,-27 3 36 16,0 5 25-16,33-2-11 0,-33 4-29 0,0 5-43 15,14 1-30-15,-14 3-30 0,0 0-12 16,0 0 9-16,0 0 3 0,-35 27 8 0,12-27 6 16,-4 32 0-16,-8-7-55 0,-6 2-63 0,-7 6-91 15,1 5-112-15,-5 3-83 0,3 4-99 0,-1 5-154 16,5 3-308-16,9-3 142 0</inkml:trace>
  <inkml:trace contextRef="#ctx0" brushRef="#br0" timeOffset="-99962.1">30143 9365 2336 0,'0'-2'44'16,"0"0"48"-16,14-1 44 0,-14 0 49 0,0 0 3 16,0-1-1-16,0 0-4 0,0 2-11 0,0 0-18 15,0 1-22-15,0-1-19 0,0 2-24 0,0 0-25 16,0 0-21-16,0 0-16 0,0 0-15 0,0 0-6 15,0 0 4-15,0 0 27 0,0 0 30 0,0 0 20 16,0 28 6-16,-23-28-13 0,23 25-5 0,-22-8-6 16,22 2-5-16,-27 2 6 0,27 0-8 15,-27 1 2-15,27 4 1 0,-19 3-14 0,9 4 3 16,-2 2 10-16,-1 4-8 0,5 3-5 0,-6 6-19 16,1-1-20-16,-1 3-4 0,1-2 2 0,-1 1-7 15,3-2-4-15,-1-4 1 0,4 0-8 0,-3-5-77 16,3-3-46-16,4-5-49 0,-2-3-53 0,2-4 25 15,0-5-34-15,-1-3-47 0,1-3-47 0,4-3-32 16,-4-4-5-16,2-1 0 0,0-3-99 0,2-1-174 16,0 0 58-16,0 0 95 0</inkml:trace>
  <inkml:trace contextRef="#ctx0" brushRef="#br0" timeOffset="-99306.95">30585 9490 2378 0,'10'-3'55'0,"1"-5"59"16,-3 4 62-16,-2-1 68 0,3-1 10 0,-5-1 8 16,0 2-10-16,2-1-18 0,-4 2-11 0,2 0-15 15,0 0-1-15,-4 1 6 0,2 1 0 0,-2 1-8 16,5-1 11-16,-5 1-13 0,0 1-21 0,0-1-17 15,0 1-43-15,0 0-39 0,0 0-29 16,0 0-23-16,0 0-19 0,0 0-5 0,0 0-7 0,0 0 0 16,0 0 0-16,0 0 9 0,0 0 45 15,0 0 18-15,0 0 11 0,-27 22 5 0,27-22-26 16,-23 23-5-16,6-23-1 0,-3 28-1 0,-1-12-12 16,-2 0-10-16,-4 2-10 0,1 0-9 0,-1 4-8 15,-2 1-4-15,0 2-4 0,0 1 1 0,-4 3-1 16,4 3-6-16,-2-1 11 0,4 2-7 0,-2 2 3 15,2 0 8-15,6 1-6 0,-1 0 3 0,7 1-2 16,3-1 1-16,-3-1-4 0,9-1-3 0,0-3-8 16,2-4-21-16,4-1 0 0,0-6-2 0,0-4 16 15,0 0 18-15,0-5 10 0,35-3 40 0,-35-3 1 16,23-3 8-16,-23-2 10 0,29 0-26 16,-13 0 1-16,5 0-2 0,-2-25 4 0,-1 25 4 15,1-26-3-15,-3 7-10 0,-1-1-21 0,-1-3-15 16,-6-3-3-16,1-2-2 0,-5-1-2 0,-4-1-19 15,0-1-12-15,0 1-25 0,0 3-39 0,0 1-23 16,-25 4-56-16,25 6-63 0,0 1-77 0,-31 4-67 16,31 2-38-16,-21 3-8 0,21 4 9 0,-29 1-16 15,15 1-36-15,-5 0-34 0,3 0-73 0,-5 33-206 16,5-33 66-16,-1 35 134 0</inkml:trace>
  <inkml:trace contextRef="#ctx0" brushRef="#br0" timeOffset="-94626.89">25924 9004 3693 0,'0'-7'43'0,"0"0"43"0,0 2 47 15,0 1 41-15,0-3 4 0,0 4 3 0,0 1-2 16,18 2 6-16,-18 0-12 0,0 0-27 15,0 0-41-15,0 0-39 0,0 0-43 0,0 0-23 0,0 0-8 16,0 0-3-16,0 0 4 0,0 23 7 16,0-23 10-16,0 32-6 0,0-9 5 0,0 5-3 15,27 3-8-15,-27 5 10 0,27 4-8 0,-27 2 3 16,37 1 1-16,-16 4-7 0,-2 0 7 0,3-5-63 16,-3 3-58-16,-3-1-57 0,3-3-81 0,-4-4-25 15,-7-2-46-15,0-8-64 0,-2-4-42 0,-2-3-34 16,-4-7-45-16,0-4-111 0,0-9-37 0,0 0 119 15</inkml:trace>
  <inkml:trace contextRef="#ctx0" brushRef="#br0" timeOffset="-94446.87">26207 9239 3806 0,'19'-25'62'0,"3"1"61"0,1 3 58 0,-4 2 65 16,-3 2 3-16,7-1 13 0,-13 4 26 0,-10 5 1 15,13 2-15-15,-13 3-59 0,0-1-92 0,8 5-69 16,-8-1-50-16,0 1-22 0,0 0 11 0,0 0 8 15,-43 0-4-15,12 31 7 0,-7-31 1 0,-7 32-7 16,-13-10-116-16,-4 0-111 0,-6 2-115 0,-5 3-108 16,3 1-9-16,2 1-70 0,4 2-82 0,2 1-183 15,4 0-163-15,4-1 179 0</inkml:trace>
  <inkml:trace contextRef="#ctx0" brushRef="#br0" timeOffset="-94054.08">24967 8847 3873 0,'0'0'50'0,"20"-8"54"0,-20 8 78 0,0-10 92 16,0 5 54-16,21 2 82 0,-21-1 21 0,0 0-19 16,0 2-59-16,14 1-104 0,-14-1-87 0,0 2-66 15,0 0-50-15,0-1-36 0,0 1-19 0,0 0-10 16,0 0 3-16,0 0 6 0,0 0 8 0,0 28 1 15,-22-28-2-15,22 35 3 0,-27-11-1 0,8 6 8 16,-3 4-2-16,1 2-79 0,-6 1-101 16,2 4-145-16,2-1-131 0,3 1-38 0,-3 1-11 15,9 0 12-15,-3-3-20 0,7 2-38 0,1-4-81 16,5 1-217-16,4-6 71 0,0-4 151 0</inkml:trace>
  <inkml:trace contextRef="#ctx0" brushRef="#br0" timeOffset="-93362.86">25430 8934 3306 0,'14'0'25'0,"-6"0"50"0,3-21 80 15,-3 21 67-15,0-18 33 0,3 18-5 0,-7-16-32 16,0 16-16-16,0 0-21 0,0-10-11 0,-4 10-19 16,0 0-32-16,2 0-26 0,-2 0-33 0,0 0-25 15,0 0-20-15,0 0-15 0,0 0-8 0,0 0-4 16,0 0 4-16,0 0 4 0,0 0 4 0,0 0 3 16,-22 0-5-16,22 0 2 0,-23 0 4 0,4 0 4 15,1 0 7-15,-3 13-4 0,2-13-3 0,1 0 0 16,1 0 16-16,3 0 28 0,1 0 30 0,7 0 12 15,-2 0 9-15,4 0-7 0,2 0 11 0,0 0 15 16,2 0 5-16,0 0 11 0,0 0-3 16,0 0-14-16,0 0-14 0,0 0-16 0,0 0-27 15,0 0-20-15,0 0-18 0,0 0-14 0,0 0-7 16,0 0-7-16,0 0-3 0,0 0-5 0,0 0-5 16,0 0 9-16,0 0 4 0,0 19 3 0,0-19 10 15,0 17-10-15,0-3 3 0,-19-1-3 0,19 5-1 16,-19 0 0-16,19-2-1 0,-18 2 0 0,18 1-3 15,-21-3 5-15,11 1 3 0,10-1-4 0,-19-2 3 16,11-1-2-16,0-2-3 0,1-3 5 16,3 0 1-16,0-3 3 0,4-4 4 0,-4 2 6 15,4-2 37-15,0-1 48 0,0 0 38 0,0 0 35 16,0 0 0-16,0 0-39 0,0 0-48 0,0 0-41 16,27 0-39-16,-27 0-12 0,31 0 5 0,-13 0-3 15,5 0 4-15,0 0 4 0,4 0 7 0,-4 0 10 16,-1 0 6-16,-1 0 1 0,2 0-8 0,-5 0-7 15,1 0-10-15,-3 0-5 0,-5 0 0 0,-3 18 0 16,0-18 0-16,-6 17 0 0,0-17 0 0,-2 23 0 16,0-10 0-16,0 3 0 0,0 1 0 0,-26 3 0 15,26-1 0-15,-31 1 0 0,10-2 0 0,-2 2 0 16,0-1 0-16,-3-1 0 0,-3 0 0 16,2-2 0-16,2-2-76 0,2-1-69 0,-4-2-92 15,9 1-108-15,-5-3-57 0,4 0-109 0,-1-4-51 16,5 0-8-16,-3-2 21 0,-3-2 31 0,7-1-27 15,-1 0-78-15,-2 0-249 0,3 0-2 0,2-31 170 16</inkml:trace>
  <inkml:trace contextRef="#ctx0" brushRef="#br0" timeOffset="-92081.99">23997 8910 4027 0,'0'0'17'0,"0"0"32"15,0 0 35-15,0 0 30 0,0 0 7 0,27 0-19 16,-27 0-24-16,0 0-27 0,0 0-25 0,0 0-18 16,0 0-13-16,0 0-1 0,15 0 3 0,-15 0 4 15,0 21 7-15,18-1-4 0,-5 6-7 0,-1 7 6 16,2 5 1-16,3 6 2 0,2 2 2 0,-1 0-16 15,1 2-42-15,-5 2-52 0,3-2-63 0,-3-2-75 16,3-1-66-16,-3 0-72 0,1 2-68 16,-3-5-90-16,-4-3-183 0,1-8 23 0,-3-7 133 15</inkml:trace>
  <inkml:trace contextRef="#ctx0" brushRef="#br0" timeOffset="-91890.24">24344 9054 4563 0,'31'-22'43'0,"-16"5"83"0,1 2 75 0,-7 4 83 16,9-4 30-16,-9 6-36 0,-3 4-75 0,-6 3-92 16,0 2-84-16,0 0-52 0,0 0 0 0,0 0 14 15,0 24 11-15,-37-24 8 0,16 39 0 0,-8-12 1 16,-6 6-4-16,-6 7-16 0,-9 2-115 16,0 5-107-16,-8 1-100 0,5 2-107 0,-11 0-26 15,2 0-80-15,0 3-84 0,0-1-170 0,2-3-136 16,6-4 182-16</inkml:trace>
  <inkml:trace contextRef="#ctx0" brushRef="#br0" timeOffset="-91550.39">23232 8692 4287 0,'11'0'44'0,"-7"0"67"0,4 0 88 0,-2 0 110 16,5 0 82-16,-5 0 34 0,-2 0-19 0,2 0-70 16,-6 0-107-16,0 0-95 0,0 0-70 0,0 0-45 15,0 0-29-15,0 0-14 0,0 0 5 0,0 0-1 16,0 0 15-16,0 21 10 0,-23-2 1 0,23 6 4 15,-20 6-7-15,20 5-1 0,-29 6-2 0,10 3 0 16,7 4 0-16,-7 1-9 0,3 3-87 0,1-1-97 16,1 1-112-16,1 0-128 0,1-2-33 15,2-1-11-15,1-1-21 0,3-5-14 0,-2-4-28 16,4-3-83-16,4-5-202 0,-6-7 54 0,6-6 145 16</inkml:trace>
  <inkml:trace contextRef="#ctx0" brushRef="#br0" timeOffset="-91069.95">23826 8830 3878 0,'14'0'74'0,"-6"0"64"0,-1 0 80 16,1 0 83-16,-2 0 40 0,-2 0 58 0,0-18 18 15,0 18-17-15,-4 0-72 0,0 0-89 0,0 0-83 16,0 0-58-16,0 0-38 0,0-11-32 0,0 11-19 16,0 0-5-16,0 0-5 0,0 0 5 0,-22 0 4 15,22 0-3-15,-27 0 2 0,10 29-7 0,-5-29 5 16,-3 27 1-16,0-12-6 0,0 5 3 15,-4-1-4-15,0 3-1 0,-2 3 3 0,0-1-1 16,-4 4-1-16,2-1-5 0,-2 1-47 0,2 1-21 16,0-2-30-16,4 0-25 0,4 0 24 0,6-2 0 15,5-1 16-15,4-3 23 0,3-2 27 0,7-1 23 16,0-3 14-16,0-2 7 0,29-2 3 0,-29-1 3 16,38-4 3-16,-12-1 2 0,-3-4 2 0,2-1 29 15,4 0 21-15,-8 0 24 0,3 0 0 0,-5-27-34 16,-2 27-19-16,-3-27-36 0,-6 27-5 0,-8-34-15 15,9 16-58-15,-9-3-57 0,0 0-102 0,0 1-103 16,-27 0-41-16,27 2-27 0,-31 0-9 0,31 2-15 16,-42 6-58-16,20 0-59 0,1 6-77 15,2 4-179-15,1 0 37 0,3 0 152 0</inkml:trace>
  <inkml:trace contextRef="#ctx0" brushRef="#br0" timeOffset="-84842.95">22685 8319 1650 0,'10'0'34'15,"-4"0"5"-15,0 0 11 0,-4 0 14 0,3 0-20 0,-5 0 15 16,4 0 11-16,-4 0 3 0,0 0 11 15,4 0 5-15,-4 0-1 0,0 0 1 0,0 0-8 0,0 0-7 16,0 0-5-16,0 0-15 0,0 0 1 16,0 0-7-16,0 0-11 0,4 0-5 0,0 0-11 15,4 0-15-15,3 0-3 0,3 0 9 0,7 0-1 16,2 0 8-16,5 0 7 0,3 0 1 0,9 0-4 16,-3 0 4-16,8 0 0 0,3 20-1 0,6-20 13 15,2 0 8-15,1 20 9 0,5-20 0 0,3 13-10 16,5-13-9-16,2 16-19 0,1-16-10 0,7 19 2 15,1-12 10-15,8 0 8 0,2-1 5 0,4-1-6 16,2-1-9-16,6-1-8 0,1-3-6 16,-1 0 0-16,0 0-4 0,7 0 2 0,-7 0 2 15,1 0-2-15,-1 0 2 0,-2-22 3 0,-6 22 2 16,4 0 6-16,-3-18-1 0,-3 18-3 0,6-14-3 16,-4 14-3-16,4-13-5 0,-2 13 0 0,2-9-3 15,-3 9 2-15,1-9 1 0,-6 5 0 0,-2 0 1 16,2 0-3-16,-7 4 0 0,7 0 4 0,-6-2-2 15,0 1-2-15,-1 1 2 0,3 0-2 0,-2 0 0 16,4 0 3-16,-6 0 1 0,1 0-6 0,5 0 4 16,-4 0 2-16,-6 0-6 0,1 0 4 15,1 0-2-15,-5 0-5 0,1 15 6 0,3-15 1 0,-3 0 2 16,-1 0-5-16,9 18 1 0,6-18-2 16,2 16 2-16,6-5 3 0,1-1-2 0,3 2 0 15,-2 2-2-15,3 1 0 0,-1 0 3 0,-4 1-1 16,0 1-3-16,-4 2 5 0,3-1-5 0,-1 0 4 15,0 0-1-15,2 1-5 0,-4-3 4 0,4 2-1 16,1 3-1-16,-3-3 2 0,0-2-2 0,-6 2 0 16,4 2 4-16,-4-2-1 0,-2 0 1 0,-2 0-1 15,-7-1-3-15,1-1 1 0,2 1-1 0,-3 0 0 16,-3-2 2-16,1 1-1 0,-1-3 1 0,-1 2 2 16,-3-2-4-16,-1 1 3 0,-8-2-1 15,-4-3-2-15,-4 2 6 0,-9-3-2 0,-1 0-2 16,-9-3-1-16,-4 0 1 0,-8 0 1 0,0 0 1 15,-11-3 3-15,1-2-3 0,-3 3 1 0,-6-3 4 16,-2 2-1-16,0-2-1 0,-1 0 17 0,-1 0 19 16,-2 0 9-16,0 0 19 0,0 0 0 0,0 0-10 15,0 0-1-15,0 0-9 0,0 0-5 0,0 0-6 16,0 0-2-16,0 0-6 0,0 0-5 0,0 0 0 16,0 0-5-16,0 0-5 0,0-14-1 0,0 14-8 15,0 0-2-15,0 0 1 0,0 0-5 0,0 0 2 16,0 0 5-16,0 0-3 0,0 0-1 0,0 0 1 15,0 0-3-15,0 0-1 0,0 0 4 0,0 0-3 16,0 0 0-16,0 0 1 0,0 0-1 16,0 0 1-16,0 0 1 0,0 0 0 0,0 0-2 15,0 0-3-15,0 0-2 0,0 0 1 0,0 0 0 16,0 0 1-16,0 0-4 0,0 0 0 0,0 0 1 16,0 0 3-16,0 0 6 0,0 0 0 0,0 30-2 15,-25-30 3-15,25 37 0 0,-25-13 1 0,10 5 5 16,-5 5 4-16,-5 4 29 0,-4 6 0 0,2 4-1 15,-2 4 1-15,-2 8-31 0,2 8 2 0,0 5-4 16,3 5-7-16,3 4 1 0,-2 1-4 0,4 2 2 16,1 1-4-16,1-6 5 0,0-4-2 0,3-5-1 15,-1-4 5-15,1-4-2 0,-1-4 32 16,3-4 6-16,-5-2 4 0,5-5 5 0,-3-2-30 0,3-4-2 16,-1-5-9-16,1-6-10 0,1-3 5 15,3-4-3-15,0-3 4 0,3-4 1 0,-1-6-2 16,4-2 1-16,0-3 0 0,4 0 3 0,-2-4-31 15,2-2-40-15,0 0-58 0,-2 0-80 0,0 0-82 16,2 0-118-16,-4 0-124 0,2-19-263 0,-3 19-59 16,-1-22 156-16</inkml:trace>
  <inkml:trace contextRef="#ctx0" brushRef="#br0" timeOffset="-83446.89">22736 8222 2995 0,'-14'-10'27'0,"14"1"8"0,0 3 3 0,0 1 1 16,0-2-31-16,0 3-8 0,0 1-7 0,0 3 1 15,0 0 57-15,0 0 55 0,0 29 24 0,0-29 33 16,0 43-22-16,0-7-38 0,-27 7-5 0,27 9-27 16,-23 6-18-16,23 6-6 0,-27 5-6 0,13 8 0 15,-3 0-7-15,1-1 7 0,1 1 5 0,1-2-3 16,-7 0-2-16,5-3-12 0,-1-3-15 0,-4 0-9 15,3-3 1-15,-1-6 2 0,1 0 3 16,-1-2 0-16,2-2-1 0,3-5-4 0,0-1-4 16,-1-5 4-16,5-6-5 0,-1-2 1 0,5-8 7 15,4-6-6-15,-4-3 2 0,2-8 5 0,2-2 22 16,2-4 42-16,0-3 36 0,0-2 24 0,0-1 15 16,0 0 0-16,0 0-6 0,0 0 4 0,0 0-2 15,0 0-7-15,0 0 0 0,0 0-15 0,0 0-9 16,0 0-27-16,0 0-20 0,0 0-7 0,0 0-26 15,0 0-9-15,0-14-12 0,0 14-12 16,0 0-3-16,0 0 2 0,0 0 3 0,0 0-4 16,0 0-1-16,0 0-1 0,0 0-1 0,0 0 5 15,0 0-4-15,0 0 3 0,0 0 0 0,0 0-4 16,0 0-2-16,0 0-1 0,0 0-4 0,39 0-1 16,-39 0 8-16,37 0-2 0,-12 0-4 0,6 0 6 15,0-18-2-15,2 18 3 0,0 0 5 0,4 0-5 16,5 0-1-16,3 0 3 0,5-10-9 0,-1 10 9 15,9 0 4-15,0 0-4 0,4-5 5 0,2 5-5 16,-2 0-6-16,2 0 4 0,-2 0-8 0,-2 0 4 16,0 0 7-16,0 0-8 0,-2 0 11 0,2 0-7 15,-2 0 0-15,-2 0 4 0,10 0-2 16,0 0-2-16,6 19-1 0,5-19 0 0,-1 15 7 16,7-15-6-16,6 20 3 0,2-10-4 0,2 2-2 15,2-1 12-15,2-1-5 0,2 1 2 0,-4 0-3 16,-2 0 9-16,3-1-1 0,-1-1 1 0,-2 2-4 15,-7-4-4-15,7 1-4 0,-8-1 2 0,6-1 15 16,0 0 12-16,2-1 24 0,-6 0 3 0,6-2-10 16,-4 2-11-16,-2-1-16 0,-3-1-4 0,-3 3 0 15,-4-2-2-15,-1 1 0 0,-4 1 0 0,-5 0-3 16,5 1 6-16,-8 0-6 0,2 0 11 0,-2-2 6 16,2 3 2-16,-2-1 11 0,3-1 9 0,-3 1 12 15,-2-1 2-15,2-2-7 0,-2 1-16 0,0-1-13 16,2 1-2-16,2-1-4 0,-6-3-3 15,6 3-2-15,-6 0-5 0,2-2 1 0,4 3-5 16,-6-2 0-16,6 2 0 0,-2 0-3 0,-2 1 3 16,7 0-4-16,3 3-2 0,4-1 0 0,1 0 2 15,4 2 0-15,-1 0 0 0,1 1 5 0,4 0-10 16,-1-1 3-16,1 2-1 0,-6-2-2 0,-1 0 5 16,-1 0-2-16,-1 0 3 0,-4-1-1 0,-3 0 1 15,-3-3 2-15,-2 3 2 0,6-1-4 0,0-1 1 16,-3-1-1-16,5 0-4 0,0 1 3 0,1-2-5 15,5 0 4-15,1 1-2 0,3-1-1 0,5 1 2 16,-6 0-5-16,4 1 4 0,-3-2 0 16,1 0 0-16,0 1 0 0,-3 1-1 0,-3-3-2 15,-5 2 0-15,5-1 1 0,-3-2-2 0,-4 3 4 16,1-2 1-16,-3 1-1 0,-2-1 1 0,-4 1-2 16,-2-1 0-16,-6 0 3 0,1 0-1 0,-9 0-2 15,-3-3 1-15,-3 2 1 0,-7-1 3 0,-6 1 3 16,-3-2 1-16,-5 0 0 0,-5 1 0 0,-5-2-7 15,-1 0-1-15,-2 1-3 0,-4-1-107 0,-2 0-103 16,0 0-151-16,0 0-144 0,0 0-15 0,0 0 20 16,0 0 31-16,-31 0 2 0,11 0-55 15,-11 23-161-15,-7-23-185 0,-9 19 145 0</inkml:trace>
  <inkml:trace contextRef="#ctx0" brushRef="#br0" timeOffset="-82169.9">22662 8913 1858 0,'6'0'35'0,"0"-9"21"16,3 5 30-16,-3 1 43 0,4-2 2 0,-2 2 8 15,-1 1-3-15,-3-2-18 0,0 0-14 0,-2 4-6 16,-2-3-3-16,2 2-19 0,-2-2-12 0,0 2-25 16,0 0-19-16,0 0-9 0,0 1-9 15,0-5-2-15,0 1 3 0,-31-3 13 0,31 0 8 0,-37-2 4 16,10-3 1-16,-4 0-7 0,-4 0 0 15,-5-1 11-15,-1 0 9 0,0 1 12 0,-7-1 1 16,1 0-7-16,-7 0-6 0,-4-1-13 0,0-1-8 16,-12 2-6-16,0 0 6 0,-7-2 5 0,-6 0 5 15,-1 0-4-15,-3 2-12 0,-2-1-3 0,0 0-5 16,0 2 5-16,0-2 3 0,0 3 4 0,-2-2 14 16,-6 1 6-16,-2-1-6 0,-8 0-6 0,-5-1-15 15,-8 0-9-15,-4-1 1 0,-8-1-2 0,-3 1 3 16,1 1-1-16,4 1 6 0,-3 0-5 0,-1 1-2 15,-4 2 1-15,-1 2-4 0,1 1 5 0,-7 2 3 16,2 2-1-16,-1 0 0 0,-1 3 0 16,0 0 3-16,1 0 1 0,-3 0 9 0,-2 0 2 15,0 0 1-15,-4 0 6 0,-2 0-6 0,-2 0-3 16,4 0-8-16,0 0-4 0,0 0 0 0,0 0 4 16,0 0 6-16,0 0 3 0,-2 0-4 0,2 0-5 15,-6 0-3-15,6 0-7 0,0 25 3 0,2-25 2 16,2 23 6-16,3-23 7 0,1 27 4 0,-2-10 5 15,2 2-7-15,-1 0 0 0,3 1 4 0,-2 0-4 16,5-1 4-16,-3 2-3 0,-2-1-6 0,-1-2 1 16,-3 1 0-16,2-4-6 0,-6 3-2 15,2-1 6-15,0 0-12 0,7-2 7 0,-3 2-7 0,4-2-10 16,5 3 4-16,-1-1-6 0,3 0 7 16,3 1-2-16,5-1 2 0,6 1 7 0,7 1-3 15,5-1 4-15,9 0-5 0,10 0 1 0,4 0 3 16,8 0 8-16,7 0 9 0,6 0-2 0,4 0-2 15,4-1-6-15,4-1-8 0,3 1-2 0,1 0-2 16,2-1-2-16,5 0 5 0,0 0-2 0,1-2 1 16,1 0-1-16,2 0-3 0,4-2 1 0,1 0-1 15,3-1 1-15,5-2 2 0,3 0-2 0,2-1 7 16,5-1-13-16,3 0 7 0,3-2 2 0,4 0-3 16,0-2 9-16,1-1-2 0,5 0 6 0,-2-1 6 15,2-1 9-15,0 1-3 0,0-1 6 16,0 0 3-16,0 0 5 0,0 0 13 0,0 0 4 15,0 0 4-15,0 0 1 0,0 0-5 0,0 0-10 16,0 0-17-16,0 0-7 0,0 0-14 0,0 0-8 16,0 0 0-16,0 0-14 0,0 0-50 0,0 0-78 15,0 0-83-15,0 0-96 0,0 0-79 0,0 0-66 16,0 0-74-16,0 0-119 0,0 0-198 0,0 0 110 16,0 0 158-16</inkml:trace>
  <inkml:trace contextRef="#ctx0" brushRef="#br0" timeOffset="-81822.01">10393 8887 3652 0,'0'-16'11'0,"27"2"25"0,-27-1 42 16,31 1 59-16,-12-2 36 0,-19 3 16 0,27 2-8 16,-27 4-17-16,23 2 1 0,-13 4 11 0,-2 0-3 15,0-1-4-15,1 1-23 0,-3 1-51 0,-2 0-27 16,0 0-45-16,-4 0-27 0,0 0 0 0,0 0 8 15,0 0 40-15,0 26 56 0,0-26 69 0,-31 32 11 16,31-9-20-16,-39 4-49 0,12 2-73 0,-4 2-16 16,-2 2-12-16,-4-2-3 0,0 2 0 15,3-2-9-15,3 1 3 0,0-1-6 0,9 0-2 16,1-2 1-16,5 0-3 0,3 1 2 0,7-3 9 0,-2 2 4 16,6-4 3-16,2-1 27 0,0 1 70 15,0-1 35-15,35-3 30 0,-35 1-1 0,43-3-57 16,-14-2-27-16,4-4-29 0,0-2-25 0,9-1-15 15,5-2-12-15,1-1-5 0,1-2-2 0,1-1-62 16,-1 2-88-16,1 0-137 0,-4 3-211 0,-1-2-119 16,-2 1-86-16,-5 3-80 0,-7 2-38 0,-4 2-301 15,-1 1 133-15,-7 1 217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4:16:18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554 1835 848 0,'23'0'7'0,"-1"0"1"0,-1 0-8 0,-2 0 0 15,-5 0 0-15,-1 0 1 0,-5 0 12 0,-2 0 7 16,-2 0-2-16,-4 0 10 0,0 0 15 0,0 0 0 16,0 0 0-16,0 0-17 0,0 0-14 0,0 0-5 15,0 0-4-15,0 0 26 0,-23 0 7 0,23 0 18 16,-18 0 23-16,18 0-6 0,-27 0 9 0,15 0-5 16,-3 0-2-16,3 0 4 0,1 0 17 15,3 0 11-15,4 0 6 0,-4 0 5 0,6 0-14 16,-2 0-3-16,-1 0-5 0,1 0-2 0,0 0-4 15,0 0 3-15,-2 0-9 0,-2 0-5 0,-5 0-5 16,3 0-8-16,-3 0-1 0,-1 0-11 0,1 0-4 16,-1 0-10-16,2 0-7 0,5 0-3 0,-1 0-3 15,-4 0-2-15,12 0-2 0,-4 0 1 0,4 0-5 16,0 0-5-16,0 0 2 0,0 0-3 0,0 0 4 16,0 0 10-16,0 0 6 0,0 0 10 0,0 0 5 15,0 0 3-15,0 0 4 0,0 0 10 0,0 0 14 16,0 0 10-16,0 0 7 0,31 0-12 0,-15 13-16 15,11-13-14-15,14 0-10 0,5 14 6 0,12-14 5 16,10 5 0-16,13-5-4 0,18 0-6 16,8 0-15-16,24 0-6 0,17-22-11 0,22 22-9 15,22-25-3-15,21 25 1 0,19-31 20 0,22 14 23 16,14 0 19-16,9 0 6 0,11 2-11 0,3-1-19 16,13 3-8-16,-4 1-3 0,2 0-12 0,-7 4-3 15,5 3-9-15,2 0 0 0,-5 5 4 0,-1 0 9 16,-9 0 10-16,9 0-4 0,-9 0 13 0,-10 28-2 15,-12-28-8-15,-11 20 5 0,-10-20-7 0,-17 18-3 16,-14-18-11-16,-33 15 0 0,-19-15-6 0,-18 12 0 16,-27-12 3-16,-23 0 0 0,-21 0-8 15,-24 6-15-15,-17-6-50 0,-13 0-54 0,-9 0-43 16,-9 0-28-16,0 0-16 0,-44 0-45 0,5 0-36 0,-19 0-59 16,-20 0-44-16,-26-16-65 0,-20 16-141 15,-18-21-137-15,-22 3 111 0</inkml:trace>
  <inkml:trace contextRef="#ctx0" brushRef="#br0" timeOffset="708.45">504 2070 2158 0,'0'-12'28'16,"0"12"13"-16,0 0 2 0,0 0-1 0,0-9-28 15,0 9-6-15,0 0 9 0,0 0 22 0,0 0 31 16,0 0 23-16,-31 0 16 0,31 0 3 0,-31 0-11 15,31 20 0-15,-27-20-13 0,27 0-7 0,-26 0-8 16,26 16-12-16,-19-16 2 0,19 0 5 0,-10 0 10 16,10 9 7-16,-9-9 11 0,9 0-1 0,-4 0-4 15,4 0 1-15,0 0 0 0,0 0-7 0,0 0-4 16,27 0-13-16,-27 5-9 0,46-5 2 16,-7 0 7-16,11 0 1 0,7 0 0 0,20 0-6 15,14-26-8-15,16 26 0 0,28-27 2 0,14 11 9 16,26-2-5-16,22-3-19 0,24 0-17 0,21 2-23 15,18-4 1-15,19 2 31 0,13 2 16 0,5-2 2 16,9 3 4-16,10 0-6 0,1 3 5 0,-3 1 24 16,-6 1 1-16,2 4-13 0,-8 0 2 0,-9 5 9 15,-9 0 31-15,-10 1 25 0,-5 2 24 0,-10 1-1 16,-18 0-16-16,-19 0-8 0,-14 0-16 0,-17 0-6 16,-18 0 0-16,-18 0-11 0,-25 0-15 15,-18 0-21-15,-15 0-18 0,-16 0-8 0,-15 0-12 16,-14 0-9-16,-13 0-8 0,-12 0-9 0,-9 0-6 15,-7 0-2-15,-7 0-31 0,-2-13-75 0,-2 13-96 16,0 0-163-16,0 0-119 0,0 0-15 0,-23 0-7 16,23 0 33-16,-33 0-4 0,6 0-78 0,-4 0-131 15,-8 27-220-15,-4-27 116 0,-7 21 169 0</inkml:trace>
  <inkml:trace contextRef="#ctx0" brushRef="#br0" timeOffset="26572.14">21254 15596 2824 0,'10'-20'20'16,"3"3"26"-16,-1 3 24 0,-1 2 14 0,-1-1-17 15,-2 4-20-15,-4 4-29 0,-2 3-16 0,-2 0-6 16,0 2-9-16,0 0 42 0,0 0 35 0,0 0 26 16,0 30 20-16,-26-30-12 0,26 45-23 0,-27-9-14 15,27 12 2-15,-35 7-7 0,20 7 11 0,-1 9 2 16,-1 3-1-16,5 4-13 0,-1 1-21 16,5-1-12-16,-2-2-13 0,1-3-7 0,3-1 2 15,2-2-4-15,-2-1 8 0,-2-3 0 0,1 2-4 16,1-1 3-16,-2-3-9 0,2-5 1 0,-3-2-28 15,1-5-45-15,0-9-46 0,0-4-65 0,-3-11-30 16,5-5-15-16,-2-8-11 0,-1-5 2 0,-3-7-22 16,6-3-68-16,-4 0-127 0,1-26-161 0,3 0 83 15</inkml:trace>
  <inkml:trace contextRef="#ctx0" brushRef="#br0" timeOffset="27101.03">21112 15622 2848 0,'0'-9'15'15,"0"2"29"-15,28-1 29 0,-28 0 8 0,25-1-5 16,-25 3-17-16,21 0-16 0,-21 5-5 16,19-3-8-16,-19 0-8 0,20-2-12 0,-9 0-5 15,3-1-2-15,5 0-7 0,1 0-1 0,3 0-3 16,6 0 0-16,4-1 4 0,6 0 1 0,5 2 6 16,7-2-2-16,1 2-2 0,2-2 3 0,4 2-3 15,-2-2 9-15,-1 1 25 0,-3 3 8 0,-4-2 17 16,-5 2 13-16,-2 2-12 0,-6-1-1 0,-1 1-8 15,-10 2-18-15,1 0-14 0,-4 0-9 0,-1 0-7 16,-5 0 1-16,-1 24 17 0,-3-24 22 0,-3 31 25 16,-4-7 30-16,-4 8 7 0,0 12 0 0,0 8 19 15,0 9-12-15,-37 10 14 0,37 6-7 0,-39 7-32 16,16 3-14-16,-2 1-22 0,0 0 5 16,-2-2 5-16,3 0 10 0,-3 0 22 0,2-1-18 15,2 4 4-15,0 4-20 0,1-1-28 0,-1 3-8 16,2 0-19-16,-1-2 1 0,-1-4-4 0,0-5 5 15,-2-7 0-15,0-12 3 0,1-8-1 0,-3-8-31 16,0-11-7-16,-2-6-11 0,2-7-15 0,-4-8 0 16,0-6-18-16,0-7-29 0,-4-4-33 0,-4 0-34 15,-3 0-66-15,-1-39-86 0,-3 13-105 0,-3-5-114 16,-5-8-201-16,5-6-153 0,-1-7 154 0</inkml:trace>
  <inkml:trace contextRef="#ctx0" brushRef="#br0" timeOffset="27925.28">21498 15318 1939 0,'27'0'14'0,"-2"-29"39"15,0 29 24-15,-3-23 41 0,-3 23 19 0,-3-24 2 16,1 24 18-16,-5-19 6 0,-1 19 1 0,-5-14-30 16,2 14-40-16,-2-9-49 0,-2 9-36 0,-4 0-15 15,3 0-4-15,-3 0 6 0,0 0-1 0,0 0 8 16,-38 0 3-16,16 0-3 0,-9 27 4 0,-7-27-4 16,-5 17 2-16,-7-17 1 0,-3 18 1 0,-3-18 0 15,0 13-5-15,0-13-1 0,2 0-1 0,3 9 1 16,1-9 3-16,5 0-2 0,5 9 2 15,5-9-4-15,4 2 0 0,6-1 2 0,7 2 15 0,3-3 42 16,5 1 30-16,6-1 21 0,2 0-1 0,2 2-31 16,0 0-28-16,0-1-27 0,0 2-10 15,0 0 54-15,0 6 32 0,25 5 8 0,-25 6 1 16,16 7-64-16,-16 7-25 0,19 6-8 0,-19 14-1 16,16 9 1-16,-16 6-10 0,13 9 5 0,-13 5-3 15,0 5 3-15,0 6 0 0,0 2 2 0,0-1-6 16,0-3-36-16,0-2-56 0,0-2-73 0,0-3-85 15,0-3-68-15,-29 1-58 0,29-5-59 0,-39-3-114 16,12-8-188-16,-4-12 116 0</inkml:trace>
  <inkml:trace contextRef="#ctx0" brushRef="#br0" timeOffset="29128.3">20597 15437 3302 0,'18'-30'11'0,"3"5"13"0,-4 6 16 0,-1 4-2 16,3-2-14-16,-9 7-19 0,-6 5-22 0,0 5-1 15,-4 0 6-15,0 0 4 0,0 0 8 0,-35 23 1 16,12-23-1-16,-8 27 0 0,-6-6 1 0,-8 2 1 16,-7 4 3-16,-4-1-3 0,-4-1 4 15,-2 3-4-15,0 1 0 0,4-2-4 0,-2-1-20 16,7-2-9-16,3-1-11 0,5-3-1 0,3-1 17 15,9-2 11-15,6-7 15 0,3-1 2 0,7-2 5 16,3-4 7-16,5-1 24 0,3-2 49 0,2 0 45 16,4 0 44-16,0 0 17 0,0 0 2 0,0 0-17 15,0 0-45-15,0 0-45 0,0 0-41 0,0 0-22 16,27 0 7-16,-27 0-1 0,0 0-6 0,27 0-15 16,-27 0-12-16,16 0-8 0,-16 0 7 0,15 0-2 15,-15 27-3-15,6-2 12 0,-6 6-16 0,0 8-8 16,0 2-10-16,0 7-22 0,-27 2-17 0,27-1 0 15,-39 0-22-15,8 0-3 0,2-1-6 0,-4-2-2 16,-2-3 18-16,-1-3 12 0,-3-1 26 16,-2-5 11-16,2-4 12 0,-1-2 4 0,5-4 2 15,2-5 4-15,4-3 5 0,4-1 7 0,7-7 1 16,7-2 6-16,1-1 4 0,6-2 28 0,0-2 29 16,4-1 21-16,0 0 3 0,0 0-32 0,0 0-27 15,0 0-27-15,0-23-9 0,0 23 1 0,0-31-5 16,0 12-13-16,0-5-18 0,0-4-37 0,0-2-37 15,-23-5-30-15,23-3-26 0,-37-4-25 0,16-6-29 16,-6-3-21-16,0-5-41 0,1-5-37 0,-1-5-25 16,0-4 1-16,2-2 59 0,2 5 96 15,3 5 104-15,3 3 72 0,1 7 79 0,5 9 59 0,1 7 40 16,4 9 45-16,2 8 2 0,1 2-13 16,3 5-20-16,0 3-36 0,0 5-46 0,0 0-45 15,0 3-37-15,0 1-13 0,0 0-11 0,0 0 0 16,0 0 10-16,0 0-5 0,0 22 7 0,0-22 2 15,-20 30 1-15,20-5 4 0,-23 8-2 0,23 8-1 16,-23 8-4-16,23 5 4 0,-27 4-3 0,15 2 4 16,-2 1 3-16,-7-2-5 0,0-6 2 0,-2-7-4 15,-3-6-2-15,-3-8 2 0,0-7 2 0,2-7 17 16,0-8 59-16,6-4 62 0,1-6 51 0,3 0 22 16,5 0-25-16,-1-28-37 0,5 28-9 15,0-37-8-15,4 16-5 0,-1-3 1 0,3 2-29 16,0 0-16-16,2 5-20 0,0 4-27 0,0 13-16 15,0-15-25-15,0 15-17 0,0 0-2 0,0 0 1 16,0 0 8-16,0 0 9 0,0 32 7 0,0-32-2 16,-27 44-30-16,27-16-18 0,-45 2-18 0,14 3-18 15,-2 1 25-15,-8-3 6 0,-7 0 1 0,-8-4 6 16,-6-3-17-16,-6-3-7 0,-2-3 1 0,-9-6 5 16,1-3 12-16,-3-5 13 0,7-4 14 0,3 0 4 15,7 0 15-15,6-25 5 0,9 25 0 0,9-33 7 16,7 14 9-16,4-3 13 0,9-1 13 0,5 0 12 15,9 0-6-15,2 1-8 0,2-1 12 0,2 2-11 16,0-1-2-16,0 3-6 0,0 2-29 16,31 2 0-16,-31 2-7 0,0 4 3 0,23 0-3 15,-23 6-13-15,0-1-54 0,0 3-31 0,0 1 6 16,0 0 10-16,0 0 56 0,0 33 16 0,0-33-36 16,-36 37-32-16,36-17-23 0,-43 6 1 0,14 1 35 15,-2-3 35-15,-6 1 18 0,0-5 14 0,-7-1-2 16,-1-4-1-16,1-4 1 0,3-4 4 0,-2-7 4 15,5 0-1-15,5 0 4 0,2 0 18 0,7-22 29 16,3 22 29-16,2-29 34 0,5 29 3 0,3-34-21 16,5 16-18-16,4-1-24 0,2 1-15 15,0-1-2-15,0 2-3 0,0-1-13 0,0 1-4 16,25 0-12-16,-25 4-5 0,0 2-4 0,0 2-9 16,19 1-1-16,-19 3-9 0,0 2-1 0,0 2-6 15,0 1-7-15,-40 0-23 0,13 0-52 0,-6 0-38 16,-6 0-29-16,-6 0 24 0,-9 0 47 0,-2 21 45 15,-4-21 33-15,0 0-8 0,4 0 2 0,-1 0 0 16,3 0 5-16,8 0 19 0,5 0 7 0,8 0 11 16,8 0 27-16,9 0 29 0,5 0-1 0,9 0-8 15,2 0-25-15,0 0-34 0,0-20-3 0,37 20-1 16,-37 0 1-16,40-18-18 0,-16 18-38 0,3 0-64 16,0 0-91-16,2 0-111 0,-2 0-126 15,4 0-161-15,-2 0 42 0,-6 21 129 0</inkml:trace>
  <inkml:trace contextRef="#ctx0" brushRef="#br0" timeOffset="29288.15">16235 16080 2346 0,'0'0'-1'0,"0"0"-2"0,0 0-2 0,33 0 2 15,-33 0-1-15,27-19-6 0,-27 19-13 0,31 0-23 16,-12 0-23-16,3 0-41 0,3 0-58 0,4 26-103 15,2-26-132-15,8 22-61 0,1-22 74 0</inkml:trace>
  <inkml:trace contextRef="#ctx0" brushRef="#br0" timeOffset="35443.08">21603 15927 2850 0,'21'0'22'0,"-21"0"7"0,23 0 10 16,-13 0 11-16,-2 0-10 0,1 0 4 0,1-18 0 16,-6 18-13-16,0 0-6 0,-4 0-9 0,0 0-6 15,2 0-4-15,-2 0-8 0,0 0 1 0,0 0-7 16,0 22 9-16,0-22 3 0,0 37 0 0,0-12 4 15,-26 6-5-15,26 4 0 0,-21 2-2 0,21 0-3 16,-25 2 0-16,25-2 4 0,-25-1-2 16,25-1 3-16,-22-2-5 0,11-2-7 0,1-2-4 15,0-3-7-15,1-6 5 0,1-2 4 0,0-6 5 16,-3-3 8-16,3-6 2 0,-2-3 5 0,2 0-1 16,-3-23 3-16,1 23 10 0,-3-42 13 0,1 13 32 15,0-2 34-15,1-3 34 0,3-1 13 0,2 1-6 16,2 1-4-16,2 1-13 0,2 4-6 0,0 1-1 15,0 5-4-15,0 3-18 0,24 3-13 0,-24 4-18 16,0 5-28-16,21 3-15 0,-21 1-12 0,0 3-11 16,23 0-3-16,-23 0 1 0,18 32 4 0,-7-10 3 15,1 4 1-15,-1 7 0 0,1 5-7 0,-4 3 0 16,0 4-2-16,-1-1 0 0,-7-3 4 16,0-2-2-16,0-1-3 0,0-6-10 0,0-2-12 15,-29-4-4-15,29-7 2 0,0-4 12 0,-27-4 8 16,27-3 8-16,0-3 10 0,-19-4-3 0,19-1 6 15,0 0-4-15,-10 0-7 0,10-28 3 0,-15 28 1 16,9-39 18-16,0 16 6 0,-2-4 6 0,4-2-1 16,0-1-1-16,-1 0 14 0,5 0 30 0,0 3 35 15,0 2 6-15,0 4 10 0,0 2-14 0,29 2-8 16,-29 5-11-16,0 5-32 0,19 1-28 0,-19 4-34 16,0 0-17-16,0 2-4 0,14 0 4 0,-14 0 0 15,0 24 17-15,9-24 0 0,-9 43 0 16,8-15 4-16,-4 4-13 0,0 4 0 0,0 1-5 15,-2 1-12-15,-2-6-21 0,0-3-1 0,0-5-7 16,0-3 5-16,0-5 20 0,-24-3 9 0,24-6 17 16,0-1 12-16,0-3 9 0,-19-3-5 0,19 0 1 15,0 0-7-15,-14-25-4 0,14 25 9 0,-19-43-4 16,9 15 7-16,-3-3 11 0,3-4 0 0,2-1 16 16,1-1 25-16,3 1 5 0,2 4 42 0,2 2 25 15,0 3 8-15,0 8 11 0,0 1-56 0,0 6-44 16,0 3-42-16,23 5-37 0,-23 4-1 15,0 0 4-15,0 0 6 0,0 27 5 0,16-4 11 0,-16 9-8 16,15 7 4-16,-5 7 2 0,1 5-3 0,-1 7 5 16,0 2-10-16,-4 2-8 0,-1-4-23 15,-5-3-12-15,0 1-7 0,0-4 11 0,0-4 2 16,0-5 29-16,0-9 3 0,-29-7 4 0,29-4 26 16,0-7-9-16,0-7 5 0,-15-6 9 0,15-3 0 15,0 0-8-15,0 0 1 0,-12-29-9 0,12 7-5 16,-15-6 5-16,5-3-5 0,2-5 9 0,-3-7-4 15,3 1-8-15,0 0 17 0,2 0 7 0,4 6 23 16,2 3 22-16,0 5 0 0,0 3 2 0,0 7-24 16,0 5-14-16,0 5-18 0,0 2-28 15,20 4-4-15,-20 2 4 0,0 0 6 0,0 29 15 0,15-7-1 16,-15 8-10-16,18 6 5 0,-18 4-6 16,19 8 7-16,-11 4 6 0,-2 2-10 0,-6-3-28 15,0-2-24-15,0-4-17 0,0 0-15 0,0-6 24 16,0-7 17-16,-24-3 14 0,24-9 20 0,-21-3 2 15,21-7 9-15,0-1 4 0,-21-6 5 0,21-1 8 16,0-2-3-16,-18 0-5 0,18 0-3 0,-13-28 0 16,13 28 8-16,-14-35-12 0,8 12 4 0,-5-1 5 15,5-2-12-15,0-2 26 0,4-2 14 0,-2 4 3 16,2 1 15-16,2 1-8 0,0 5-14 0,0 2-9 16,0 5-9-16,0 5-9 0,0 2-13 0,0 1-8 15,0 4-11-15,0 0 6 0,0 0 6 16,0 23 10-16,16-23-7 0,-16 47-64 0,0-16-77 15,0 5-96-15,15 6-49 0,-15 3-17 0,8 4-1 16,-8-3-6-16,8-1-67 0,-4-1-64 0,0-3-67 16,-4-1-133-16,2 1-246 0,5-8 143 0</inkml:trace>
  <inkml:trace contextRef="#ctx0" brushRef="#br0" timeOffset="38230.9">18218 16804 1639 0,'0'0'38'0,"-34"0"22"16,14 23 37-16,-3-23 43 0,2 0 0 0,1 0 4 16,-3 19-2-16,-2-19-19 0,2 15-5 0,1-15 5 15,1 12-5-15,0-12 4 0,7 13-15 0,-1-6-14 16,5-3-9-16,2-2-14 0,2 1 1 0,4-3-8 15,-3 4-7-15,5-2 2 0,0-2-11 16,0 0 4-16,0 0 11 0,0 0 27 0,0 3 21 0,0 1 9 16,44 1 2-16,-13 2-9 0,12 3 5 15,9 1 22-15,16 1 24 0,15 1 19 0,18-1 16 16,11 0 17-16,16-1 29 0,12-1-11 0,13-1-17 16,13-1-44-16,14 2-54 0,10 0 9 0,6 1 13 15,9 1 35-15,4 3 12 0,-5 0-15 0,-9 1-17 16,-11 0-41-16,-17-2-23 0,-18-1-27 0,-21-3-26 15,-23-1-11-15,-22-2-12 0,-19-1-9 0,-14-3-3 16,-15 0-6-16,-10 0-5 0,-11-3-51 0,-8 0-45 16,-6 0-46-16,0 0-73 0,-41 0-63 15,6 0-128-15,-13 0-119 0,-14 0-62 0,-16 0-51 16,-21 0-19-16,-15 0-38 0,-16 0-248 0,-5 0 35 16,-11 0 191-16</inkml:trace>
  <inkml:trace contextRef="#ctx0" brushRef="#br0" timeOffset="38779.15">18176 16660 4621 0,'27'0'28'16,"2"0"55"-16,-2-27 101 0,-2 27 120 0,-1-21 83 16,-5 21 31-16,-4-15-46 0,-3 15-74 15,-4 0-91-15,-2 0-74 0,-1 0-55 0,-1 0-48 16,-4 0-27-16,0 0-19 0,0 0-1 0,0 0 1 16,0 0 13-16,-29 0 5 0,29 0 4 0,-54 27 3 15,9-27-5-15,-11 32 0 0,-12-13-29 0,-7 4-18 16,-6-2-23-16,-3-2-12 0,-1 2 10 0,0-1 15 15,11 1 18-15,4-3 11 0,14 0 14 0,12-5 4 16,9 0 5-16,10-2 43 0,11-3 63 0,6-4 55 16,6-1 35-16,2 0-18 0,0 0-50 0,45 5-52 15,-10 1-27-15,11 2-14 0,9 5-2 0,12 4-1 16,9 1-9-16,3 2-9 0,-1 2-12 16,-1-1-5-16,-9 1-36 0,-10-1-84 0,-9-1-121 15,-9 2-162-15,-13-1-185 0,-7 1-76 0,-9 2-43 16,-11 1-43-16,0 1-6 0,0 5-301 0,-48-6 74 15,11-1 209-15</inkml:trace>
  <inkml:trace contextRef="#ctx0" brushRef="#br0" timeOffset="39283.03">18178 17423 4757 0,'25'0'25'16,"0"0"22"-16,-4 0 36 0,-7 0 47 15,0 0 15-15,-3-22-3 0,-7 22-24 0,-2 0-44 16,-2 0-40-16,0 0-19 0,0 0-23 0,0 0-14 16,0 0 10-16,0 0 5 0,0 0 18 0,0 30 20 15,0-12-4-15,-23 6 0 0,23 2-8 0,-29 6-12 16,11 3-4-16,-1 2 4 0,-4-2-4 0,-1 4 8 15,-1-1-8-15,0-2-3 0,0-1 3 0,2-3-4 16,1-1 5-16,3-4-1 0,0-6-3 16,5-2 0-16,4-5 0 0,-1-4 4 0,7-3 10 15,2-3 9-15,2-2 51 0,0 0 40 0,0-2 30 0,0 0 0 16,0 0-47-16,0 0-54 0,31 4-28 16,-31 1-19-16,44 0-41 0,-18 0-42 0,8 0-89 15,1 1-108-15,0-3-74 0,-4 4-63 0,-4-7-51 16,0 0-44-16,-7 0-37 0,-1 2-97 0,-1 1-230 15,-1 0 97-15,-1-1 150 0</inkml:trace>
  <inkml:trace contextRef="#ctx0" brushRef="#br0" timeOffset="39510.08">18428 17776 4556 0,'23'-13'6'0,"2"0"20"0,-9 0 60 0,3 4 70 15,0-4 49-15,-19 4-7 0,18 3-50 0,-18 3-73 16,0 1-56-16,0 1-19 0,0 1-23 0,0 0-3 16,0 0-1-16,0 0 4 0,0 0 14 0,0 0 8 15,-22 28-1-15,22-28-4 0,-19 32-5 0,19-13-35 16,-23 6-47-16,23 4-40 0,-20 2-55 0,20-1-39 16,-17 1-44-16,17-2-54 0,-12 0-47 0,5-1-39 15,1-2-42-15,2-3-119 0,0-13-199 0,0 0 113 16</inkml:trace>
  <inkml:trace contextRef="#ctx0" brushRef="#br0" timeOffset="39659.22">18585 17495 3586 0,'13'-9'0'16,"-3"0"0"-16,-2 4-4 0,-1 0 2 0,1-4-7 15,-2 5-32-15,-4 1-58 0,0 3-40 0,-2 0-35 16,0 0-24-16,0 0-14 0,0 24-89 0,-31-24-185 15,31 28-173-15,-18-28 77 0</inkml:trace>
  <inkml:trace contextRef="#ctx0" brushRef="#br0" timeOffset="40387.3">18697 17509 2320 0,'13'-6'-3'0,"-3"-4"-9"16,0 3-28-16,-4 2-11 0,1 0 1 0,-3 1-1 16,0 1 2-16,0 1-22 0,-4 2-2 0,2 0 9 15,-2 0 27-15,0 0 32 0,0 0 2 0,0 27 3 16,0-27 0-16,0 22 27 0,0-22 38 0,0 24 21 16,0-24 36-16,0 23-6 0,-19-23-13 0,19 17 5 15,0-17 0-15,0 12 24 0,0-12 33 16,0 5 37-16,0-5 24 0,0 0 21 0,0 0-1 15,0 0-17-15,0 0-23 0,0 0-36 0,0 0-39 16,0 0-34-16,0 0-32 0,0 0-26 0,0 0-18 16,0 0-16-16,0 4-13 0,0-4 1 0,0 4 2 15,0 1 3-15,0 3 12 0,0 3-3 0,0 1-2 16,0 3-1-16,0 5-6 0,-22 1 2 0,22 1 2 16,0 1 2-16,-15 0 2 0,15 0 0 0,0 2-8 15,-12 0-1-15,12-2 5 0,0 1 0 0,-8-1 0 16,8-2 3-16,-7-3-9 0,5-4 0 0,0-1 4 15,2-4 7-15,0-4 6 0,-2 2 4 16,2-7 10-16,0 0-1 0,0 0-7 0,0 0-13 16,0 0-6-16,0-37-17 0,0 37 10 0,0-38 2 15,23 13-10-15,-23-3-9 0,0 1-5 0,25 0 7 16,-25 1 9-16,16 1 16 0,-16 1-5 0,15 3-2 16,-15-1 1-16,16 6 0 0,-7 0 4 0,-1 1 1 15,-2 4-2-15,2 2 0 0,-4 1-4 0,1 4-1 16,-1 1-4-16,-4 2-6 0,4 1-1 0,-2 0 6 15,-2 0 1-15,2 0 5 0,0 0-2 0,0 26 2 16,2-26 2-16,2 31 1 0,-4-13 1 0,5 3-3 16,-1 0 1-16,-4 3 0 0,2-4-21 0,-2 2-30 15,0-4-11-15,-2 0-17 0,0-4 5 0,0-1 7 16,0-3 3-16,0-2 15 0,0-4 23 16,0 1 21-16,0-5 12 0,0 0 4 0,0 0-5 15,0 0 6-15,0 0-22 0,0-24-7 0,-14 24-2 16,14-27 0-16,0 9 12 0,0-3 8 0,0 2 1 15,0-3-5-15,0-1 5 0,0 3-4 0,0 1 1 16,22 0 3-16,-22 2 7 0,29 2 9 0,-10 2 4 16,0 1 3-16,3 4-5 0,1 3-10 0,2 0-4 15,-2 5-6-15,-1 0-5 0,-3 0 3 0,2 0-2 16,-7 33 2-16,1-33-1 0,-7 37 9 0,0-13-39 16,-8 1-51-16,0 3-71 0,0 3-94 15,0 1-71-15,-35 1-87 0,35 2-175 0,-41-5-198 16,18-2 111-16</inkml:trace>
  <inkml:trace contextRef="#ctx0" brushRef="#br0" timeOffset="40782.62">19228 17818 3892 0,'46'-9'27'0,"-3"-2"12"0,-3 1 55 0,-7 1 74 15,-7 0 49-15,-1 0 53 0,-4 2-13 0,-9 3-48 16,-1 1-62-16,-7 1-67 0,0 2-39 0,-4 0-34 15,0 0-18-15,2 0-1 0,-2 0-10 0,0 0 3 16,0 0 0-16,0 0 11 0,0 0 11 0,0 0 3 16,0 28 3-16,25-28-7 0,-25 20 0 15,20-20 5-15,-20 23 4 0,25-23 4 0,-25 15 5 16,21-15-5-16,-21 0-10 0,0 0-8 0,17 0-4 16,-17 0 0-16,10 0-11 0,-10-22-19 0,14 22-20 15,-10-22-12-15,3 22 4 0,-3-25 5 0,0 10-9 16,-2-1-18-16,0 0-7 0,-2 1-5 0,0-1 4 15,0 2 17-15,0-1-2 0,0 3-3 0,-27 2 3 16,27 1 3-16,-23 4 16 0,23 2 23 0,-37 3 20 16,10 0 4-16,-4 0 10 0,-2 33 4 15,-6-12-2-15,0 3 4 0,-1 6-4 0,3 5 0 16,0 4 2-16,2 3-1 0,4 3-12 0,2 3-22 16,4 1-28-16,7 2-29 0,1-1-15 0,5 1-2 15,5-5-10-15,5 0-9 0,2-3-20 0,0-7-29 16,0-4-39-16,0-6-58 0,35-4-103 0,-35-4-223 15,29-8-39-15,-29-2 97 0</inkml:trace>
  <inkml:trace contextRef="#ctx0" brushRef="#br0" timeOffset="41315.64">17990 17720 2859 0,'4'0'23'0,"0"0"14"0,-2 0 19 16,-2 18 27-16,3-18 5 0,-1 0 17 0,-2 0 8 15,0 0-3-15,0 0-5 0,0 0-10 0,0 0-2 16,0 0 0-16,0 0 6 0,0 0 11 0,0 0 10 15,0 0 7-15,0 0 11 0,0 0 24 0,0 0 20 16,0 0 50-16,0 0 41 0,0 0 28 0,0 0-34 16,0 0-75-16,29 0-84 0,-29 0-68 0,26 0 18 15,-26-20 38-15,34 20 30 0,-12 0 14 16,1-17-14-16,0 17-21 0,-1 0-1 0,-1-13-10 16,-2 13-13-16,-3 0-13 0,-3-5-26 0,-5 5-20 15,-2 0-14-15,-4 0-10 0,2 0-5 0,-4 0 1 16,0 0-5-16,0 0-26 0,0 0-44 0,0 0-71 15,0 0-101-15,0 0-132 0,0 0-101 0,0 0-68 16,0 0-37-16,-20 0 14 0,20 0-30 0,-15 0-136 16,15 0-221-16,-12 0 144 0</inkml:trace>
  <inkml:trace contextRef="#ctx0" brushRef="#br0" timeOffset="55888.03">14701 5665 1868 0,'-6'0'-3'0,"2"0"0"0,2 0 11 16,-2 0 21-16,4 16 32 0,0-16 20 0,0 0 15 15,-4 0-8-15,4 11-10 0,-2-11 2 0,2 0-3 16,0 7 1-16,0-7 3 0,0 0-13 0,0 5-5 16,0-5-7-16,0 0-4 0,0 0 4 0,0 0-5 15,0 0 10-15,0 0-3 0,0 0 7 0,0 0 16 16,0 0-1-16,0 0-5 0,0 0-20 0,24 0-20 16,-24 0-5-16,50 0 12 0,-9 0 16 0,13 0 25 15,12 0 3-15,17 0 5 0,10 0 3 0,10 0-13 16,9 0-11-16,12-20-28 0,8 20-26 0,13 0-16 15,16 0-7-15,11 0 1 0,8 0 18 0,12 0 22 16,0 0 20-16,2 0 9 0,-3 0 14 0,-12 0 5 16,-15 0 8-16,-20 0 7 0,-15 0-11 15,-22 0-18-15,-18 0-15 0,-23 0-13 0,-16-18-18 16,-11 18-13-16,-14 0-12 0,-11 0-23 0,-10 0-57 16,-2 0-49-16,-2 0-53 0,0 0-64 0,-37 0-54 15,8 0-92-15,-10 22-105 0,-15-22-175 0,-10 34-176 16,-12-15 145-16</inkml:trace>
  <inkml:trace contextRef="#ctx0" brushRef="#br0" timeOffset="58116.47">1848 6786 1704 0,'0'-3'20'0,"0"3"6"15,0-2 12-15,19 2 14 0,-19-2-7 0,0 2 15 16,0 0 13-16,0 0 11 0,0 0 10 0,0 0 0 16,8 0-13-16,-8 0-12 0,0 0-11 0,4 0-15 15,-4 0-4-15,4 0-12 0,4 0-9 0,-3 0 0 16,1 0 1-16,2 0 15 0,6 0 6 0,3 0 4 16,2 0-1-16,-1 0-13 0,9 0 2 0,4 16-5 15,-4-16 0-15,6 0 2 0,2 0 1 0,0 11 1 16,3-11 8-16,1 0 1 0,0 8 0 15,2-8-3-15,5 3-2 0,4-2 2 0,-1-1 1 16,3 0 7-16,2 0-3 0,-3 0 11 0,3 0-4 16,0 0 0-16,4 0-2 0,-5 0-10 0,-3 0-8 15,8 0-4-15,-4 0-4 0,-3 0-3 0,3-15-1 16,0 15-10-16,4 0-1 0,0 0-4 0,1 0-2 16,12 0 2-16,1 0-3 0,9 0 4 0,-1-7 17 15,9 7 10-15,0 0 4 0,4-6-1 0,0 4-17 16,0-1-8-16,-2-1-4 0,0-1 0 0,0 1 1 15,0 0 0-15,-2-1 6 0,-2 2 4 0,-3-1 6 16,3-2 9-16,-6 3 4 0,-3-3 0 0,-1 3-5 16,-3-2-4-16,1 0-14 0,-3 1-2 15,-2 1 0-15,3 0-5 0,-1 0 1 0,0-1 0 16,-1 2 1-16,-1-1 9 0,2 1 12 0,-3-2 0 16,-3 4 4-16,-2-3-5 0,-8 1-8 0,-1 0 0 15,-1 0-5-15,0 1-6 0,-7 0-3 0,3-2 0 16,0 2-1-16,-3-1 4 0,5 2 0 0,0-4 1 15,3 4 2-15,-1-2-1 0,2 0-3 0,0 0-1 16,4-1-4-16,0 1 4 0,4-1-2 0,0 1 0 16,0 0 3-16,2-2 6 0,0 3-3 0,2-5 2 15,1 4-5-15,-1 1-7 0,0-3 3 0,2 2 0 16,3 1 0-16,1-1-2 0,3 2 0 16,5 0-2-16,3 0 3 0,2 0-1 0,2 0 2 15,4 0-1-15,0 0-2 0,0 0 7 0,2 0-3 16,-2 18 2-16,-2-18-2 0,-2 0-4 0,0 0 4 15,-3 17-1-15,3-17 0 0,0 0 0 0,-4 15 0 16,4-15-5-16,2 8 3 0,2-8-2 0,-2 8 1 16,2-4 4-16,-2-1-4 0,-2 1 7 0,2-1-3 15,-7 1 0-15,-1 1 4 0,-2-2-7 0,-5 0 6 16,1 0 1-16,-3-1 1 0,-2 0 0 0,1 0 1 16,1 1 1-16,-4-3-1 0,3 0 0 0,-3 2-5 15,0-2 2-15,1 0-2 0,-3 0 1 0,2 0-2 16,-2 0 0-16,1 0 0 0,-1 0 1 15,-2 0-1-15,-2 0-1 0,-2 0-3 0,-2 0 1 16,2-15-1-16,0 15-1 0,0 0 0 0,0 0 0 16,2 0 4-16,6 0 0 0,5 0-3 0,-1 0 2 15,5 0 2-15,-1 0-2 0,5 0 5 0,0 0-6 16,-1 0 1-16,-1 0 2 0,2 0-3 0,-5 0 3 16,1 0-3-16,-3 0 1 0,3 0 0 0,-3 0 1 15,3-14 0-15,6 14-3 0,-1 0 3 0,9 0-4 16,2 0 4-16,5 0 0 0,3 0-2 0,0 0-1 15,3 0 5-15,-5 21-1 0,-6-21 2 0,-2 0 3 16,-4 0-9-16,-4 17 3 0,-3-17-2 16,-3 0-1-16,-5 14-2 0,5-14 1 0,-3 8 2 15,-1-8 1-15,-1 7 11 0,-5-6 9 0,-5 1 9 16,-4-2 15-16,-9 0-1 0,-3 0 3 0,-9 0 2 16,-4 0-7-16,-6 0 0 0,-6 0-5 0,0 0-14 15,-9 0 4-15,3 0-2 0,-7 0-1 0,-4-18 4 16,0 18-9-16,-4 0-8 0,1 0-3 0,-3 0-4 15,0 0-3-15,0 0 2 0,0 0-2 0,0 0 5 16,0 0-3-16,0 0-6 0,0 0 6 0,0 0-7 16,0 0 4-16,0 0 3 0,0 0-6 0,0 0 3 15,0 0-3-15,0 0 2 0,0-8 4 0,0 8-9 16,0 0-9-16,0 0 0 0,0 0-3 16,0 0 6-16,0 0 11 0,0 0-7 0,0 0 0 15,0 0-10-15,0 0-6 0,0 0-7 0,0 0-3 16,0 0 4-16,0 0 1 0,0 0 2 0,0 0 5 15,0 0-3-15,0 0 6 0,0 0 4 0,0 0 2 16,0 0 2-16,0 0 2 0,0 0 2 0,0 0-4 16,0 0 0-16,0 0-10 0,0 0-10 0,0 0-14 15,0 0-11-15,0 0-21 0,0 0-32 0,-21 0-37 16,21 0-63-16,0 0-80 0,0 0-82 0,0 0-104 16,0 0-130-16,-19 0-208 0,19 0 129 15</inkml:trace>
  <inkml:trace contextRef="#ctx0" brushRef="#br0" timeOffset="61262.04">1794 7732 1764 0,'0'3'10'0,"9"-2"-1"0,-9 1-1 16,4-1 12-16,-4-1 10 0,6 0 23 0,-6 1 25 16,0-1 11-16,0 0 0 0,0 0-7 0,0 0-7 15,0 0-11-15,0 0-10 0,0 0-4 0,0 0-8 16,0 0-5-16,0 0-9 0,0 0-6 15,0 0-10-15,0 0-3 0,0 0-1 0,0 0 2 16,0 0 1-16,0 0 4 0,0 0 3 0,0 0 10 16,0 0 13-16,0 0 7 0,16 0 6 0,-16 0 2 15,27 0-1-15,-8 0 1 0,8 14 10 0,4-14-4 16,6 0 5-16,2 0 1 0,7 0-7 0,3 0 1 16,9 0-10-16,6 0-7 0,7 0-9 0,1 0-5 15,9 0-2-15,7 0 2 0,8 0 7 0,3 0 2 16,4 0-3-16,5 0-6 0,1 0-6 0,-1 0-4 15,3 0-5-15,7 0-1 0,2 0-10 0,14 0-6 16,11 0 2-16,10 0-3 0,8 0 1 16,13 0-1-16,8 0 0 0,8 23 6 0,3-23 4 15,7 0 3-15,3 0-3 0,-3 0-3 0,1 0-2 16,4 0-2-16,-3 0 12 0,1 0 15 0,-2 0 11 16,-7 0 8-16,-6 0 0 0,-8 0-10 0,-8 0-7 15,-11 0-7-15,-8 0-3 0,-8 0-5 0,-7 0-7 16,-5 0-1-16,-7 0-8 0,-2 0 1 0,-4 0 3 15,0 0-4-15,-8 0 3 0,-3 0-3 0,-7 0-3 16,-7 0 6-16,-8 0 2 0,-5 0-2 0,-9 0 3 16,-9 0-1-16,-6 0-6 0,-6 0 8 0,-13 0-6 15,-4 0 0-15,-10 0 2 0,-4 0-2 0,-7 0 3 16,-5 0-7-16,-3 0-44 0,-6 0-49 16,-2 0-52-16,0 0-66 0,0 0-28 0,0 0-39 15,0 0-44-15,0 0-55 0,0 0-150 0,-23 0-151 16,23 0 100-16</inkml:trace>
  <inkml:trace contextRef="#ctx0" brushRef="#br0" timeOffset="62074.9">11867 7785 2648 0,'-14'0'5'15,"6"0"3"-15,1 0 1 0,5 14-1 0,2-14 11 16,0 0 16-16,0 0 22 0,0 0 31 0,0 0 12 16,0 0 4-16,0 0-3 0,0 0-16 0,0 0-17 15,0 7-18-15,0-7-12 0,0 2-10 0,0-1-1 16,0-1 3-16,0 2 9 0,0-2 14 0,0 1 10 16,0-1 11-16,0 0 8 0,0 3 1 0,0-1-2 15,25 1-1-15,-25-1-11 0,21 3-1 16,-21 0 1-16,39-1-5 0,-12 3 1 0,6-3-7 15,10 2-5-15,11-3-8 0,10 1-4 0,15 0-9 16,14-2-10-16,16-1-4 0,13 2 7 0,11-3 0 16,18 4-2-16,14-3-7 0,21 1-11 0,17 4-3 15,7 0 19-15,14 0 29 0,13 1 22 0,13 2 24 16,5 0 16-16,-5-2 4 0,-10 1 7 0,-15 0 14 16,-4-1-28-16,-16-3-22 0,-15 0-30 0,-14-1-32 15,-19 0 1-15,-13-1-9 0,-11-1-5 0,-20-1 5 16,-15 0-4-16,-18 0-1 0,-18 0 0 0,-14 0-16 15,-15 0-9-15,-15 0-109 0,-7 0-103 0,-9 0-92 16,-2 0-85-16,0 0 16 0,0 0-16 0,-44 0-38 16,5 0-70-16,-13 0-206 0,-18 0-127 15,-19 0 138-15</inkml:trace>
  <inkml:trace contextRef="#ctx0" brushRef="#br0" timeOffset="63106.28">1321 8649 2540 0,'0'1'5'0,"0"-1"0"16,0 1 11-16,0-1 16 0,18 0 12 0,-18 0 23 0,0 0 7 16,0 0 13-16,0 0 7 0,0 0 4 15,0 0-9-15,9 0-24 0,-9 0-18 0,10 0-19 16,-2 0 0-16,3 0 9 0,5 0 7 0,-1 0 10 15,7 0 2-15,3 0-2 0,4 0 0 0,2 0-6 16,0 0 3-16,11 0-2 0,-3 0-5 0,10 0 0 16,1 0-5-16,8 0 8 0,4 0 6 0,2 0 11 15,4 0 9-15,5 0-1 0,3 0 4 0,3 0-6 16,1 0 1-16,3 0-3 0,2 0-19 0,10 0-18 16,12 0-16-16,11 0-17 0,10 0 4 0,7 0 6 15,13 0 12-15,10 0 14 0,9 0 3 16,9 0-3-16,4 0-10 0,1 0-10 0,3 0 4 15,7-15 0-15,1 15-6 0,8 0 3 0,5 0-13 16,10 0-4-16,2 0 6 0,4 0-5 0,9 0 4 16,7 0 5-16,7 27-2 0,2-27-3 0,-6 17 2 15,-2-17 5-15,2 0 8 0,-1 20 5 0,-1-20 11 16,-4 17-5-16,-7-17-3 0,-6 15 3 0,0-7-7 16,-2 2 14-16,-1 0 13 0,-14-1 18 0,-7-2 9 15,-16-2-5-15,-7 1-6 0,-15-3-13 0,-12-1 16 16,-17-2 26-16,-16 0-1 0,-13 0-9 0,-14 0-30 15,-10 0-33-15,-11-21-12 0,-10 21-5 16,-13 0 0-16,-6-18-4 0,-10 18 9 0,-8 0-5 16,-5-13-33-16,-6 13-72 0,-1 0-93 0,-5 0-83 15,-2 0-57-15,0 0-28 0,0-8-45 0,0 8-42 16,0 0-27-16,-23 0-46 0,23 0-107 0,-35 0-121 16,10 0 118-16</inkml:trace>
  <inkml:trace contextRef="#ctx0" brushRef="#br0" timeOffset="63867.03">12341 8882 2154 0,'0'2'22'0,"0"2"0"15,0-3 8-15,0 2 19 0,0-3-1 0,0 0 25 16,0 2 23-16,0-1 17 0,0-1 11 0,0 0 9 15,0 0 0-15,0 0-9 0,0 0-15 0,0 0-26 16,0 0-25-16,0 2-16 0,0-2-4 0,0 0 8 16,0 0 29-16,0 3 22 0,0-3 15 15,0 0-1-15,0 0-20 0,33 1-17 0,-8 1-14 0,12-2 0 16,14 0 9-16,11 0 4 0,9 0 3 0,11 0 13 16,11 0-9-16,9 0 0 0,7 0-2 15,7 0-18-15,6-22-21 0,14 22-18 0,11 0-15 16,8 0-9-16,7-12 15 0,7 12 42 0,3 0 36 15,-1 0 29-15,-3 0 33 0,-11 0-18 0,-13 0-27 16,-11 0-30-16,-13 0-38 0,-17 0-31 0,-16 0-8 16,-17 0 0-16,-16 0-4 0,-15 0-12 0,-10 0-52 15,-10 0-91-15,-13 0-19 0,-6 0-33 0,0 0-30 16,-39 20-6-16,5-20-111 0,-13 25-105 16,-17-25-113-16,-19 28-257 0,-12-28-39 0,-15 21 154 0</inkml:trace>
  <inkml:trace contextRef="#ctx0" brushRef="#br0" timeOffset="64814.49">1308 9743 2365 0,'0'3'15'0,"0"-1"5"16,0 1 10-16,0-3 17 0,0 0 5 0,0 1 20 15,0-1 15-15,0 1 8 0,0-1 7 0,0 0 5 16,0 2-1-16,0-2-2 0,0 0-11 0,0 0-19 15,0 0-13-15,0 0-12 0,0 0-4 0,0 0 1 16,0 0 3-16,0 0-2 0,0 0-5 0,23 0-7 16,-23 0-8-16,27 0 2 0,-8 0 11 15,8 0 11-15,8 0 16 0,10 0 6 0,5 0-6 16,8 14-11-16,12-14-8 0,9 0-11 0,1 0-5 16,17 0 5-16,7 0 7 0,9 0-3 0,11 0-5 15,13-21-18-15,16 21-17 0,16 0-3 0,15-20 0 16,11 20 6-16,20-15 3 0,10 15-5 0,19-14 10 15,2 14 3-15,4-14 6 0,8 14 17 0,7-13-5 16,4 13 2-16,3-7-8 0,-3 4-11 0,0 3-3 16,6 0 2-16,-4 0 5 0,-5 0 6 15,-7 0 9-15,-9 26-9 0,-6-26 4 0,-9 0 2 16,-9 22-8-16,-22-22 17 0,-9 0-6 0,-22 14-9 0,-14-14-7 16,-16 0-8-16,-17 0-3 0,-20 0 0 15,-18 0 9-15,-17 0-6 0,-13 0 7 0,-17 0-1 16,-10 0-13-16,-8-17-9 0,-11 17-73 0,-8 0-60 15,-4 0-62-15,0 0-72 0,0 0-17 0,0 0-36 16,-35 0-38-16,12 0-51 0,-8 0-120 0,-4 0-257 16,-6 0 86-16,-5 0 126 0</inkml:trace>
  <inkml:trace contextRef="#ctx0" brushRef="#br0" timeOffset="67707.27">10272 9892 2378 0,'0'0'22'15,"0"0"10"-15,0 11 1 0,0-11 12 0,0 0-6 0,0 0 10 16,0 0 29-16,0 0 13 0,0 0 16 16,0 5 7-16,0-5-7 0,0 0-8 0,0 0-18 15,0 0-13-15,0 0-16 0,0 0-10 0,18 0-14 16,-18 0-16-16,10 0-2 0,-10 0-1 0,19 0 14 16,-4 0 16-16,-1 0 10 0,3 0 8 0,5 0 0 15,3 0-3-15,2 0-3 0,8 0 5 16,4 0 3-16,7 0 10 0,8 0 0 0,8 0-9 0,12 0-4 15,13 0-11-15,14 0-3 0,17 0-3 0,12 0-6 16,15 0 0-16,18 0-8 0,21 0-11 0,21-22-7 16,18 22-9-16,13 0-3 0,22 0 4 15,19-13 19-15,15 13 9 0,3 0 2 0,5 0 0 16,0 0-14-16,8 0-11 0,-9 0 2 0,-5 0-7 16,-5 21 1-16,-3-21 4 0,-3 23 2 0,-10-23 10 15,-13 28-1-15,-14-28 5 0,-8 27-2 0,-13-14 9 16,-14-3 13-16,-23 0 13 0,-14-10-8 0,-21 11-3 15,-19-11-22-15,-24 5-14 0,-26-5 9 0,-20 0-18 16,-18 0-18-16,-19 0-87 0,-13 0-85 0,-8 0-81 16,-6 0-86-16,0 0-42 0,-49 0-54 0,7 0-146 15,-13 0-231-15,-20 0 123 0</inkml:trace>
  <inkml:trace contextRef="#ctx0" brushRef="#br0" timeOffset="68578.71">1424 10833 1972 0,'-31'0'-2'0,"9"0"8"0,5 17 23 0,2-17 43 15,7 0 40-15,2 0 23 0,2 17-8 0,-4-17-31 16,8 0-20-16,-5 13-9 0,5-13 11 0,0 6 19 16,-4-6 17-16,4 5 4 0,0-5-2 0,0 2-6 15,0-1-9-15,0-1 8 0,0 0 0 0,0 2 1 16,27 0-5-16,-27-1-11 0,27 0-4 0,-8 0-10 16,8 2 0-16,12 0-10 0,2-3-7 15,17 0-5-15,10 0-11 0,21 0-7 0,6 0-14 16,25 0-5-16,17 0 4 0,22 0 13 0,21 0 4 15,24-21-7-15,19 21-9 0,19 0-21 0,27 0 7 16,16-13 19-16,15 13 3 0,12 0 23 0,9 0 1 16,3 0 1-16,3 0 3 0,-9 0-11 0,-4 0-5 15,-10 0 2-15,-4 0 4 0,-11 0 0 0,-16 16-7 16,-10-16-16-16,-3 0-13 0,-6 0-12 0,-8 0 0 16,-12 0-4-16,-5 0-8 0,-1 0 8 0,1 0-4 15,-3 0 8-15,-5 0 51 0,-12 19 13 0,-17-19 12 16,-12 0-4-16,-19 0-39 0,-25 0-24 0,-26 0-5 15,-25 0-8-15,-25 0-57 0,-19 0-85 16,-16 0-95-16,-7 0-92 0,-12 0-50 0,-6 0-20 16,0 0-31-16,0 0-44 0,-47 0-95 0,14 0-302 15,-8 23 115-15,-9-23 140 0</inkml:trace>
  <inkml:trace contextRef="#ctx0" brushRef="#br0" timeOffset="72052.05">7710 12802 1752 0,'0'0'28'0,"0"0"4"0,0 0 13 0,0 0 19 16,0 0-4-16,0 2 11 0,0-2 5 15,0 0 1-15,0 0 0 0,0 0 2 0,0 1-5 16,0-1-8-16,0 0-12 0,0 0-6 0,0 0-10 16,0 0 1-16,0 0-1 0,0 0 1 0,0 0 10 15,0 0-2-15,0 0-3 0,0 0-1 0,0 0-11 16,0 2 2-16,0-2 4 0,0 0-2 0,0 0 4 16,0 1-7-16,25-1-10 0,-25 0-5 0,19 3-2 15,-3-2 8-15,7 2 19 0,6-1 14 0,4 3 12 16,8-1 4-16,7 0-4 0,8 2-2 0,4 0-6 15,10 0 1-15,4-1 2 0,7 0 3 0,6-1 7 16,4 3-1-16,2-3-7 0,8 0-16 0,2-1-19 16,7 1-16-16,10-1-9 0,12 0 1 15,15 0-6-15,16 1 2 0,17 1-2 0,12-1 0 16,15-1 15-16,14-1-1 0,15 2 1 0,8 0 1 16,6 0-12-16,2-1 2 0,9 3-6 0,11-1-2 15,-1 3-1-15,2-2 4 0,-4 2 11 0,0-2 7 16,1 2 16-16,-3-2-2 0,-11 2-6 0,-8 0-8 15,-6-3-10-15,-2 3 4 0,-6-2 0 0,-7-1 0 16,-8 3-3-16,-2-1-6 0,-4 1 12 0,-4 0 18 16,-2 0 9-16,-7 1 2 0,-10 1-11 0,-12-3-15 15,-13-1-10-15,-12 2-4 0,-14-3 5 0,-13-1-1 16,-17 0-3-16,-13-1 7 0,-16-1 4 0,-10 0 14 16,-10 0 18-16,-12-1-5 0,-13 0-7 15,-8-1-11-15,-8 0-18 0,-9 0-7 0,-6 0-24 16,-2 0-48-16,-2 0-53 0,0 0-47 0,0 0-60 15,0 0-59-15,-29 0-72 0,29-15-90 0,-43 15-116 16,12 0-243-16,-9-16 50 0,-7 16 143 0</inkml:trace>
  <inkml:trace contextRef="#ctx0" brushRef="#br0" timeOffset="72952.09">2148 13958 2861 0,'0'10'4'0,"0"-10"-3"0,0 9-1 16,0-9 5-16,0 0 9 0,0 0 19 0,18 0 25 15,-18 0 24-15,0 0 26 0,0 0 26 16,0 0 17-16,0 0 4 0,0 0-19 0,0 0-26 15,0 0-36-15,0 0-27 0,0 0-15 0,0 0-10 16,11 0 4-16,-11 0 10 0,0 0 10 0,0 0 3 16,0 0-2-16,6 0-6 0,-4 0-11 0,12 0-2 15,3 0-3-15,2 0 4 0,16 18 12 0,10-18 10 16,9 0 16-16,16 0-1 0,13 13-3 0,16-13 5 16,21 0-5-16,18 0 17 0,15 0 16 0,15 0-13 15,26 0-25-15,21 0-31 0,23 0-27 0,18 0-8 16,21 0 3-16,17-21 5 0,24 21 17 0,17 0 14 15,10 0 21-15,11 0 9 0,-1 0-12 0,7 0-5 16,-2 0-14-16,1 0-1 0,-5 0 0 0,-7 26 4 16,-8-26-8-16,0 17-7 0,-4-17-15 15,-4 18-42-15,-2-18 4 0,-4 22 7 0,-5-12 42 16,-4 0 67-16,-14-2 35 0,-16 0 2 0,-11-8-35 16,-15 9-44-16,-22-9-26 0,-27 5-13 0,-19-5 4 15,-14 0 11-15,-17 0-10 0,-16 0 4 0,-19 0 3 16,-16 0-12-16,-17 0 12 0,-19 0 8 0,-16 0-13 15,-14 0 3-15,-17 0-78 0,-11-22-116 0,-9 22-94 16,-9 0-78-16,0 0-11 0,-38-12 15 0,12 12-14 16,-8-11-51-16,-11 11-68 0,-9-10-168 0,-8 10-206 15,-4-8 132-15</inkml:trace>
  <inkml:trace contextRef="#ctx0" brushRef="#br0" timeOffset="102606.12">24483 5266 2080 0,'-4'0'10'0,"4"-18"5"0,-6 18 5 0,4 0 19 16,2 0 4-16,0 0 17 0,-2 0 21 0,-1 0 3 15,1-12 4-15,-2 12-10 0,0 0-14 0,-2 0-14 16,4-5-8-16,0 5-7 0,0 0-10 0,0 0-3 15,2 0-7-15,0 0 4 0,0 0 2 0,0 0 7 16,0 0 8-16,0 0 3 0,0 0 7 16,0 0-5-16,0 0 4 0,0 0 3 0,0 0 2 15,0 0 12-15,0 0 7 0,0 0 4 0,0 0 10 16,0 0 1-16,18 0-8 0,-18 0-5 0,15 0-20 16,-15 0-10-16,31 0-7 0,-9 0-4 0,9 0 2 15,0 0-4-15,15 0-5 0,8 13-5 0,8-13-8 16,-2 0-7-16,12 0-1 0,2 10-1 0,7-10 3 15,2 8 6-15,1-3 11 0,1 0 14 0,-4 0 10 16,6-3 1-16,-3 0-6 0,1-1-10 0,-4-1-13 16,-5 0-4-16,5 0-10 0,-5 0-3 0,5 0 18 15,-5-25 0-15,-3 25 8 0,7 0 0 16,1-18-16-16,0 18 0 0,1 0-12 0,3 0-2 16,0 0 0-16,10 0-1 0,-2 0 3 0,2 0 3 15,0 0 2-15,-2 0-3 0,-2 18 10 0,-2-18 10 16,-13 0 12-16,-7 0 14 0,-11 15 0 0,-9-15-5 15,-14 0-11-15,-8 0-4 0,-8 0-7 0,-5 0-4 16,-10 0-2-16,1 0-5 0,-5 0 2 0,0 0 10 16,0 0 12-16,0 0 5 0,0 0 9 0,0 0-2 15,0 0-1-15,0 0 6 0,0 0 9 0,0 0 3 16,0 0 1-16,0 0-3 0,0 0-4 0,0 0-8 16,0 0-7-16,0 0-4 0,0 0-7 15,0-13 1-15,0 13-4 0,0 0-4 0,0 0 4 16,0 0-3-16,0 0 0 0,0 0 0 0,0 0-16 15,0 0-3-15,0 0-4 0,0 0-4 0,0 0 0 16,0 0-4-16,-19 0 0 0,19 0 1 0,0 0 3 16,-27 0 8-16,13 0 12 0,-7 30 19 0,2-30 4 15,-3 36 0-15,-1-13-7 0,-8 4-24 0,8 4 9 16,-4 1-4-16,0 3-4 0,0 1 4 0,5 2-13 16,1 0 0-16,-2 2 5 0,5 0 1 0,3 0-6 15,-1 2 11-15,1-3-10 0,7 1-1 0,-6-1 10 16,5-2-11-16,1 0-1 0,2-3 7 0,2-5-6 15,0-3-4-15,4-4 9 0,-5-2-4 0,1-6 8 16,4-6 20-16,-4-1-1 0,4-6 3 0,0-1-3 16,0 0-9-16,0 0-5 0,-2 0-139 15,2 0-116-15,-4-22-111 0,4 22-122 0,-4-24-28 16,0 24-74-16,-5-33-129 0,-1 11-308 0,-7-2 157 16,-5 1 185-16</inkml:trace>
  <inkml:trace contextRef="#ctx0" brushRef="#br0" timeOffset="103491.01">24361 5209 3409 0,'8'0'-2'0,"-2"0"0"0,3 0 5 0,-3 0 29 16,-2 0 45-16,4 0 36 0,-8 0 23 0,4 0-7 15,-4 0-40-15,0 0-34 0,0 0-31 16,0 0-23-16,0 0-7 0,0 0 0 0,0 0 2 0,0 25 5 16,0-25 10-16,0 32 9 0,0-9 14 15,0 5 13-15,-22 2 10 0,22 4 4 0,0 1-1 16,-21 3 0-16,21-1-9 0,-14 0-14 0,14 1-15 16,-15-1-12-16,15 1-7 0,-14-4 3 0,5 2 7 15,5-2 0-15,-4-2 11 0,0-4 5 0,-3-1 0 16,7-2 4-16,0-5-6 0,-4-1-5 0,4-2-1 15,2-4-7-15,-2-1-2 0,4-2 4 0,-5-1 19 16,5-3 17-16,-4-2 15 0,4 0 13 0,0-2 1 16,0-2 1-16,0 2 8 0,0-2 13 0,0 0 22 15,-4 0 21-15,4 0 20 0,0 0-7 0,0 0-10 16,0 0-11-16,0 0-27 0,0 0-7 0,0 0-13 16,0 0-4-16,0 0-5 0,0 0-3 15,0-15-5-15,0 15-9 0,0 0 1 0,0 0-4 16,0 0 0-16,0 0 2 0,0 0-1 0,0 0 12 15,0 0 4-15,0 0-17 0,0 0-15 0,21 0-27 16,-21-10-21-16,37 10 0 0,-10 0-2 0,12-4 0 16,11 0-2-16,18 1 2 0,8 0 3 0,9 1 3 15,10-2-5-15,9-1 2 0,7 1 1 0,5 0 9 16,10 0 4-16,11-1-8 0,11 1-6 0,22 2-8 16,6 2 2-16,12 0 6 0,4 0 14 15,6 0 32-15,5 0 18 0,-11 0 21 0,-12 0 3 16,-13 0-25-16,-14 0-11 0,-18 0 6 0,-11 0 2 15,-19 0-8-15,-16 0-8 0,-16 0-28 0,-16 0-16 16,-15 0 0-16,-11 0 0 0,-9 0 0 0,-9 0 0 16,-3 0 0-16,-10 0 0 0,0 0 0 0,0 0-8 15,0 0-80-15,0 0-92 0,0 0-126 0,0 0-160 16,-33 0-183-16,33 0-113 0,-35 0-103 0,16 0-84 16,-12 22-127-16,5-22-29 0,-5 23 228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2:54:09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14418 16436 2410 0,'0'5'36'0,"0"-1"22"16,0-2 31-16,0-1 38 0,0 0 5 0,0-1 21 16,0 0 16-16,0 0 5 0,0 0-1 0,0 0-6 15,0 0-14-15,0 0-9 0,0 0-13 0,0 0-8 16,0 0-14-16,0 0-9 0,0 0-9 0,0 0-11 16,-18 0-8-16,18 0-22 0,0 0-14 0,0-22-13 15,0 22-11-15,-17-15-4 0,17 15-2 0,-8-24 0 16,8 9-7-16,-13-2-1 0,7-1 2 15,2-3-7-15,0-3 9 0,2-1-6 0,2-2 0 16,0-1 7-16,0-2-1 0,0 1 12 0,25-2 2 16,-25-1 3-16,37 0 2 0,-14 3 4 0,6 0 3 15,2 0 4-15,2 2 21 0,4 1 21 0,-2 3 19 16,0 3 32-16,-2 3 4 0,-4 3-13 0,-6 1-8 16,-5 5-47-16,-3 2-27 0,-5 2-17 0,-4 1-26 15,-1 3-4-15,-3-2 4 0,-2 2-36 0,2 0-54 16,-2 0-51-16,0 0-69 0,0 0-31 0,0 0-18 15,0 0-36-15,0 0-58 0,0 0-60 0,0 0-27 16,0 0 28-16,0 22-21 0,0-22-80 0,0 19-103 16,0-19 68-16</inkml:trace>
  <inkml:trace contextRef="#ctx0" brushRef="#br0" timeOffset="324.41">14662 15694 3152 0,'0'-18'24'0,"0"1"47"0,0 2 46 16,0 3 52-16,23 2 20 0,-23 1-17 0,0 3-26 16,0 0-45-16,0 4-40 0,0 1-31 0,0 1-20 15,0-2-14-15,0 2-3 0,10-1-4 0,-10 1-1 16,0 0 5-16,0 0 2 0,15 0 5 0,-7 0-1 16,4 0 2-16,3 21-1 0,3-21 1 0,1 0-1 15,0 15 1-15,1-15 1 0,-1 0-1 16,-3 14 13-16,-1-14 16 0,-1 0 30 0,-1 0 28 15,-3 0 8-15,-2 7-2 0,1-7-24 0,-5 0-33 16,-2 0-18-16,0 4-14 0,-2-4-11 0,0 0-2 16,0 0 4-16,0 1 2 0,0 5 3 0,0 3 5 15,0 3 0-15,-31 3-23 0,31 2-31 0,-29 5-37 16,29 6-44-16,-35 1-31 0,16 1-32 0,1 0-29 16,1-1-33-16,1 1-26 0,1 1-15 0,3-1-29 15,1-1-49-15,5 0-109 0,2-3-159 0,4-3 96 16</inkml:trace>
  <inkml:trace contextRef="#ctx0" brushRef="#br0" timeOffset="765.16">15491 15343 3915 0,'10'-9'41'0,"1"2"38"15,-1 0 31-15,-6 3 33 0,2-4-18 16,-4 2-18-16,-2 3-23 0,2 2-26 0,-2 1-24 0,0-2-24 16,0 2-15-16,0 0-8 0,0 0 2 15,0 0 0-15,0 0 13 0,0 0-1 0,-22 31-2 16,22-31 6-16,-21 36-10 0,21-13-13 0,-19 5-36 15,19 3-45-15,-18 1-47 0,18 4-36 0,0 5-22 16,0 3-37-16,0 2-16 0,0 0-27 0,0 1-23 16,0 0-10-16,0 2-76 0,0-5-125 0,0-8-82 15,0-6 86-15</inkml:trace>
  <inkml:trace contextRef="#ctx0" brushRef="#br0" timeOffset="1144.01">15795 15583 3233 0,'10'-5'18'0,"1"4"12"15,-3 0 18-15,-2 1 24 0,0-4 9 0,-4 4 9 16,0 0-4-16,0 0-17 0,-2 0-28 0,0 0-21 16,0 0-16-16,0 0-13 0,2 0 6 0,-2 0 2 15,0 0 1-15,0 0 8 0,0 21-5 0,0-21-4 16,0 23 0-16,0-8-1 0,0 5 0 0,0 1 4 15,0 0 1-15,0 0-3 0,-20-1 2 0,20 2-4 16,0 0-11-16,0-2-36 0,-11 0-33 0,11-4-34 16,0 1-12-16,-10-5 19 0,10 0 13 15,-10-5 30-15,6-2 20 0,-5-4 13 0,1-1 2 16,-4 0-5-16,1 0 2 0,-1-25 2 0,2 25 17 16,-3-31 14-16,3 13 24 0,0-3 29 0,1-3 11 15,3 0 18-15,2-1 4 0,4-2 0 0,0 2 11 16,0 2-10-16,0 0-29 0,0 5-20 0,0-4-12 15,29 4-13-15,-29 4 5 0,0 2-9 0,27 3-17 16,-27-1-18-16,18 2-50 0,-18 3-50 0,17 4-58 16,-17 1-43-16,19 0-42 0,-11 0-55 0,0 0-124 15,2 32-203-15,1-32 90 0</inkml:trace>
  <inkml:trace contextRef="#ctx0" brushRef="#br0" timeOffset="2263.51">16088 15563 2960 0,'7'-8'65'0,"-3"3"44"0,4-2 65 0,-4 4 55 15,2-3-10-15,-2 3-1 0,-1-4-30 0,1 3-36 16,-4 2-46-16,2 0-39 0,-2-1-28 0,0 3-19 15,0-2-9-15,0 2-5 0,0 0-9 16,0 0-3-16,0-2-2 0,0 1-11 0,-25 1-18 16,25-2-13-16,-25 2-25 0,9 0-15 0,-3 0-12 15,-4 0-18-15,1 0-3 0,-1 0-17 0,0 0 7 16,2 0 8-16,1 26 6 0,-1-26 15 0,4 0 0 16,3 22 15-16,2-22 17 0,1 0 24 0,7 18 27 15,0-18 10-15,4 15 8 0,0-15 5 0,0 13 1 16,0-7 2-16,27 1-4 0,-27-2 6 0,27-1 9 15,-27-4 6-15,33 0 12 0,-17 0 11 0,5 0-7 16,-4 0 1-16,-1 0-12 0,1-22 0 16,-3 22 1-16,1 0 14 0,-3 0 6 0,-2-22-6 15,-1 22 5-15,1 0-14 0,-2-18 28 0,-2 18 23 16,1-12 13-16,-3 12 18 0,0-14-13 0,0 14-16 16,-4-9-8-16,2 6-10 0,0 3-12 0,-2-4-5 15,0 2-11-15,0 1-11 0,0 1-11 0,0 0-12 16,0 0-4-16,0 0-3 0,0 0-9 0,0 0 3 15,0 0-9-15,0 0 5 0,0 0 11 0,0 0 23 16,0 25 34-16,0-25 6 0,0 22 1 0,0-7-18 16,0 2-26-16,0 1-1 0,0 1 36 0,0 2 0 15,0 1 1-15,0 1 2 0,0-4-35 0,0 3-6 16,0 0-5-16,0-2-5 0,-16 0-2 0,16-1-2 16,0 0 4-16,0 1-9 0,-13-1-1 0,13 2 9 15,0-1-20-15,0 1-43 0,-6-2-31 0,6 2-31 16,-2-1-12-16,0-2 7 0,0-2-9 15,0 0-7-15,-2-1-17 0,2-2-17 0,-3-2-6 16,-3 0-14-16,4-4-4 0,-2 1-5 0,-2-2-21 16,-1-2-56-16,-1-3-127 0,0-1-196 0,1 0 4 15,-3-23 102-15</inkml:trace>
  <inkml:trace contextRef="#ctx0" brushRef="#br0" timeOffset="2483.91">16262 15548 3282 0,'10'-8'33'0,"1"0"14"0,-3 1 18 0,-2 1 24 16,-2-2-17-16,-2 5 3 0,0 1-16 0,-2 2-19 15,0 0-18-15,0 0-17 0,0 0 42 0,0 0 36 16,0 20 11-16,0-20 5 0,0 22-46 0,0-6-39 16,0 7-9-16,0 1-2 0,0 2-1 0,0 2 0 15,0 2-2-15,0 4 3 0,-16-2-31 0,16 0-52 16,0-1-74-16,0-1-85 0,0-3-51 0,-10-3-45 15,10-2-39-15,0-1-90 0,-11-7-142 0,11-6-27 16,-6-6 114-16</inkml:trace>
  <inkml:trace contextRef="#ctx0" brushRef="#br0" timeOffset="2627.85">16299 15313 3404 0,'0'-18'3'16,"0"4"-1"-16,23-1 2 0,-23 7 0 0,0-1-11 15,0 1-42-15,0 4-60 0,0 4-38 0,0 0-15 16,0 0-26-16,0 0-38 0,0 26-132 0,0-26-262 16,0 31 4-16,0-12 97 0</inkml:trace>
  <inkml:trace contextRef="#ctx0" brushRef="#br0" timeOffset="2880.42">16450 15441 3437 0,'15'-27'39'0,"1"27"71"0,-6-25 70 16,3 25 60-16,-1-23 2 0,-8 11-42 0,3 12-54 16,-3-9-60-16,-4 9-46 0,0 0-31 0,0 0-29 15,0 0-2-15,0 0 4 0,0 0 9 0,0 0 8 16,0 0-1-16,0 28 5 0,0-28-21 0,-21 36-20 16,21-13-8-16,0 4-23 0,-14 1-13 0,14 3 5 15,0 2-21-15,-15 5-24 0,15 0-14 0,-10 0-37 16,10 1-20-16,-11 0-18 0,5 2-9 0,2-3 2 15,-2-5-11-15,0-4-4 0,2-4-16 16,-1-5-18-16,-1-4-7 0,4-5 5 0,0-5-13 16,0-5-54-16,2-1 13 0,-2 0 60 0</inkml:trace>
  <inkml:trace contextRef="#ctx0" brushRef="#br0" timeOffset="2996.38">16390 15809 2139 0,'-2'-19'63'16,"2"-1"45"-16,0 1 49 0,0 2 39 0,0-2-27 15,25 3-24-15,-25 0-40 0,23 1-29 0,-23 1-37 16,22 4-23-16,-22 0-10 0,23 3-8 0,-23 2-6 15,21 1-23-15,-21 2-58 0,20 2-75 0,-11 0-101 16,-9 0-144-16,18 0-212 0,-7 29-19 0,-1-29 106 16</inkml:trace>
  <inkml:trace contextRef="#ctx0" brushRef="#br0" timeOffset="3499.9">16640 15437 2816 0,'25'-12'15'0,"-2"3"19"0,0 1 21 16,-3-3 9-16,3 1-15 0,-4 2-21 0,-3 2-21 16,-1 5-13-16,-5-1-5 0,0 1-4 0,-1 1-32 15,-1 0-22-15,-2 0-28 0,0 0-30 16,-4 25-13-16,2-25-14 0,-4 22-8 0,0-22 12 0,0 31 33 16,0-17 21-16,0-1 40 0,0 0 22 15,-20-13 13-15,20 18 22 0,0-18 15 0,0 8 60 16,0-8 63-16,0 0 72 0,-19 0 57 0,19 0-18 15,0 0-38-15,0 0-16 0,0 0-13 0,0 0 17 16,27-24 19-16,-27 24-42 0,0 0-27 0,19-23-32 16,-19 23-30-16,0 0-5 0,14-15-25 0,-14 15-25 15,0 0-22-15,0 0-10 0,10 0-13 0,-10 0-5 16,0 0 6-16,0 0 1 0,0 0 5 0,0 0 7 16,0 26-2-16,-31-26 3 0,31 32-6 0,-24-10 3 15,24 1 3-15,-31 5-5 0,14-1 6 16,1 4-5-16,3-2-1 0,-1 1 3 0,-1 0-2 15,5-3 2-15,-3-2-3 0,5-4-1 0,2-5-2 0,0-4 4 16,2-4 3-16,2-1-1 0,2-3 18 16,0-3 40-16,0-1 16 0,0 0 11 0,0 0-10 15,0 0-36-15,31 0-9 0,-31 0 12 0,29 0 10 16,-29 0 4-16,28 0-11 0,-28 0-19 0,23 0-19 16,-23 0-16-16,13 0-6 0,-13 0-4 0,0 0-39 15,0 0 5-15,0 0 4 0,0 0-17 0,0 26-13 16,0-26-46-16,0 33-42 0,0-13-37 0,0 5-15 15,0-2-24-15,0 2-35 0,-29-1-23 0,29 1-16 16,-25-4-34-16,25 0-70 0,-31-4-151 0,18-2-12 16,-5-4 104-16</inkml:trace>
  <inkml:trace contextRef="#ctx0" brushRef="#br0" timeOffset="4012.44">17552 15241 3242 0,'12'-8'29'0,"3"2"37"0,-3-2 36 0,-4 3 33 16,3-2-19-16,-3-1-30 0,-4 2-39 0,-4 3-34 16,0 1-9-16,0 1-10 0,0 1 2 0,0 0 2 15,0 0 1-15,-35 0 1 0,35 0 0 0,-37 0-3 16,12 21-39-16,-4-21-8 0,0 19-8 0,0-19-2 15,2 23 33-15,0-23 4 0,5 25 10 16,1-14 3-16,5 1 2 0,3-2 6 0,1 2-3 16,3-5-1-16,5 0 1 0,0 0-1 0,4-3 6 15,0 1 28-15,0-1 28 0,0-2 21 0,0-1 12 16,0 0-14-16,0-1-21 0,0 0-21 0,0 3-17 16,0-2-15-16,0-1-6 0,0 0 0 0,0 1 3 15,15 2 2-15,-15 4 3 0,0 2 4 0,0 2-3 16,12 3-2-16,-12 3-1 0,0 4-3 0,0 3 6 15,0-1 0-15,0 3 7 0,0 3-35 0,0 2-45 16,0 4-62-16,0 1-86 0,-23 1-54 0,23-1-57 16,0 3-75-16,-20 0-121 0,20-6-167 15,-17-5 99-15</inkml:trace>
  <inkml:trace contextRef="#ctx0" brushRef="#br0" timeOffset="4168">17093 15734 2981 0,'31'-9'8'0,"-8"-2"28"0,-3-1 31 16,3 0 43-16,2-1 31 0,-2 2-11 0,-3 2-22 16,1 4-46-16,-2 1-36 0,-3-3-24 0,-1 3-19 15,-3 1-54-15,0 1-70 0,-1 0-75 0,-1 2-101 16,0 0-91-16,3 0-155 0,-1 0-134 0,1 0 110 16</inkml:trace>
  <inkml:trace contextRef="#ctx0" brushRef="#br0" timeOffset="4504.46">17602 15441 2916 0,'10'0'2'15,"0"0"12"-15,1 0 33 0,-5 0 35 0,2 0 29 16,-4 0 10-16,0 0-22 0,-2 0-29 0,0 0-37 16,-2 0-21-16,0 0-10 0,0 0-1 0,2 0 7 15,1 0 0-15,-1 22-2 0,0-22-3 16,-2 32 1-16,2-14 0 0,0 1-4 0,-2 4 5 15,2 0-6-15,0 0 1 0,-2 2 2 0,0-2 0 16,0 0-12-16,0 2-33 0,0 0-25 0,0-5-36 16,-25-2-9-16,25-4 19 0,-18-4 12 0,18-1 18 15,-23-5-1-15,8-4-8 0,1 0-3 0,-5 0 6 16,3-31 19-16,-3 31 18 0,3-37 16 0,1 12 8 16,1-2 8-16,5 2 8 0,1 0 12 0,4 2 11 15,2-2 18-15,2 3 13 0,0 2-6 0,0 2-13 16,0 3-19-16,27-2-18 0,-27 2-5 0,23 2 1 15,-23 5-3-15,28 1-6 0,-28 3-34 0,34 3-43 16,-18 1-58-16,-1 0-80 0,-1 0-92 16,0 0-134-16,-3 33-124 0,1-33 86 0</inkml:trace>
  <inkml:trace contextRef="#ctx0" brushRef="#br0" timeOffset="4889.14">17750 15504 3219 0,'31'-17'20'0,"-14"3"57"0,-1 2 62 16,-3-1 51-16,-1-1 20 0,-3 4-41 0,-9 2-55 15,8 4-54-15,-8 2-43 0,0 1-18 0,0 0-11 16,0 1-2-16,0 0 0 0,0 0 3 0,0 0 4 16,0 0 7-16,0 26-4 0,-21-26 3 15,21 31-1-15,0-13 0 0,-18 4 4 0,18 2-3 16,-13 2 0-16,13 5-17 0,0-1-21 0,-10 3-14 15,10 2-15-15,0 0-7 0,-6 3 4 0,6-2-3 16,-2-2-13-16,-1-5-4 0,3-4 1 0,-2-2 8 16,2-9 25-16,0-2 25 0,0-3 23 0,0-5 18 15,0-2 4-15,0-2 0 0,0 0-4 0,0 0-8 16,0-27-5-16,0 27 1 0,0-36 5 0,0 10 7 16,25-3 4-16,-25-3 5 0,0-2 18 0,23-2 2 15,-23 0 10-15,19 3-1 0,-19-1-13 0,24 3-3 16,-9 3-13-16,-1 1-7 0,3 2-7 15,1 7-9-15,-3 2-1 0,3 1-3 0,-3 4-33 16,-1 3-46-16,1 3-60 0,-3 4-67 0,3 1-49 16,-3 0-49-16,5 0-86 0,-7 32-116 0,5-32-91 15,1 35 99-15</inkml:trace>
  <inkml:trace contextRef="#ctx0" brushRef="#br0" timeOffset="5167.6">18079 15505 3287 0,'21'-18'32'0,"-1"0"56"16,-1 0 69-16,0 1 59 0,-1-1 5 15,-1 3-14-15,-3 2-22 0,-1 4-9 0,-13 2 4 16,16 1-16-16,-10 2-44 0,-6 0-49 0,9 3-46 16,-7 0-31-16,-2 1-2 0,0 0-4 0,2 0 0 15,-2 0-4-15,0 0-13 0,0 0-5 0,0 0-3 16,0 0 11-16,0 20 3 0,0-20-21 0,0 21-19 15,22-21-23-15,-22 23-12 0,0-11 11 0,0-12 13 16,15 16-6-16,-15-16 4 0,0 11-3 0,0-11-7 16,0 4-2-16,0-4-25 0,0 3-28 0,0-1-40 15,0-2-37-15,0 1-39 0,0-1-36 0,0 0-61 16,0 0-118-16,0 0-145 0,0 0 22 0,0 0 122 16</inkml:trace>
  <inkml:trace contextRef="#ctx0" brushRef="#br0" timeOffset="5823.37">18513 15589 3367 0,'0'0'68'15,"0"-14"75"-15,0 14 78 0,0 0 69 0,0-13-18 16,0 13-24-16,0-14-40 0,25 6-10 0,-25 0 3 16,0 0-2-16,0 2-4 0,19-1-38 0,-19 2-58 15,0 0-53-15,0 3-28 0,0 0-36 0,0 1 0 16,0 1 5-16,0 0-14 0,0 0-19 0,0 0-30 15,0 0-38-15,0 0-30 0,0 0 0 0,8 0-1 16,-8 0 22-16,0 0 30 0,0 0 26 0,0 15 32 16,4-15 22-16,-4 0 12 0,2 0 6 0,0 0 1 15,-2 0-19-15,2 0-2 0,0-25-1 0,0 25 3 16,0-29 14-16,2 29-4 0,-1-35 1 0,-1 17 3 16,-2 0-2-16,0 1 6 0,0 0 0 0,0 3-4 15,0-1 1-15,0 3-2 0,0 1-1 16,0 2-5-16,-23 2-17 0,23 3-30 0,-19 0-13 15,19 4-12-15,-27 0 4 0,9 0 14 0,-3 0-1 16,0 26 7-16,1-26 5 0,1 34-2 0,-4-14 5 16,7 4-6-16,-1 3-6 0,3 0 12 0,1 4-11 15,3 0 1-15,2 2-7 0,4 2-18 0,2 5-10 16,2-3-12-16,0 5-21 0,0-3-20 0,0 3-16 16,33-2-15-16,-33-2-22 0,31-3-39 0,-13-5-58 15,5-4-121-15,0-7-131 0,2-4 13 0,-1-7 103 16</inkml:trace>
  <inkml:trace contextRef="#ctx0" brushRef="#br0" timeOffset="6168.08">18741 15529 3016 0,'6'-24'46'16,"2"1"53"-16,0 0 82 0,3 3 53 0,-1 1-19 16,0-2-31-16,-1 5-48 0,-5 3-29 0,4 4-17 15,-6 2-20-15,0 1-39 0,-2 1-24 0,0 3-16 16,0 0-9-16,0 2 5 0,0 0-5 0,0 0 9 15,0 0 7-15,-23 33-2 0,23-33 2 0,0 34-8 16,-31-11-14-16,31 3-12 0,-20-1 2 16,20 6 1-16,-15 3-3 0,15 0 2 0,0 3-8 15,-14 1-7-15,14-2 3 0,0 1 4 0,0 0 6 16,0-8 7-16,0-6 18 0,0-5 9 0,0-3 12 16,0-9-2-16,25-3 5 0,-25-3-7 0,14 0-4 15,-14-24 8-15,25 24 1 0,-11-36 31 0,3 11 9 16,-3-5 9-16,3-2-4 0,-1-3-23 0,1-1-9 15,-3 0-9-15,1 0 5 0,-3 0 9 0,3 1-1 16,-1 4 2-16,-4 3-8 0,-1 1-13 0,-3 3-3 16,2 3-6-16,-4 6-32 0,1 3-59 0,-1 5-91 15,-4 0-115-15,2 5-55 0,-2 2-5 0,0 0 19 16,0 0 12-16,0 31-119 0,0-31-198 16,0 35 72-16</inkml:trace>
  <inkml:trace contextRef="#ctx0" brushRef="#br0" timeOffset="6897.46">19061 15554 2713 0,'14'-23'42'0,"1"0"22"0,-1 4 43 0,1 0 44 16,-3 3-15-16,1 0-12 0,-7 2-24 15,2 6-40-15,-6 2-22 0,2 3-14 0,-4-2-26 16,0 4-8-16,0-1-10 0,0 2 0 0,0 0 0 15,0 0 6-15,0 0 4 0,0 0-12 0,0 26-5 16,0-26-8-16,0 23-3 0,0-23 2 0,0 26-5 16,0-13-2-16,0 0-1 0,0-13 10 0,0 18 16 15,0-18 10-15,0 13 7 0,0-13 12 0,0 3 1 16,0-3-4-16,0 0 3 0,0 0-7 0,0 0 0 16,0 0-3-16,0-29 0 0,0 29 2 0,0-26-6 15,0 26 4-15,0-31-1 0,0 16 0 0,0 2 3 16,0 0 1-16,0 0-2 0,0 2-2 0,0 1-3 15,0 3-27-15,0 7-12 0,-33-8-7 0,33 8-2 16,-33 0 18-16,15 0 11 0,-1 0 2 0,2 0 2 16,-1 31 8-16,3-31 1 0,1 30 4 15,1-15 5-15,3 5-6 0,4 0-1 0,6 2 0 16,-4-3 0-16,4 4 1 0,0 1 2 0,0-2 3 16,25 0-3-16,-25-1 4 0,31 1 2 0,-31-6-2 15,39 2 4-15,-14-6 0 0,-3-3 2 0,5-7 7 16,0-2 13-16,0 0 10 0,2 0 12 0,-2-29 7 15,-2 29-2-15,-3-34 7 0,-3 13-10 0,0 3 2 16,-5-5 9-16,-4-1-5 0,-1 1 11 0,-5 0 4 16,-2 1-1-16,0-1 1 0,-2 2 6 0,0 1-9 15,0 3-12-15,0 2-10 0,0 2-18 0,0 3-5 16,0 2-14-16,0 2-7 0,0 2-8 0,0 2-11 16,0 2 4-16,0 0-3 0,0 0 3 15,0 0 3-15,0 0 6 0,0 25 2 0,0-25-2 16,0 34 4-16,0-10 1 0,0 4 0 0,0 0 3 15,0 7-5-15,0 3-21 0,0 1-9 0,0 4-16 16,0-1-13-16,0-1-3 0,23 1 2 0,-23 0-5 16,0-4-4-16,0-6 9 0,0-4-4 0,0-4 15 15,0-6 19-15,0-6 17 0,0-3 17 0,0-5 8 16,0-4 1-16,0 0-3 0,0 0-5 0,0-33-5 16,0 33 0-16,0-48-1 0,0 14-1 0,0-5-2 15,0-7 10-15,0 0 1 0,0 0 2 0,0-4 0 16,0 5-9-16,0 1-1 0,0 1 1 15,0 6 2-15,31 1-1 0,-31 4-1 0,29 4-2 16,-29 2 0-16,37 6-4 0,-19 5-38 0,3 1-60 16,0 4-73-16,-3 8-78 0,-3 2-65 0,-1 0-59 15,-1 0-92-15,1 27-86 0,-6-27 101 0</inkml:trace>
  <inkml:trace contextRef="#ctx0" brushRef="#br0" timeOffset="7368.92">19631 15333 2904 0,'15'-20'32'15,"4"2"8"-15,-5 0 47 0,0 3 36 0,-1 0-8 16,1 1 7-16,-3 5-40 0,-11 3-33 0,4 4-26 16,-4 0-21-16,0 2-6 0,0 0-7 0,0 0 1 15,0 0 3-15,0 0-1 0,0 0 1 0,-21 0-1 16,21 25 2-16,0-25-1 0,-27 23 5 0,27-23-2 15,-14 29-2-15,14-11 4 0,0 2-3 0,-13 0 4 16,13-3 3-16,0 4-2 0,0-2 4 0,0-3-2 16,29-4-1-16,-29-1 1 0,31-2 2 0,-10-6 0 15,2-1 1-15,2-2 5 0,1 0-2 0,1 0 28 16,2-27 24-16,-2 27 8 0,0-31 15 0,-2 12-13 16,0-1-4-16,-1-3 12 0,-3-2 0 15,-2 1-2-15,-1-3-11 0,-1 0-17 0,-3-1-1 16,-1 0-1-16,-3 2 6 0,-2 0 16 0,-2 3 1 15,-1 2 8-15,1 5-4 0,-4 4-24 0,0 2-18 16,0 3-27-16,-2 4-15 0,0 1-5 0,0 2-3 16,0 0 5-16,0 0 2 0,0 31 3 0,0-31 11 15,-33 44 2-15,33-15-5 0,-27 7 6 0,27 4-7 16,-33 4-2-16,16 5 5 0,-1 2 1 0,-1 2 1 16,1 8 2-16,1 3 2 0,-1 4-8 0,-3 2 1 15,0 2 1-15,0 0-3 0,-3-1 3 0,-1-2 2 16,-4-5-17-16,0-8-44 0,-2-7-60 0,-2-7-71 15,2-5-76-15,-4-7-59 0,0-5-70 16,-1-7-91-16,1-4-217 0,0-6-93 0,0-7 127 16</inkml:trace>
  <inkml:trace contextRef="#ctx0" brushRef="#br0" timeOffset="8444.32">16074 16233 2304 0,'2'-7'60'0,"0"0"44"16,-2 5 52-16,4-3 50 0,-2 2-13 0,2 0 2 15,-4 2-8-15,2-2-12 0,1 3-10 0,-3 0-17 16,0 0-17-16,2 0-15 0,0 0-20 0,-2 0-22 15,2 0-23-15,-2 0-22 0,0 0-17 0,0 0-9 16,2 0-5-16,-2 0-3 0,0 0 1 0,0 0 1 16,0 0 1-16,0 0 4 0,0 0 0 0,0 0 2 15,0 23 0-15,-23-23-1 0,23 20-1 0,-25-20 1 16,25 27-1-16,-29-13-1 0,13 1-3 0,1-1-4 16,-3 1 0-16,5-1-1 0,-1 0-13 0,-1 1-5 15,3 0 1-15,0-1 0 0,3 1 14 16,3 1 8-16,0-2 2 0,0 0 0 0,4 1 0 15,2 0-3-15,0-2 4 0,0 0 3 0,0-2 2 16,0 1 0-16,31-4-2 0,-31-1-4 0,22 0 3 16,-22-2 2-16,31 0-5 0,-16-3 1 0,1-1 0 15,-1 0-3-15,-3-1 2 0,3 0-35 0,-3 0-29 16,1 0-28-16,-1 0-48 0,-4 0-22 0,3 0-49 16,-3 0-60-16,0 0-40 0,2-18-56 0,-1 18-61 15,1 0-125-15,0-13-74 0,5 13 113 0</inkml:trace>
  <inkml:trace contextRef="#ctx0" brushRef="#br0" timeOffset="8771.54">16332 16164 2901 0,'0'-8'55'0,"0"3"51"0,0-1 62 0,0 1 63 16,25 1 1-16,-25-2-8 0,0 1-30 0,0 3-38 15,0 1-45-15,0-1-36 0,13 2-32 0,-13-1-26 16,0 1-15-16,0 0-10 0,0 0-3 0,0 0-6 16,0 0 7-16,0 0 1 0,0 19 3 0,0-19 7 15,0 29 0-15,0-9 3 0,0 5-2 0,-23 3 4 16,23 4-8-16,0 0-3 0,-19 4-31 15,19-1-37-15,0-1-25 0,-16 3-34 0,16-2-5 16,-9-1-27-16,9-1-34 0,-8-2-30 0,8-3-30 16,-6 0-18-16,4-3-14 0,-2-3-48 0,4-4-59 15,0-3-74-15,0-7-57 0,0-4 113 0</inkml:trace>
  <inkml:trace contextRef="#ctx0" brushRef="#br0" timeOffset="9307.48">16436 16383 2328 0,'6'-10'49'0,"2"1"29"0,-2 0 44 0,-2 2 43 16,3-1-5-16,-1 1 12 0,0 1-3 0,-4 1-2 15,0 0-8-15,0 3-5 0,-2-1-7 0,0-2-18 16,0 4-23-16,0-3-32 0,0 1-29 0,0-1-19 16,0 2-13-16,0-3-2 0,0 1-2 0,0 1-6 15,0-1 0-15,0 2-3 0,0-3-4 0,0 2 3 16,0 0-3-16,0 0 4 0,0 1 0 0,0 1-1 15,0-1 1-15,0 2-5 0,0 0 3 0,0 0-8 16,0 0-12-16,0 0-25 0,0 0-17 0,0 0 8 16,0 0 7-16,0 0 30 0,0 20 15 0,-25-20-27 15,25 0-8-15,0 26-12 0,-18-26-4 16,18 25 16-16,-17-12 4 0,17-1-2 0,-14 2-8 16,14-1-2-16,-10 1 1 0,10-1 3 0,0 0 5 15,-9-1 6-15,9-1 7 0,0 1 6 0,0-5 12 16,0 2 5-16,0-3 2 0,25-1 2 0,-25-2 1 15,0-1 5-15,29-2 2 0,-29 0 23 0,19 0 13 16,-19 0 13-16,22 0 14 0,-9-25-13 0,-1 25-9 16,-2-19-5-16,3 19-5 0,-5-24 1 0,0 24 6 15,1-25-6-15,-3 10-3 0,-2 2 0 0,-2-1 3 16,2 3 9-16,-4 0-3 0,2-1-8 16,-2 2-15-16,0 4-6 0,0-2-8 0,0 3-7 15,0 1 4-15,0 2-10 0,0 0-4 0,0 1 2 16,0 1-6-16,0 0-5 0,0 0 6 0,0 0 3 15,0 0-2-15,0 0 7 0,0 0-3 0,0 27 0 16,-18-27 3-16,18 19-1 0,0-19 3 0,0 30-1 16,-19-15 1-16,19 2-8 0,0-2-29 0,0 5-27 15,0-2-33-15,0 0-40 0,0-2-24 0,0 3-29 16,0-3-26-16,0 0-21 0,0 2-39 0,0-3-39 16,0 0-79-16,0 0-115 0,0-5-79 0,21-2 96 15</inkml:trace>
  <inkml:trace contextRef="#ctx0" brushRef="#br0" timeOffset="9712.52">16740 16288 2883 0,'6'-9'31'0,"0"2"24"15,-2 1 17-15,-2 1 14 0,0 0-18 0,2 3-16 16,-4-1-14-16,0 1-16 0,0 2-16 0,0 0-6 15,0 0-7-15,0 0 3 0,0 0 0 0,0 0-1 16,0 0 2-16,0 0 1 0,-24 0 3 0,24 21-3 16,0-21-2-16,-29 18 1 0,29-18-2 0,-19 23-1 15,19-23-2-15,-14 22-2 0,14-9 2 16,-9-3 3-16,9 0 0 0,0-1 2 0,0 0-2 16,0-2 2-16,0 1 3 0,0-5 1 0,0 1 12 15,0 1 27-15,0-3 18 0,0 0 23 0,23 0 14 16,-23-1 0-16,0 0 6 0,21 0-13 0,-21-1-8 15,20 2-15-15,-20-1-19 0,17 0-5 0,-17 0-11 16,10 1-10-16,-4-2-6 0,-1 2-6 0,-1 0-3 16,2 1-1-16,-2 1 0 0,0 3-4 0,-2-1 1 15,2 3-2-15,-2 1 2 0,0 1 2 0,1 2-2 16,-3-1 5-16,0 1-6 0,0 2 0 0,0 0 2 16,0 3-15-16,-27-1-50 0,27-1-64 0,-19 1-66 15,19-1-70-15,-23 0-26 0,23-1-35 16,-24-3-71-16,9 0-109 0,1-3-172 0,3-4 96 15</inkml:trace>
  <inkml:trace contextRef="#ctx0" brushRef="#br0" timeOffset="10040.68">16928 16301 3097 0,'16'-19'47'0,"-1"3"30"0,-5 1 44 15,-4 4 31-15,0 1-22 0,3-2-12 0,-5 6-40 16,-4 0-33-16,0 4-26 0,0 2-24 0,0-2-4 15,0 2-3-15,0 0 2 0,0 0 5 16,0 0 0-16,-27 0 5 0,27 28 0 0,0-28-4 16,-21 26 2-16,21-26-2 0,0 30 0 0,-12-14 3 15,12 1-1-15,0-2 4 0,0 2-2 0,0-3-1 16,0 0 3-16,0 0-5 0,0-5 5 0,0 4 1 16,0-4-3-16,0 0 8 0,0-4 26 0,0 2 17 15,0-3 14-15,0 1 16 0,0-1-21 0,0-2-8 16,0 1-15-16,18-1-17 0,-18 1-10 0,0-1-6 15,0 0-5-15,0-1 0 0,11 3 3 0,-11 2-2 16,0 1 3-16,0 1 3 0,0 1-5 16,0 3-35-16,0 0-43 0,0 3-64 0,0 1-65 15,-25 1-32-15,25-1-33 0,-19 2-26 0,19-1-33 16,-29 4-70-16,15-2-164 0,0-2-65 0,-3-3 97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4:17:43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15392 3771 1964 0,'6'0'23'16,"-2"0"14"-16,0 0 14 0,2 0 7 0,-3 0-24 16,1 0-12-16,-2 0-9 0,-2 0-6 0,2 0 4 15,0 0 11-15,-2 0 8 0,0 0 15 0,2 0 3 16,-2 0-3-16,0 0-5 0,0 0-13 16,0 0-4-16,0 0-7 0,0 0 2 0,0 0 5 15,0 0 6-15,0 0 12 0,0 16 1 0,0-16 5 16,0 0-1-16,-21 11-5 0,21-11-5 0,0 0-4 15,0 8-5-15,0-8 0 0,0 0 2 0,0 5 4 16,0-5 7-16,0 0 4 0,0 3 9 0,0-1 10 16,0 0 7-16,0 1-6 0,33 0-2 0,-10 1-13 15,0-2-2-15,4 0 5 0,10 0 0 0,8 1-1 16,7-3-1-16,8 0-7 0,10 0-12 0,11 0-9 16,14 0-8-16,17 0-10 0,16-21-7 0,14 21 4 15,15-20 3-15,17 20 22 0,10-25 18 0,12 25 2 16,13-26 3-16,2 15-13 0,-2-2-6 0,2 3-1 15,0-2-8-15,-3 2 0 0,-3 2 4 0,-4 1 6 16,-7 1 11-16,-12 0 9 0,-7 1 4 16,-13-2 4-16,-11 3-1 0,-17-2 8 0,-16 1-7 15,-19 1-13-15,-18-1-5 0,-15 1-24 0,-15 1-7 16,-13 1-3-16,-14 1-6 0,-7-1-3 0,-9 1-3 16,-4 1-4-16,-4 0-42 0,0 0-39 0,0 0-54 15,0 0-58-15,0 0-48 0,-22 0-67 0,22 0-81 16,-36 0-119-16,10 0-273 0,-3 21 32 0,-4-21 135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4:18:46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9143 9570 917 0,'0'0'19'0,"0"0"8"0,0 0 8 0,0 0 15 16,0 0-10-16,0 0 8 0,0 0 0 15,0 0 7-15,0 0 8 0,0 0 12 0,0 0 11 16,0 0 3-16,0 0 8 0,0 0-10 0,0 15 2 16,0-15-3-16,0 0-11 0,0 0-4 0,0 0-5 15,0 0-9-15,0 0 6 0,0 0-1 0,0 0-3 16,0 0 1-16,0 0-6 0,0 0-9 0,0 0-10 15,0 0-5-15,0 0-4 0,0 0 2 0,0 0 5 16,0 0 1-16,0 0-1 0,0 0 7 0,0 0 5 16,0 0 4-16,0 0 7 0,0 0-2 0,0 0 3 15,0 0 2-15,18 0 3 0,-18 0-1 16,0 0-1-16,0 0 0 0,0 0-2 0,0 0 0 16,0 0-2-16,0 0 5 0,0 15 0 0,0-15-6 15,0 0-3-15,23 10-8 0,-23-10-14 0,29 14 0 16,-6-6-4-16,4 0-9 0,4 2 2 0,8-2-2 15,7 2 11-15,5-2 15 0,7 1 12 0,6-1 9 16,6-2 4-16,9 1 3 0,6-3 6 0,2-1 5 16,-1-1 2-16,1-2-2 0,2 0 8 0,-2 0 8 15,0 0 13-15,-5 0 3 0,-1-25-6 0,-2 25-12 16,1 0-20-16,1-22-8 0,-3 22-1 0,1-15 35 16,-5 15 25-16,1-14 34 0,-5 14 13 0,-4-13-24 15,-10 13-25-15,0-9-36 0,-9 9-25 16,-5-7-16-16,-7 7-3 0,-4-7 1 0,-6 7 8 15,-7-3 2-15,-1 2 2 0,-5-1-13 0,-6 0-18 16,1 2-14-16,-5 0-7 0,-2 0-3 0,0 0-2 16,0 0 1-16,0 0-2 0,0 0 0 0,0 0 3 15,0 0-1-15,0 0-8 0,0 0 3 0,0 0-4 16,0 0 0-16,0 0 7 0,0 0-4 0,0 0-5 16,0 0-61-16,0 0-49 0,0 0-83 0,0 0-109 15,0 0-40-15,0 0-60 0,0 0-32 0,0 0-12 16,0 0-56-16,0 0-50 0,0 0-44 0,-23 0-162 15,23 0 3-15,-25 22 160 0</inkml:trace>
  <inkml:trace contextRef="#ctx0" brushRef="#br0" timeOffset="1571.31">10300 14604 1303 0,'0'0'36'15,"0"0"32"-15,0 0 21 0,0 0 25 0,0 0-14 16,0 0-8-16,0 0 2 0,0 0 1 0,0 0 2 15,0 0 0-15,0 0 5 0,0 0-4 0,0 0 6 16,0 0-3-16,0 0-3 0,0 0-2 0,0 0-10 16,0 0 2-16,0 0-6 0,0 0-2 0,0 0 7 15,0 0-11-15,0 0-4 0,0 0-7 0,0 0-11 16,0 0-3-16,0 0-3 0,0 0-8 0,0 0-2 16,0 0 5-16,0 0 2 0,0 0 10 15,0 0-1-15,0 0-8 0,25 0 2 0,-10 0 3 16,5 0 2-16,9 0 13 0,4 0 5 0,11 11 3 15,3-11 13-15,9 10-2 0,2-10 7 0,6 9-5 16,2-9-5-16,0 9-1 0,3-9-4 0,-3 4 3 16,2-3 3-16,-4-1 5 0,-6 0 1 0,-6 0 4 15,-3 0 9-15,-9 0-2 0,-9 0-2 0,-7 0-1 16,-5 0-18-16,-7 0-3 0,-3 0-13 0,-5 0-13 16,-2-16-1-16,-2 16-13 0,0 0-5 0,0 0-11 15,0 0-12-15,0 0-8 0,0 0-4 0,0 0 0 16,0 0 4-16,0 0 0 0,0 0 5 0,0 0-5 15,0 0-5-15,0 0 10 0,0 0-5 0,0 0 7 16,0 0 4-16,0 0-3 0,0 0-2 16,0 0-8-16,0 0-71 0,0 0-50 0,0 0-76 15,0 0-71-15,0-7-18 0,0 7-35 0,-17 0-37 16,17 0-71-16,0 0-79 0,0 0-179 0,0 0-282 16,0-7 147-16</inkml:trace>
  <inkml:trace contextRef="#ctx0" brushRef="#br0" timeOffset="2480.08">12111 14545 1684 0,'0'0'44'0,"0"0"20"16,0 0 11-16,0 0 23 0,0 0-23 0,0 0 3 16,0 0 15-16,0 0 3 0,0 0 4 0,0 0 3 15,0 0 3-15,0 0-1 0,0 0 6 0,0 0 3 16,0 0 3-16,0 0 6 0,0 0-7 16,0 0-2-16,0 0 1 0,0 0-3 0,0 0 5 15,0 0 4-15,0 0-12 0,0 0-6 0,0 0-14 16,0 0-9-16,0 0 0 0,0 0-5 0,0 0-8 15,21 0-16-15,-21 0-18 0,25 0-9 0,-5 0 8 16,7 0 8-16,10 0 19 0,9 0 15 0,10 21 11 16,10-21 14-16,4 0 16 0,11 0 18 0,2 15 12 15,1-15 6-15,7 0-20 0,2 0-34 0,6 10-41 16,1-10-33-16,5 0 28 0,3 7 80 0,1-7 50 16,-3 6 45-16,-7-2-3 0,-4-4-60 15,-15 1-32-15,-11-1-23 0,-13 0-22 0,-15 0-5 16,-10 0 0-16,-10 0-10 0,-7 0-12 0,-4 0-21 15,-6 0-19-15,-4 0-9 0,0 0-10 0,0 0 1 16,0 0-4-16,0 0-2 0,0 0-2 0,0 0 1 16,0 0 4-16,0 0-3 0,0 0 3 0,0 0-2 15,0 0-26-15,0 0-19 0,0 0-31 0,0 0-49 16,0 0-43-16,0 0-65 0,0 0-92 0,0 0-84 16,0 0-49-16,0 0-19 0,0 0-3 0,0 0 7 15,0 0-3-15,-26 0-49 0,26 0-100 0,-29 0-214 16,10 0 119-16</inkml:trace>
  <inkml:trace contextRef="#ctx0" brushRef="#br0" timeOffset="3763.42">19551 14644 1577 0,'-13'0'22'15,"3"0"30"-15,0 0 15 0,-3 18 44 0,5-18 6 16,-2 0 0-16,1 0 5 0,-3 0-14 0,2 0-1 15,-1 0-4-15,-1 0 6 0,2 0-8 16,1 0-7-16,-1 0-17 0,4 0-20 0,-2 0-27 16,-1 10-15-16,3-10-11 0,0 0-1 0,4 0 21 15,2 5 9-15,0-5 18 0,0 4 9 0,0-2 6 16,0-1 8-16,0 1 20 0,0 1 22 0,0 2 10 16,31-2-4-16,-10 5-17 0,7 0-23 0,6-1-13 15,9-1 0-15,13 2 9 0,10-3 17 0,12-1 11 16,11 0 4-16,9-4-2 0,13 0-15 0,15 0-27 15,15 0-23-15,6-27-21 0,14 27-7 0,8 0 49 16,7-22 34-16,6 22 32 0,4 0 29 0,-2 0-3 16,-4-14 8-16,-9 14 25 0,-12 0 11 0,-12-11 11 15,-14 11 0-15,-16-7-4 0,-19 3-7 16,-18-1-22-16,-18 2-16 0,-12-1-41 0,-13 2-44 16,-8-1-32-16,-15 2-31 0,-5-2-17 0,-5 2-19 15,-2 0-26-15,-2 1-41 0,0-2-69 0,0 1-61 16,0 1-40-16,-25 0-47 0,25 0-67 0,-31 0-50 15,8 30-74-15,-4-30-86 0,-4 31-64 0,-4-8-152 16,-6 1-252-16,6-2 179 0</inkml:trace>
  <inkml:trace contextRef="#ctx0" brushRef="#br0" timeOffset="20717.34">9244 17480 2823 0,'-4'2'17'0,"2"0"4"15,2 0 23-15,-2 2 61 0,0-4 19 0,-2 2 32 16,2 0 2-16,-3 1-36 0,3-1-9 0,-2 2-11 16,0-2-1-16,2 1-9 0,0 0-17 0,-2-1-20 15,4 0-22-15,-4 0-9 0,2-1 4 0,2 1 14 16,-2-2 18-16,2 2 9 0,0-1 20 0,0-1 6 15,0 2 2-15,0-2 0 0,0 0-7 0,0 0-12 16,0 1-24-16,0-1-13 0,0 0-25 0,33 1-6 16,-33-1-2-16,35 0 12 0,-10 0 21 0,8 0 8 15,6 0 19-15,6 0 8 0,7 0 10 0,8 0 4 16,10 0 21-16,7 0 13 0,8 0 1 0,6 0 24 16,4 0 12-16,0 0 7 0,2 0 12 0,-2 0 4 15,-4 0-12-15,-6 0-12 0,-7 0-13 16,-12 0-22-16,-6 0-24 0,-10 0-10 0,-7 0-11 15,-14 0-8-15,-4 0-5 0,-10 0-13 0,-3 0-19 16,-6 0-17-16,-2 0-12 0,-4 0-6 0,0 0-5 16,0 0 3-16,0 0 1 0,0 0-4 0,0 0 6 15,0 0-18-15,0 0-39 0,0 0-50 0,0 0-80 16,-20 0-109-16,20 0-166 0,0 0-145 0,0 0-60 16,0 0-49-16,-11 0 3 0,11 0-33 0,0 0-292 15,0 0 114-15,0 0 206 0</inkml:trace>
  <inkml:trace contextRef="#ctx0" brushRef="#br0" timeOffset="21721.57">12208 17479 2410 0,'-6'0'31'0,"0"16"16"16,2-16 34-16,2 0 36 0,-2 13 9 16,0-13 20-16,4 0 1 0,-3 5-3 0,-1-5-8 15,2 5-9-15,0-1-2 0,0-3-6 0,0 2-5 16,2 0 0-16,0-1-2 0,0-2 9 0,0 4 12 15,0-3 5-15,0 0 13 0,0 0-2 0,23 3 0 16,-23-2 4-16,27 1 0 0,-5-1 14 0,3 1 21 16,6-1 16-16,4-1 9 0,9 0 7 0,5 1-3 15,5-2-12-15,10 0-10 0,4 0-14 0,3 0-11 16,3 0-10-16,9 0-4 0,-3 0-14 0,3 0-12 16,0 0 9-16,-5 0-26 0,-3 0-29 15,-3 0-32-15,-8 0-40 0,-6 0-12 0,-12 0 0 16,-7 0 0-16,-10 0 0 0,-6 0 0 0,-9 0 0 15,-6 0 0-15,-4 0 0 0,-4 0 0 0,0 0 0 16,0 0 0-16,0 0 0 0,0 0 0 0,0 0 0 16,0 0 0-16,0 0 0 0,0 0 0 0,0 0 0 15,-18 0 0-15,18 0 0 0,0 0 0 0,0 0-5 16,0 0-94-16,0 0-109 0,0 0-139 0,-8 0-186 16,8 0-141-16,0 0-56 0,-7 0-40 0,7 0-44 15,-4 0-80-15,0 0-218 0,0 0 182 0</inkml:trace>
  <inkml:trace contextRef="#ctx0" brushRef="#br0" timeOffset="23857.09">14447 18097 3494 0,'-2'0'28'0,"0"0"25"0,0 0 40 16,-4 0 44-16,4 0 15 0,0 0 2 0,-3 13-18 15,3-13-24-15,-2 9-26 0,2-9-10 0,-2 8 2 16,2-1-11-16,0-3-5 0,-2 2-4 0,2 0-10 16,0 0 8-16,-3 0 6 0,5 0 16 15,0 0 27-15,-2-1 38 0,2-1 49 0,0-1 40 0,0 1 15 16,0-2-3-16,0-2-17 0,25 0-22 15,-25 0-11-15,21 0-13 0,-21 0-19 0,33 0-17 16,-12 0-8-16,3-21 0 0,10 21-4 0,7-17-16 16,8 17-23-16,18-19-35 0,11 19-25 0,23-12-3 15,17 12 13-15,17 0-5 0,18 0-3 0,16 0-13 16,13 0-23-16,10 26 0 0,5-26 0 0,1 27 0 16,-4-27 0-16,-5 27 0 0,-10-27 0 0,-13 21 0 15,-17-21 0-15,-17 14 0 0,-25-14 0 0,-20 0 0 16,-19 0 0-16,-18 0 0 0,-17 0 0 0,-10 0 0 15,-11 0 0-15,-6 0 0 0,-4 0 0 0,-2 0 0 16,0 0 0-16,0 0 0 0,0 0 0 16,-31-17 0-16,31 17 0 0,-18 0 0 0,18-11 0 15,-21 11 0-15,21 0 0 0,-14-6 0 0,14 6 0 16,0 0 0-16,-15 0-56 0,15 0-132 0,-10 0-142 16,10 0-209-16,-10 0-171 0,3 0-15 0,1 0 13 15,2 0 44-15,-2 0 58 0,-4 0-50 0,3 0-260 16,-1 17 79-16,2-17 170 0</inkml:trace>
  <inkml:trace contextRef="#ctx0" brushRef="#br0" timeOffset="25602.08">17885 18040 3574 0,'-4'0'46'0,"4"0"33"15,0 0 31-15,0 0 29 0,0 0-11 0,0 0-1 16,0 0-9-16,0 0-7 0,0 0-9 0,0 0-15 15,0 0-5-15,0 0-7 0,0 0-1 0,0 0 6 16,0 0 4-16,0 0 10 0,0 0 4 0,0 0 35 16,0 0 51-16,0 0 67 0,0 0 57 0,0 0-10 15,0 0-52-15,26 0-74 0,-26 0-76 0,36 0-20 16,-10 0 20-16,10 0 34 0,9 0 40 16,5 0 8-16,10 22-3 0,4-22-21 0,10 0-23 15,3 20-33-15,1-20-40 0,9 17-29 0,0-17-29 16,8 17 0-16,0-17 0 0,-2 15 0 0,-4-15 0 15,-2 10 0-15,-5-10 0 0,-9 7 0 0,-9-7 0 16,-8 0 0-16,-9 0 0 0,-12 0 0 0,-6 0 0 16,-12 0 0-16,-5 0 0 0,-8 0 0 0,-2 0 0 15,-2 0 0-15,0 0 0 0,0 0 0 0,-24-17 0 16,24 17 0-16,-27 0 0 0,27 0-103 0,-35 0-148 16,12-12-194-16,2 12-294 0,-4 0-94 0,5-6-68 15,-3 6-67-15,-2 0-163 0,2-4 18 16,1 4 218-16</inkml:trace>
  <inkml:trace contextRef="#ctx0" brushRef="#br0" timeOffset="27066.52">19884 18031 3818 0,'0'16'37'0,"0"-16"4"0,0 11 6 0,10-11-4 16,-10 6-28-16,8-6 13 0,-8 0 18 0,0 0 25 16,0 0 1-16,0 0-6 0,0 0-17 0,0 0-16 15,0 0-6-15,0 0-4 0,0 0 2 0,-18 0 19 16,18 0 25-16,0 0 21 0,0 0 28 0,0 0 21 15,0 0 24-15,41 0 53 0,-18 0 35 0,10 0 30 16,10 0 17-16,9 0-20 0,12 0-18 0,8 0-12 16,13-18 2-16,10 18 16 0,11-18 22 15,5 18-55-15,9 0-70 0,6-18-76 0,9 18-79 16,7 0-8-16,9 0 0 0,6 0 0 0,9 0 0 16,-3 0 0-16,0 0 0 0,-2 27 0 0,-10-27 0 15,-14 18 0-15,-15-18 0 0,-17 0 0 0,-18 18 0 16,-15-18 0-16,-14 0 0 0,-17 0 0 0,-12 0 0 15,-10 0 0-15,-4 0 0 0,-11 0 0 0,-4 0 0 16,0 0 0-16,0 0 0 0,-31 0 0 0,31 0 0 16,-27 0 0-16,27 0-41 0,-40 0-175 0,18-18-205 15,1 18-323-15,0 0-164 0,-1 0-35 0,-1 0-64 16,0 0-198-16,-2 0 107 0,1 21 209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4:19:30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2239 8229 2023 0,'0'1'14'16,"16"1"3"-16,-16-2-1 0,0 0 2 0,0 0-4 16,0 1 8-16,0-1 8 0,0 0 10 0,0 0 0 15,0 0 8-15,0 0 3 0,0 0 4 16,0 0-5-16,0 0-9 0,0 0-6 0,0 0-6 0,0 0 4 15,0 0 2-15,0 0 5 0,0 0 12 16,0 0 6-16,0 0 5 0,0 0-1 0,0 0-5 16,15 0-9-16,-15 0-12 0,0 0 2 0,18 0-11 15,-18 0-1-15,27 0 4 0,-12 0 0 0,5 0 5 16,-1 0-2-16,4 0-3 0,-1 0-3 0,5 0-2 16,0 0-3-16,0 0-2 0,4 0-1 0,4 0 0 15,2 0 5-15,-1 0 4 0,5 0 0 0,2 0 3 16,3 0-2-16,3 0 2 0,1 0 0 0,0 0 3 15,3 0 0-15,1 0-1 0,0 0-2 0,4 13-4 16,-3-13 0-16,3 0-4 0,-4 0 3 16,-2 0-5-16,2 5-3 0,1-5-2 0,-1 0-7 15,6 0-5-15,4 0-3 0,2 0 5 0,5 0 21 16,5 0 15-16,1 0 7 0,3 0-2 0,1 0-17 16,-1 0-15-16,-1 0-3 0,-3-15-3 0,1 15-4 15,1 0 3-15,-1 0 0 0,-5-15 1 0,3 15 1 16,1 0 8-16,-3-9-1 0,1 9 4 0,-2-8 3 15,-1 5-2-15,-3-1-1 0,2-1 1 0,0 2-2 16,-3-3 0-16,-1 4 0 0,0-3-3 0,0 1 0 16,0 1-9-16,2-3 0 0,3 3 3 15,-3 0 7-15,2-1 5 0,0 2 5 0,1-2-4 0,1 2-3 16,0 0 3-16,1-1-2 0,1 2-3 0,-2 1-6 16,5-1-2-16,2-2-2 0,1 2 3 15,1 0 3-15,-1-1-4 0,3 0-2 0,-2-1 3 16,-1 2 10-16,-3-3 8 0,-1 1 3 0,-1 0-6 15,-9-1-12-15,0-1-9 0,0 1-8 0,0-1 4 16,0 0 2-16,1-1 5 0,-3 1 8 0,2-1-1 16,2 2 5-16,0 0-15 0,-4 0-3 0,0 0-2 15,-4 2-8-15,0-1 8 0,-4 2-1 0,0 0 5 16,-7 0-5-16,-5 1 9 0,-3 0 0 0,-8 0-1 16,-2 0 2-16,-10 0-8 0,-4 0-1 0,-5 0-1 15,-4 0 0-15,-4 0 1 0,-2 0-3 16,-2 0-5-16,0 0-46 0,0-1-49 0,0 1-49 15,0 0-71-15,0-1-50 0,0 1-32 0,0 0-42 16,-22 0-35-16,22 0-50 0,0 0-188 0,-25 23-125 16,25-23 108-16</inkml:trace>
  <inkml:trace contextRef="#ctx0" brushRef="#br0" timeOffset="817.4">9726 8247 2838 0,'0'17'-4'0,"25"-17"-2"0,-25 0-3 16,18 0 1-16,-18 0 30 0,0 0 27 0,15 0 34 15,-15 0 34-15,0 0 0 0,8 0 4 0,-8 0-10 16,0 0-13-16,0 0-11 0,4 0-20 0,-4 0-15 16,4 0-11-16,-2 0-8 0,0 0 7 0,0 0-1 15,3 0-6-15,1 0 3 0,4 0-8 0,5 0 4 16,5 0 6-16,5 0 3 0,8 20 6 15,8-20 6-15,7 0 6 0,2 0 1 0,5 0 7 0,10 13 1 16,3-13 7-16,6 0 8 0,7 0 14 16,6 0 2-16,8 0-24 0,16 0-28 0,11 0-30 15,19-23 3-15,8 23 45 0,16 0 41 0,13-21 25 16,14 21 13-16,13-14 0 0,6 14-4 0,-3-14-13 16,1 14-9-16,4-18-28 0,0 11-21 0,-2-1 2 15,2-1-17-15,-9 4 2 0,-5-1 15 0,-5 0 10 16,-6 2 18-16,-8 0 10 0,-13 2-23 0,-14-3-27 15,-12 1-23-15,-13 1-28 0,-14-1 26 0,-15 2 37 16,-20-3 16-16,-15 4 5 0,-17 0-28 0,-14 0-42 16,-10 1-22-16,-13-4-7 0,-8 4-17 0,-2 0-48 15,0 0-55-15,0-1-84 0,0 1-98 0,0 0-80 16,0 0-59-16,0 0-19 0,-20 0 7 16,20 0-13-16,-25 0-49 0,8 0-89 0,-5 0-313 15,-1 0 58-15,-4 24 167 0</inkml:trace>
  <inkml:trace contextRef="#ctx0" brushRef="#br0" timeOffset="8492.2">6673 8129 340 0,'0'0'35'0,"0"0"46"16,0 0 54-16,0 0 36 0,0 0-24 0,0 13-35 16,0-13-41-16,0 0-25 0,0 0-3 0,0 0-4 15,0 0 5-15,0 0-12 0,0 0 4 0,0 0-8 16,0 0-3-16,0 0 11 0,0 0 6 0,0 0 8 16,0 0 6-16,0 0 2 0,0 0-14 0,0 0 6 15,0 0-11-15,0 0-7 0,0 0 5 0,0 0-9 16,0 0 3-16,0 0 2 0,0 0-2 0,0 0 9 15,0 0 2-15,0 0-9 0,0 0 4 0,0 0-8 16,0 0-2-16,0 0 5 0,0 0-7 16,0 0 1-16,0 0-9 0,0 0 2 0,0 0 5 15,0 0 5-15,0 0 8 0,0 0 1 0,0 0 7 16,0 0-2-16,0 0 9 0,0 0 4 0,0 0 3 16,0 0-1-16,0 0 3 0,0 0-3 0,0 0 0 15,0 0 5-15,0 0-5 0,0 0-2 0,0 0-4 16,0 0 2-16,0 0-2 0,0 0 5 0,0 0-2 15,0 0-8-15,18 0 0 0,-18 0-1 0,17 0 7 16,-17 0 1-16,18 19 3 0,-7-19-2 0,-11 0-6 16,18 0 0-16,-9 0-6 0,-1 0-2 15,0 11-5-15,2-11-2 0,1 0 1 0,1 0 0 16,1 4 5-16,1-4 8 0,-1 3-2 0,-1-1-3 16,-2-1 0-16,-1-1-6 0,1 0 3 0,-2 0-3 15,0 0-7-15,1 0-3 0,1 0-5 0,0 0 6 16,1 0 0-16,-1 0 1 0,0 0 1 0,1 0-12 15,1 0 0-15,-2 0-7 0,1 0-9 0,-1 0 7 16,5 0-4-16,-3-15-2 0,2 15 4 0,3 0-5 16,-1 0 1-16,3 0 2 0,2 0 4 0,-1 0 2 15,-1 0 6-15,4 0 3 0,0 0 2 0,-3 0 6 16,1 0 3-16,2 0 6 0,-5 0 1 0,1 0 2 16,-1 0-1-16,-1 0-10 0,-3 0 0 15,-1 0-3-15,-1 0-7 0,1 0 7 0,-3 0 0 16,0 0 0-16,1 0 3 0,-1 0-6 0,0 0 3 0,3 0-8 15,-3 0-9-15,0 0 13 0,3-11-11 16,-3 11 1-16,3 0-2 0,1 0-9 0,0 0-3 16,1-8-1-16,1 8 10 0,3-4-10 0,0 2 3 15,-1 0 3-15,1 1-2 0,2 1 6 0,-1-4-4 16,-1 4-3-16,2-1-7 0,-1 0 7 0,5 0 1 16,0 0 1-16,-5 0 2 0,5 0-7 0,2-2 6 15,0 2 0-15,2 1 0 0,2-3-3 0,2 2-3 16,0 0 0-16,4 1-1 0,-2-2 4 0,5 2 0 15,-3 0 0-15,0 0-4 0,0 0 4 16,3 0 3-16,-5 0-3 0,-2 0 10 0,2 0-11 0,-6 0-2 16,-2 0 6-16,-4 0-6 0,-3 0 0 15,1 0 6-15,-7 0-3 0,1 0 0 0,1 0 11 16,-3 0 0-16,1 0 12 0,1 0 15 0,-1 0 4 16,-1 0 12-16,3 0-8 0,-6 0 1 0,5 0-8 15,-1 13-7-15,1-13 0 0,-1 0-16 0,-1 0 1 16,-1 0-9-16,3 0-8 0,1 0 4 0,1 0 4 15,-1 0-3-15,-3 0-1 0,3 0 0 0,-1 0-8 16,1 0 4-16,-1 0 0 0,-3 0 0 0,0 0 4 16,5 0-4-16,-1 0 5 0,-1 0-10 0,4 0 1 15,-5 0 4-15,3 0-4 0,-3 0 8 0,1 0 0 16,-1 0-4-16,-2 0 5 0,3 0-10 16,-3 0 1-16,1 0 0 0,-3 0 0 0,-2 0 4 15,-2 0 0-15,3 0 0 0,-3 0 4 0,-4 0-4 16,0 0 4-16,0 0 4 0,0 0-8 0,-2 0 0 15,2 0 4-15,-2 0-8 0,0 0 4 0,0 0 0 16,2 0-8-16,-2 0 4 0,0 0 8 0,0 0-4 16,0 0 4-16,0 0-4 0,0 0-8 0,0 0 12 15,0 0-4-15,0 0 4 0,0 0-4 0,0 0-4 16,0 0 4-16,0 0 4 0,0 0 0 0,0 0 1 16,0 0-5-16,0 0-9 0,0 0 5 0,0 0 4 15,0 0-4-15,0 0 8 0,0 0-63 16,0 0-73-16,0 0-67 0,0 0-79 0,0 0-24 15,0 0-39-15,0 0-66 0,0 0-71 0,0 0-68 16,0 0-104-16,0 0-172 0,0 0 146 0</inkml:trace>
  <inkml:trace contextRef="#ctx0" brushRef="#br0" timeOffset="11609.13">16260 8276 2739 0,'-25'0'-4'0,"7"19"-3"0,-1-19 1 0,7 0 5 16,1 0 35-16,3 13 30 0,-2-13 14 15,-1 12 5-15,-1-12-25 0,2 11-24 0,-3-11-3 16,5 11 12-16,4-7 27 0,0 0 23 0,2 0 29 15,2-4 10-15,0 3-9 0,0-2-9 0,33 0-25 16,-7 3-11-16,14-3 7 0,14 2 9 0,16-2 15 16,12 0 15-16,16-1 2 0,11 0 3 0,7 0 5 15,10 0-36-15,8 0-28 0,9 0-27 0,12 0-38 16,4 0 40-16,5 0 42 0,-3 0 30 0,-2 0 33 16,-8 0-5-16,-13 20-22 0,-20-20-25 0,-23 0-39 15,-24 20-40-15,-20-20-87 0,-18 0-131 0,-12 0-95 16,-15 0-74-16,-6 0-26 0,-35 10 8 0,-4-10-25 15,-15 8-76-15,-22-8-160 0,-24 10-233 16,-22-10 130-16</inkml:trace>
  <inkml:trace contextRef="#ctx0" brushRef="#br0" timeOffset="12452.96">2330 9290 2900 0,'-7'0'-2'0,"7"0"-1"16,-4 0-3-16,4 0-1 0,0 0-4 0,0 0 5 16,0 0 2-16,0 0 9 0,0 0 26 0,27 0 11 15,-27 0 15-15,0 0 5 0,27 24-2 0,-10-24-4 16,-3 0 2-16,1 16 1 0,5-16 0 16,-5 0 7-16,7 12 7 0,5-12 5 0,0 0 7 15,8 0-7-15,7 0-7 0,7 0-11 0,13 0-11 16,11-21-2-16,13 21-3 0,7-18 6 0,11 18 0 15,7-24 7-15,5 24 6 0,4-23 3 0,0 23 4 16,-2-20-7-16,-7 20-2 0,-7-17-13 0,-3 11-16 16,-12 6-11-16,-13-8-15 0,-9 3 0 0,-14 2 1 15,-11 3 2-15,-13-2 2 0,-9 1-11 0,-5 1 1 16,-9 0-19-16,-6 0-25 0,0 0-21 0,0 0-39 16,-31 0-37-16,31 0-57 0,-39 0-73 0,12 0-88 15,-6 0-96-15,-4 19-186 0,-3-19-178 16,1 0 123-16</inkml:trace>
  <inkml:trace contextRef="#ctx0" brushRef="#br0" timeOffset="13728.65">6995 9271 1988 0,'8'0'43'0,"-3"0"16"16,-1 0 9-16,-2 0 16 0,-2 0-24 0,0 0-1 16,0 0 11-16,0 0 5 0,0 0 1 0,0 0 5 15,0 0 3-15,0 0 0 0,0 0 3 0,0 0-1 16,-21 0-9-16,21 0-13 0,0 0-18 0,-12 0-10 16,12 0-7-16,0 0 5 0,0 0 6 0,-11 0 8 15,11 0 8-15,0 0 6 0,0 0 1 0,0 0 3 16,0 0-4-16,0 0-2 0,0 0 7 0,0 0-3 15,0 0 0-15,0 0-7 0,23 0-10 16,-23 0-5-16,23 0 3 0,-5 0 9 0,3 16 7 16,10-16 6-16,4 0 0 0,5 16-6 0,3-16-4 15,2 11-4-15,5-11 0 0,0 11-6 0,-3-5-14 16,1-1-3-16,-1-1-7 0,5 1 0 0,4 0 1 16,2 0-15-16,4 1 5 0,4-2 22 0,8 1 23 15,3-3 28-15,1 5 18 0,5-4-13 0,-2 2-6 16,-1-2-19-16,-1 0-24 0,-3-1-13 0,3 0-10 15,-3 0-5-15,-1-1 0 0,1 2 0 0,3-3 0 16,1 3 4-16,1 1 1 0,4-2-4 0,6 2-8 16,4-1-8-16,6 2-1 0,4-3 17 0,3 3 26 15,6-1 27-15,1 0 15 0,-3-1-4 16,0-2-10-16,-3 2-17 0,-1-2-11 0,-3 0-8 16,3 0-17-16,-1 1-4 0,3-2-8 0,5 1 0 15,3-1 4-15,2 3 3 0,2-2 13 0,0 1 3 16,2 1 5-16,-4-1 10 0,2 1 5 0,-2-1 10 15,2 1 1-15,0 0-2 0,-2-2-9 0,4 2-18 16,0-2-9-16,0 2-12 0,0-3-7 0,-2 5-1 16,-2-4-2-16,2 1 6 0,2 1-6 0,2 1 6 15,2-1 3-15,-2 2-8 0,6-3 5 0,0 2-1 16,3 0 2-16,-3 0 0 0,-2-2-3 0,1 1-3 16,-3-2 4-16,4 3 3 0,0 0 7 15,1-1 1-15,3 0 0 0,-2 2-1 0,1 1 0 16,1-1-4-16,-3 1-9 0,1 0-1 0,-2-1 2 15,3 1 4-15,1-1-1 0,0 1-1 0,5-1-8 0,2 0 3 16,-5-1 3-16,5-1-3 0,-7-1 7 16,5 0-5-16,-5 0 0 0,1-1-1 0,1 1 3 15,-4-2-3-15,3 0 0 0,-1 0-5 0,-1 0 1 16,-7 0 4-16,-2 0 0 0,-6 0 5 0,-6 0-2 16,-3 0 6-16,-8 0-1 0,-7 0 14 0,-3 0 7 15,-7-21-6-15,-3 21 13 0,-8 0-1 0,-7-15-2 16,-6 15 5-16,-6 0-9 0,-9-14 5 0,-3 14-7 15,-7 0 6-15,-8-9 5 0,-7 9-2 16,-3 0 0-16,-5-4-16 0,-7 4-4 0,-1-1-12 16,-4 1-4-16,-2 0 4 0,2 0-4 0,-2-1 0 15,0 1 2-15,0-1-3 0,0-1 3 0,0 2-2 16,0-1 3-16,0 0-1 0,0 0-2 0,0 1 0 16,0 0-3-16,0 0-9 0,0 0-33 0,0 0-26 15,-17 0-46-15,17 0-65 0,0 0-79 0,0 0-136 16,0 0-97-16,-10 0-58 0,10 0-81 0,0 0-53 15,-6 0-183-15,6 0-196 0,-4 0 191 0</inkml:trace>
  <inkml:trace contextRef="#ctx0" brushRef="#br0" timeOffset="15354.88">2288 10383 2793 0,'0'0'25'0,"0"0"5"15,0 0 7-15,0 0 21 0,0 0 5 16,0 0 28-16,19 0 22 0,-19 0 9 0,0 0-3 15,0 0-3-15,0 0-3 0,0 0-6 0,0 0-9 16,0 0-15-16,0 0-14 0,0 0-15 0,0 0-8 16,0 0-13-16,0 0-3 0,0 0 1 0,0 0-2 15,0 0 7-15,0 0-2 0,0 0 0 0,0 0-1 16,0 0-5-16,0 0 3 0,0 0 1 0,0 0-4 16,0 0 7-16,0 0 6 0,0 0-4 0,0 0 1 15,0 0-7-15,25 0-8 0,-25 0-4 0,18 0 11 16,-18 0 3-16,27 0 11 0,-8 0 7 0,4 0 0 15,-3 0 9-15,1 0 2 0,0 0 7 0,1 0 1 16,1 0 2-16,4 0 3 0,-4 0 6 16,4 0 10-16,-1 0 5 0,1 0 10 0,4 0-1 15,0 0 2-15,0 0 4 0,2-12-4 0,-2 12-4 16,2 0 5-16,-2 0-7 0,0 0-6 0,0-7-1 16,0 7-31-16,3-4-15 0,-1 1-20 0,4 0-16 15,8 0 10-15,1-1 15 0,1 0 20 0,5 0 8 16,0 0 1-16,-1-1-12 0,-1 0-14 0,4 1-10 15,-3 0-15-15,7-1-11 0,2 0-5 0,4 2 3 16,7-2 3-16,1 2 6 0,9 3 3 0,-1-3 1 16,3 0 2-16,2 3 3 0,-1 0 1 15,3 0 0-15,4 0-3 0,-4 0-5 0,8 0 4 16,0 0 3-16,4 0 12 0,-2 0 14 0,3 0-2 0,1 18-6 16,0-18-8-16,3 0-15 0,-1 0-1 15,2 0 2-15,-1 0-4 0,1 0 4 0,-1 0-1 16,-1 0 2-16,0 0 1 0,3 0 1 0,-5 0 0 15,2 0-4-15,1 0-3 0,-1 0 0 0,2 0-2 16,3 0-2-16,2 0 0 0,-1 0-5 0,3 0 5 16,-1 0 0-16,-1 0 1 0,6 0 8 0,-3 0-2 15,1 0 2-15,2 0 3 0,0 0-3 0,-1 0-4 16,7 0-3-16,-2 0-7 0,0 0 2 0,0 0-3 16,0 0 3-16,0 0 0 0,-2-23-1 0,-1 23 2 15,-1 0 0-15,2 0 2 0,-2-17 1 16,-1 17 4-16,1 0 1 0,0-14 0 0,-4 14 1 15,-3-8-4-15,-3 8 1 0,-5-9 3 0,-2 9 7 0,-2-6 6 16,-8 3-6-16,-6 0-6 0,-7 0-9 16,-1 0-7-16,-9 1 0 0,-6-1 0 0,-8 1 0 15,-9 0 0-15,-8 0 0 0,-6 1 0 0,-8 1 0 16,-9-1 0-16,-2 1 0 0,-3-1 0 0,-7 1 0 16,0 0 0-16,0 0 0 0,0 0 0 0,0 0-56 15,0-1-86-15,0 1-113 0,0 0-158 0,0 0-177 16,-25 0-117-16,25 0-56 0,-21 0-58 0,5 0-14 15,-7 0-283-15,2 0 88 0,-4 0 217 16</inkml:trace>
  <inkml:trace contextRef="#ctx0" brushRef="#br0" timeOffset="16810.96">12086 10349 3161 0,'-12'0'24'0,"2"0"10"0,4 0 17 16,-1 0 35-16,7 0 8 0,0 0 24 0,0 0 12 15,0 0 0-15,0 0 3 0,0 0 0 0,0 0-1 16,0 0-8-16,0 0-22 0,0 0-16 0,0 0-18 16,21 0-22-16,-21 18-12 0,19-18-9 0,-1 0 3 15,7 0 13-15,8 13 26 0,13-13 19 0,9 13 19 16,14-13 16-16,15 14 29 0,9-14 29 16,13 12 17-16,10-7 13 0,10-1-32 0,10-3-48 15,17 0-50-15,12-1-47 0,17 2-22 0,13-1 22 16,11 2 38-16,16-1 27 0,15 0 13 0,9 1-8 15,-2 0-24-15,2 0-14 0,-6-2-7 0,-2 0-16 16,-5-1-11-16,-5 0-14 0,-15 0-15 0,-9 0-4 16,-7 0-5-16,-11 0 2 0,-11 0 6 0,-11 0 0 15,-20 0-11-15,-18 0-90 0,-22 0-81 0,-22 0-161 16,-18 0-176-16,-20 0-74 0,-21 0-107 0,-21 0-25 16,-2 0-9-16,-66 0-185 0,6 0 51 0,-21 13 185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4:20:14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895 1955 2566 0,'0'2'1'0,"-23"-2"0"16,23 0-1-16,0 0 13 0,0 0 12 0,0 0 10 15,0 0 16-15,-14 0 8 0,14 0 6 0,-13 0 18 16,13-19 10-16,-8 19 4 0,8 0 1 0,-10 0-4 16,10 0-3-16,-4 0-4 0,4-10-3 0,0 10-6 15,0 0-5-15,0 0-8 0,0 0 1 0,0 0 0 16,0 0-5-16,0 0-2 0,0 0-8 0,0 0-13 15,0 0-13-15,0 0-9 0,0 0-13 0,27-7 3 16,-27 7 6-16,26-5 8 0,-3 3 9 0,0 0 1 16,4-1 4-16,4 1-6 0,0-1-5 0,6 1 3 15,2 1-2-15,3 1-2 0,7-2 0 16,5 2-7-16,4 0 1 0,6 0 6 0,6 0 6 16,3 0 12-16,7 0 3 0,3 0 6 0,2 0-2 15,8 0-17-15,2 17-11 0,8-17-10 0,17 0 3 16,6 0 31-16,11 0 25 0,9 0 23 0,7 0 6 15,13 0-18-15,-3-24-23 0,6 24-23 0,-1 0-19 16,8-22-7-16,-1 22-2 0,13-18-4 0,7 18 6 16,5-14-6-16,21 14-7 0,13-12 1 0,12 4 11 15,8 2 16-15,9-1 17 0,5-2 8 0,12 1-14 16,7 1-7-16,0-2-16 0,7 1-1 0,3 2 21 16,13-1 1-16,3 2 11 0,1 1-7 0,2 0-13 15,4 3-11-15,3 0 4 0,-5 0 0 16,-1 1-7-16,-3 0 3 0,-4 0-8 0,-4 0-3 15,-9 0 0-15,-5 0 4 0,-3 0-4 0,-3 0 0 16,-7 0-4-16,-9 0 8 0,-7 0 0 0,-3 0 8 16,-3 0 7-16,-11 0-4 0,-11 0 27 0,-5 0 15 15,-13 0 19-15,-10 0 3 0,-9 0-11 0,-14 0-13 16,-12 0-12-16,-11 0-1 0,-17 0-15 0,-15-18 0 16,-9 18-6-16,-15 0-2 0,-16-17-1 0,-15 17 2 15,-10-13-2-15,-14 13-4 0,-9-12 4 0,-10 7-14 16,-10-1 0-16,-7 4-63 0,-5-1-84 0,-5 1-106 15,-4 0-102-15,0 1-47 0,0-1-64 16,0 2-60-16,0-1-67 0,0 1-114 0,-33 0-195 0,33 0 79 16,-37 0 170-16</inkml:trace>
  <inkml:trace contextRef="#ctx0" brushRef="#br0" timeOffset="9163.75">9693 5053 2680 0,'-11'0'2'16,"5"8"-2"-16,2-8-2 0,-4 0 1 0,2 0-2 15,1 0 16-15,-3 0 18 0,2 0 19 0,-2 0 19 16,-1 0 5-16,3 0 3 0,-2 0-3 0,4 0-10 16,2 0-16-16,0 0-14 0,0 0-14 0,2 0-7 15,0 0 6-15,0 0 5 0,0 0 9 0,0 0 10 16,0 0 4-16,0 0-5 0,0 0-5 0,0 0-6 16,0 0-4-16,0 14 2 0,20-14 1 0,-20 0 3 15,21 0 3-15,-4 9 9 0,7-9 9 0,7 8 8 16,11-3 3-16,7-2-10 0,13-1-4 15,7 1-13-15,11-3-6 0,13 0 8 0,15 0-5 0,5 0 18 16,13 0 8-16,9-24-3 0,7 24 9 0,7 0-11 16,2-27-18-16,6 27-7 0,7-19-19 15,9 19-13-15,9-15 12 0,8 15 19 0,7-9 25 16,3 9 17-16,3-8 6 0,-1 8-8 0,-1 0-10 16,-9-4-8-16,-10 0-8 0,-6 2-4 0,-7-2 4 15,-10 1 9-15,-8-1 15 0,-8 2 17 0,-15-1 13 16,-14-2 10-16,-15 0 7 0,-16 0-18 0,-19 0-19 15,-8 1-17-15,-17-1-26 0,-8 1-17 0,-13 1-14 16,-5 1-8-16,-5-1-9 0,-4 2 13 0,-2 1-70 16,-2 0-68-16,0 0-86 0,0 0-89 0,0 0-22 15,0 0-9-15,0 0-7 0,-25 0-44 16,25 0-64-16,-24 32-160 0,7-32-275 0,-4 30 131 0</inkml:trace>
  <inkml:trace contextRef="#ctx0" brushRef="#br0" timeOffset="10775.3">1691 5896 2295 0,'-2'0'32'0,"-2"0"22"15,2 0 25-15,2 0 26 0,0 0-3 0,0 0 12 16,0 0 1-16,0 0-2 0,0 0-3 15,0 0-6-15,0 0-10 0,0 0-5 0,0-12-9 16,0 12-10-16,0 0-6 0,0 0-8 0,0 0-7 16,0 0-7-16,12 0-6 0,-12 0-4 0,0 0-2 15,0-9-7-15,17 9-1 0,-17 0-6 0,6-3-6 16,2 3-4-16,2 0-5 0,-1 0 2 0,3 0-4 16,3 0 5-16,-3 0 8 0,7 0 3 0,-1 0 11 15,5 0 7-15,0 0-2 0,1 0 4 0,3 0 0 16,2 18-7-16,2-18 6 0,0 0 2 0,0 0 8 15,2 0 10-15,2 0 4 0,1 0-4 0,5 0-4 16,0 0-3-16,3 0-8 0,1 0 6 0,9 0 4 16,-4 0 2-16,7 0 8 0,-3 0 2 15,6 0 0-15,0 0-7 0,0 0-1 0,0 0-5 16,2 0-9-16,0 0 8 0,0-17 0 0,2 17 4 16,0 0 7-16,-2 0-5 0,2-10-12 0,0 10-20 15,5 0-14-15,3 0-8 0,4 0 7 0,1 0 3 16,10 0 5-16,-1 0 0 0,5 0-7 0,5 21-5 15,5-21 1-15,-4 0-5 0,-2 0 5 0,2 0 1 16,7 0 7-16,-9 12 5 0,2-12 8 0,0 0 4 16,0 0 14-16,2 0 9 0,-2 0-3 0,3 0 9 15,-1 0-7-15,6 0-4 0,-1 0 0 0,1 0-1 16,-1 0-6-16,1 0-8 0,0 0 4 0,-3 0-6 16,-1 0-9-16,2 0 6 0,-1 0-11 0,1 0 9 15,2 0 8-15,-3 0 16 0,3 0 8 16,3 0-5-16,-5 0 0 0,-2 0-12 0,0 0-8 15,-3 0-1-15,-9 0 0 0,-1 0 4 0,-3 0 8 16,-4 0-4-16,-3 0 4 0,1 0-10 0,-7 0 2 16,1 0-4-16,3 0-8 0,1 0 0 0,-1 0-14 15,3 0-4-15,3-12-3 0,7 12-5 0,2 0 9 16,2-14 8-16,2 14 2 0,-4-13-3 0,2 9-2 16,-4-1-11-16,0 0-1 0,-8-2 2 0,-1 1-1 15,3 1 4-15,2 0-4 0,4 2-1 0,-1 0 2 16,3 1-2-16,2 0 6 0,5 2 0 0,1 0-2 15,-4-1 6-15,2 1-7 0,-2 0-2 0,6 0 1 16,-1 0-1-16,1 0 4 0,2 0 0 16,1 0 0-16,5 0-5 0,1 0 0 0,1 0 1 15,3 0 0-15,-2 0 3 0,-5 0 0 0,1 0-1 16,-1 0-2-16,-4 0 2 0,1 0 1 0,-1 0-1 16,-2-18-3-16,3 18 2 0,1 0-10 0,3 0 8 15,-1 0 4-15,3 0-3 0,-3 0 5 0,1 0-3 16,-3 0-4-16,1 0 3 0,-3 0 3 0,-2 0-3 15,3 0 4-15,-7 0-7 0,4 0 4 0,-4 0 0 16,-2 0 1-16,-2 0 2 0,-2 0-4 0,-4 0-2 16,-4 0 3-16,-7 0-2 0,-5 0 2 15,-5 0 1-15,-4 0-5 0,-9 0 4 0,-3 0 1 16,-2 0 8-16,-11 0 11 0,-2 0 11 0,-2 0 4 0,-8 0-2 16,-2 0-8-16,-7 0-16 0,-3 0-3 15,-5 0-5-15,-2 0-5 0,-4 0 3 0,0 0-4 16,-2 0 5-16,0 0-2 0,0 0 3 0,0 0 0 15,0 0-5-15,0 0-20 0,0 0-12 0,0 0-29 16,0 0-42-16,0 0-46 0,0 0-87 0,0 0-89 16,0 0-84-16,0 0-46 0,-18 0-25 0,18 0-43 15,0 0-65-15,0 0-155 0,0 0-272 0,-13 0 165 16</inkml:trace>
  <inkml:trace contextRef="#ctx0" brushRef="#br0" timeOffset="14181.36">1772 6827 1937 0,'0'0'16'0,"-23"0"9"0,23 0 11 0,-19-16 10 16,19 16 6-16,-18 0 17 0,18 0 11 16,-23 0 8-16,23 0 3 0,-21 0-10 0,21 0-6 15,-10 0 0-15,10 0-10 0,-8 0-5 0,8 0-7 16,0 0-7-16,0 16-9 0,0-16 1 0,0 0 13 15,0 0 19-15,0 0 24 0,0 0 3 0,0 0-5 16,0 8-11-16,26-8-14 0,-26 0-5 0,19 8 1 16,-19-6-13-16,31 2-10 0,-16 0-1 0,5-1-7 15,-1-1 5-15,-1 1 6 0,5-1-3 0,4 2 0 16,4-4-5-16,0 1 1 0,6 3 2 0,-2-4 1 16,7 1 6-16,1 1-5 0,3-2-2 0,7 1-1 15,1 0-5-15,6-1-1 0,2 0 8 16,0 0 2-16,10 0 0 0,1 0 1 0,1 0-4 15,-1 0-4-15,-1 0 6 0,0 0-1 0,5 0 4 16,-5 0 0-16,5 0-14 0,3 0-4 0,-3 0-10 16,7 0-10-16,9 0 2 0,7 0-6 0,7 0-2 15,11 0 11-15,8 0 17 0,8 0 17 0,11 0 7 16,6 0-8-16,2 0-16 0,6 0-14 0,2 0-9 16,3 0 1-16,5 0 0 0,-1 0 2 0,3 0-1 15,3 0 0-15,2 0 1 0,5-20-4 0,1 20 9 16,4 0-6-16,9-17-4 0,5 17 0 15,7 0 15-15,10-12 17 0,6 12 7 0,11-10 9 0,8 10-15 16,0 0 6-16,1-5 3 0,8 5-7 0,1-5-4 16,4 3-18-16,0 2-7 0,5 0-5 15,-3 0 1-15,9 0-9 0,4 0 1 0,-1 0 3 16,1 0 0-16,-2 0 8 0,6 0-4 0,2 0 5 16,-6 0-5-16,0 0 1 0,-5 0 4 0,1 0-4 15,-3 0-8-15,-1 0 4 0,-7 0-4 0,-4 0 0 16,-3 14 12-16,-4-14-8 0,-5 0 7 0,-8 0 1 15,-9 0-8-15,-10 8 4 0,-10-8-8 0,-11 0 4 16,-12 6 0-16,-15-6 0 0,-16 2 4 0,-13 1-4 16,-18-2 4-16,-13 2 0 0,-20-1-4 0,-17-2-8 15,-18 3-47-15,-13-3-77 0,-14 1-80 16,-17 2-72-16,-6-2-48 0,-33 2-37 0,-4 0-41 16,-15 1-62-16,-12 1-118 0,-25 0-288 0,-12-3 122 15</inkml:trace>
  <inkml:trace contextRef="#ctx0" brushRef="#br0" timeOffset="15175.77">1358 7753 2649 0,'0'0'3'0,"0"0"-2"0,0 0 0 16,0 0-2-16,15 0 13 0,-15 11 30 0,0-11 28 16,0 0 40-16,0 7 17 0,0-7 6 0,0 7 5 15,0-7-8-15,0 6-15 0,0-5-13 0,0 2-21 16,0-2-17-16,0 3-11 0,0-2 1 0,0 0 0 16,0-1 11-16,0 2 18 0,0-2 7 0,0 1 16 15,0 2 4-15,0-1-5 0,0-1-8 0,20 5-7 16,-20-5-3-16,42 3 4 0,-11 0 10 0,8-1 4 15,6-1 2-15,11 0-1 0,10-2-5 0,15-1-3 16,8 0 5-16,6 0 2 0,19 0 23 0,1 0 19 16,16 0 15-16,5 0-16 0,11 0-50 15,10 0-43-15,23 0-33 0,14 0 1 0,17-14 53 16,14 14 24-16,17 0 11 0,10 0 16 0,9 0-20 16,-3 0-2-16,0 0-2 0,-3 0-19 0,-9 0-18 15,-15 0-13-15,-10 0-4 0,-12 16 10 0,-12-16 6 16,-11 0 0-16,-17 0-3 0,-14 0-18 0,-12 0-12 15,-13 0-15-15,-10 0-3 0,-13 0-8 0,-14 0 3 16,-14 0 3-16,-15 0-4 0,-10 0 4 0,-17 0-5 16,-10 0 0-16,-9 0-7 0,-9 0-24 0,-5 0-60 15,-4 0-75-15,0 0-113 0,0 0-152 0,0-10-159 16,0 10-98-16,-27 0-69 0,27 0-41 16,-41-8-42-16,10 8-274 0,-7 0 184 0</inkml:trace>
  <inkml:trace contextRef="#ctx0" brushRef="#br0" timeOffset="21495.33">1565 4895 1543 0,'0'15'13'0,"8"-15"6"0,-2 0 1 0,-6 11 9 16,2-11 8-16,0 0 12 0,-2 0 28 0,0 0 13 15,0 0 3-15,0 0 5 0,0 0-11 0,0 0-1 16,0 0-11-16,0 0-5 0,0 0-4 0,0 0-13 15,0 0-1-15,0 0-5 0,0 0 1 0,0 0 3 16,0 0 2-16,0 0 0 0,0 0-1 0,0 0 3 16,21 0-3-16,-21 0 4 0,19 0 7 0,-5 0 6 15,3 0 6-15,5 0-4 0,1 15-10 0,8-15-6 16,0 0-2-16,2 0-1 0,7 0 6 0,-3 0-2 16,8 0-3-16,3 0 0 0,-3 0-10 15,1 9 1-15,3-9-4 0,3 0-7 0,4 0-2 16,2 0-5-16,0 0-3 0,2 0 5 0,2 0 3 15,0 0 8-15,0 0 2 0,-2 0-6 0,2 0 0 0,-7 0-12 16,1 0-2-16,-4 0-12 0,2 0-5 16,-1 0-1-16,1-14 0 0,0 14 3 0,0 0-4 15,3 0 0-15,-1 0 0 0,-2-8-1 0,4 8 4 16,0 0-2-16,4 0-1 0,0 0 2 0,-2 0-5 16,0 0 1-16,2 0-1 0,2 0 1 0,0 0 5 15,0 0-3-15,-2 0-3 0,4-3 0 0,-2 0-1 16,0 2 1-16,-2-2 0 0,2 1-1 0,0 0 1 15,-2 0-1-15,0-1 5 0,-2 2 1 16,0 0-4-16,-2 1-1 0,0 0 0 0,2 0-1 0,0 0 0 16,-2 0 3-16,4 0 0 0,0 0 2 15,0 0 2-15,4 0-4 0,0 0-2 0,-2 0 2 16,2 0 12-16,-1 0 5 0,-1 0 5 0,-2 0 1 16,-2 0-6-16,-3 0 1 0,3 0-1 0,-4 0 2 15,-2 0 2-15,2 0-2 0,-2 0-4 0,-3 0-4 16,-3 0-5-16,-1 0 1 0,1 0-1 0,-1 0-3 15,-1 0-2-15,1 0-2 0,-1 0 0 0,3 0 3 16,3 0-1-16,2 0-1 0,-2 0 0 0,-1 18-1 16,7-18-2-16,-6 0 3 0,4 0-2 0,-3 19 1 15,1-19 3-15,2 11 1 0,-2-11-1 16,-3 11 2-16,1-11 6 0,2 11 2 0,-3-6 7 16,3-2 7-16,-4-1-3 0,-1 2 4 0,-1-1-10 15,-1-2-2-15,-3 1-3 0,-3-1-4 0,1-1 8 16,-1 2-5-16,0 0-6 0,-4-2 1 0,5 2-7 15,-1 1-1-15,1-2 12 0,1 1-11 0,-2 1 1 16,-1 0-1-16,1 0-2 0,0 0 8 0,1 0-2 16,1-2 7-16,2 3-7 0,1-1 0 0,-1-1 11 15,3 0-4-15,-1 1 10 0,3-1-1 0,0 0-7 16,-1 1 4-16,3-1-10 0,0 2-1 0,-1 0-3 16,3-3-3-16,-2 3 1 0,-3-1 0 0,3 1 0 15,-2 0 2-15,-1-2 1 0,1 1 5 16,-5-1-1-16,3 1-3 0,-1-2 5 0,-1 1 2 15,-1-2 5-15,1 0-3 0,-3 0 5 0,-1 1-2 16,-3-1 2-16,0 0 1 0,0 0-2 0,1 0 1 16,-3 0-4-16,-4 2-5 0,2 0 0 0,-6-1-13 15,0 1 3-15,-2 0 6 0,-2 0-9 0,0 1 9 16,-7-2-2-16,1 1 0 0,-3-1-3 0,-1 1-1 16,-3-2 1-16,-2 2-4 0,-3-2 7 0,-1 1-4 15,0 0 0-15,-2-1 0 0,-2 1-2 0,0-1-2 16,-2 0 0-16,0 0-13 0,0 0-83 0,2 0-54 15,-2 0-86-15,0 0-95 0,0 0-54 16,0 0-72-16,0 0-34 0,0 0-78 0,0 0-232 16,-24 0 129-16</inkml:trace>
  <inkml:trace contextRef="#ctx0" brushRef="#br0" timeOffset="30961.99">23662 12092 1709 0,'0'0'0'0,"0"12"0"16,0-12 0-16,0 0-4 0,-10 0 8 0,10 0 23 16,0 0 18-16,0 0 18 0,-14 0 10 0,14 0-8 15,-9 0-14-15,5 0-1 0,4 5-3 0,0-5-6 16,0 0 2-16,0 0-1 0,0 0-1 0,0 0 4 15,0 0 7-15,0 0 9 0,0 0-1 0,0 0 6 16,0 0 2-16,0 0-13 0,0 0 0 16,0 0-7-16,0 0-2 0,0 0 2 0,0 0-3 15,0 0 2-15,0 0-6 0,0 0 7 0,0 0-2 16,0 0-4-16,0 0 1 0,0 0-9 0,0 0-1 16,0 0 1-16,0 0 4 0,0 0 2 0,0 0 7 15,0 0 4-15,0 0 7 0,0 0 8 0,0 0 2 16,13 0-1-16,-13 0-14 0,0 0-4 0,0 0-12 15,0 0-1-15,10 0 2 0,-10 0-5 0,8 0 5 16,-8 0 2-16,15 0-2 0,-7 0 2 0,2 0-1 16,1 0-5-16,5 0-2 0,1 0 2 0,-3 0-2 15,3 0 2-15,1 0-2 0,3 0-4 16,0-18-7-16,-1 18 1 0,3 0 6 0,0 0 2 16,4-12 12-16,-1 12-4 0,-7-7-3 0,8 7 1 15,-4-7-13-15,4 3 2 0,-5 1 1 0,3-2-5 16,2-1-3-16,-2 2-9 0,6-1-4 0,-4 0-3 15,4 1 6-15,2-2 4 0,-2 3 9 0,4-2-1 16,0 1-5-16,2 2 0 0,2-2-13 0,-5 0-6 16,1 0 8-16,0 0 9 0,2 0 10 0,-2 2 9 15,0-1-2-15,-4-1-2 0,2 0 7 0,-2 1 1 16,0-2 5-16,-2 1-7 0,0 0-9 0,0-1-5 16,-2 3 1-16,0-3-3 0,-6 4-1 0,6 0 1 15,-5-1-9-15,5 1 5 0,-4-2-8 16,4 1-4-16,0-1-1 0,0 0-3 0,1 0 2 15,1-3 2-15,0 3 6 0,2-1 1 0,0 0 0 16,0 2-1-16,-4-1-7 0,2-1 0 0,0 0 0 16,0-1-4-16,2 3 0 0,-4-1 8 0,0 0 17 15,-4-1 15-15,3-2 4 0,-3 4-12 0,4-1-12 16,-4-2-9-16,4 3-3 0,-5-1-4 0,3-1 3 16,4 1-4-16,2 1-3 0,0-1 7 0,-4 1-8 15,8 1 4-15,-8-1-3 0,6-2 3 0,-2 3 0 16,4-1-7-16,-4 0 11 0,-2 1-4 0,6 1 1 15,0-2 7-15,-1 2-4 0,1-2 0 0,4 1 8 16,-6-2 1-16,-2 3-1 0,0-3 8 16,0-1 5-16,2 2 5 0,-2-1-1 0,0 0-4 15,-4 1-13-15,4-2-4 0,6 3-7 0,-2-2-5 16,1 1 4-16,-3 2 0 0,2-3 0 0,4 1 0 16,-2 2 0-16,5 0-4 0,1 0 4 0,-2 0 4 15,3 0-4-15,-3 0 4 0,5 0 4 0,-7 0-4 16,6 0 1-16,-10 0 8 0,7 0-9 0,-7 0 5 15,2 0 17-15,2 0 4 0,-1 0 20 0,1 0 6 16,-2 0-16-16,2 0-12 0,-1 0-20 0,5 0-4 16,-2 0-8-16,-1 0 4 0,-3 0 4 15,8 0-4-15,-1 0 4 0,1 0-7 0,5 0-1 0,-5 0 5 16,5 0-5-16,4 0 4 0,-1 0 4 16,1 0-4-16,-4 17 15 0,3-17-7 0,5 0 7 15,-4 0-3-15,0 0-7 0,4 0 9 0,0 11-8 16,-5-11 13-16,-1 0 3 0,2 0-2 0,-1 0 5 15,-3 0-12-15,-2 0-2 0,1 0-1 0,-3 0-2 16,-5 4 2-16,7-4-11 0,-5 3 5 0,0 0-2 16,3-3-5-16,1 3 3 0,-1-2 0 0,-1 2-7 15,1-1 10-15,4 0 1 0,-3-1-1 0,3-1 3 16,-3 2-3-16,-3-2 0 0,5 0-3 0,1 0 0 16,-3 0 0-16,1 0-4 0,-1 0 0 15,-1 0-4-15,4 0 4 0,-5 0 3 0,3 0 3 16,1 0-3-16,1 0 3 0,4-18-4 0,1 18-2 15,-3 0 3-15,2 0-10 0,0 0-1 0,1-12 7 16,-1 12 3-16,2 0 1 0,-2 0 3 0,-3-7-10 16,1 7 4-16,2-4 3 0,-5 3-3 0,-1 0 0 15,-3 1-4-15,-1-2-3 0,-3 2 7 0,0 0-3 16,-1 0 3-16,-3 0 0 0,-2 0 1 0,0 0 3 16,-4 0-4-16,0 0 4 0,-4 0-4 0,-4 0 4 15,0 0 0-15,-5 0 0 0,-1 0 1 0,-3 0-1 16,-1 0 0-16,-3 0 4 0,-2 0-1 0,-2 0 0 15,3 0 1-15,-5 0-7 0,-2 0 4 0,2 0-4 16,-2 0 2-16,0 0 4 0,-2 0-3 16,0 0 6-16,0 0-5 0,2 0-1 0,-2 0 0 15,0 0-3-15,0 0 3 0,0 0 0 0,4 0-1 16,-4 0-3-16,0 0-2 0,2 0 9 0,-2 0-3 16,2 0 0-16,-2 0 6 0,0 0-10 0,0 0 8 15,0 0 3-15,0 0-7 0,0 0 0 0,0 0-6 16,0 0-1-16,0 0 3 0,0 0 4 0,0 0 0 15,0 0 1-15,0 0-1 0,0 0-4 0,0 0 8 16,0 0-1-16,0 0 0 0,0 0-3 0,0 0-5 16,0 0 5-16,0 0-3 0,0 0 0 15,0 0-20-15,0 0-27 0,0 0-26 0,0 0-24 16,0 0-14-16,0 0 4 0,0 0-14 0,0 0-17 16,0 0-2-16,0 0-33 0,0 0-18 0,0 0-25 15,0 0-58-15,0 0-75 0,0 0-88 0,0 0-64 16,0 0-61-16,0 21-175 0,-16-21 49 0,16 21 134 15</inkml:trace>
  <inkml:trace contextRef="#ctx0" brushRef="#br0" timeOffset="32647.28">14559 12861 1466 0,'0'26'31'0,"-27"-26"11"0,27 0 15 15,0 18 40-15,-21-18-3 0,21 0 16 0,0 14 1 0,-18-14-17 16,18 10-19-16,-13-10-14 0,13 10 11 16,-10-10-1-16,10 8 11 0,-6-8 10 0,6 4-6 15,-2-2 0-15,2-1 4 0,0-1-4 0,0 1-1 16,0-1 4-16,0 0-4 0,0 0 4 0,0 0-2 16,0 0-4-16,0 0 4 0,0 0-4 0,0 0 0 15,0 0-5-15,0 0-5 0,0 0-12 0,0 0-15 16,0 0-14-16,22 0-16 0,-22 0-11 15,27 0 0-15,-6 0 9 0,4 0 5 0,4-16 6 0,4 16 3 16,2 0-7-16,2 0 1 0,4-7-4 0,3 7-1 16,1 0 5-16,3-6-2 0,1 6 8 15,5-2 2-15,0-1 0 0,0 2 5 0,-1 1 0 16,5-2 0-16,-4 0-13 0,2 1-7 0,0 0 1 16,2 1-11-16,-1-3 5 0,5 1 1 0,5 1-4 15,1 0 13-15,2 0 4 0,4 1-2 0,-1 0-1 16,3-1-5-16,3-1-2 0,-3 1-3 0,1 1 1 15,-1 0-5-15,3-1-2 0,-3 0 7 0,3-1 2 16,-1 1 4-16,1 1 10 0,-5 0 4 0,1-2-3 16,-5 2 5-16,5 0-7 0,-1-2-7 0,0 2 3 15,3 0 6-15,-1-2 5 0,7 1 7 0,0 0 3 16,6-1-9-16,-5-1-5 0,1 3-4 0,2-2-7 16,-2-2 8-16,-3 1 3 0,-1 1 1 15,-7 0 11-15,1-3-4 0,-7 4 0 0,-2-2-1 16,-2 1-13-16,-4-1-1 0,-4 1-4 0,0 0 1 15,0-1 3-15,-1 1 5 0,1 1 3 0,0-2 1 16,0-1 8-16,0 2 4 0,-1-1-4 0,1 1-3 16,6-1-8-16,-4 0-20 0,2 0 0 0,0 0-5 15,4 0 1-15,0 0-1 0,0-1-4 0,0 1 0 16,0 0-9-16,3 1 9 0,-1-1 4 0,4 0-4 16,-2 0 5-16,3-1-5 0,1 3 0 15,0-1 4-15,5-1-4 0,-1 3 4 0,-1-2 0 16,1 0 0-16,3 1 9 0,-5-1 8 0,-4 2 0 15,5-2 7-15,-7 2 1 0,-2-2-8 0,-6 1-2 16,0 0-7-16,-2 1-8 0,2 0 0 0,-2 0 0 16,0 0-8-16,2 0 12 0,6 0-8 0,0 0 0 15,2 0 0-15,0 0-4 0,5 0 8 0,-1 18-4 16,0-18 8-16,1 0-4 0,-1 0-4 0,-2 15 0 16,3-15 0-16,-5 0 0 0,0 12-3 0,-2-12 6 15,-4 0-2-15,0 9-1 0,2-9 8 0,-4 4 4 16,2-4 22-16,-4 0 12 0,2 1-1 0,2-1-4 15,-4 0-15-15,0 0-8 0,2 0 4 16,-2 0-7-16,0 0 2 0,-7 0 1 0,1 0 2 0,-7 0 6 16,-1 0-5-16,-3 0-1 0,-6 0-3 15,-4 0 3-15,-4 0 0 0,-4 0 3 0,-4 0-6 16,-1-13-9-16,-7 13 0 0,-5 0-8 0,0 0-3 16,-2 0 3-16,0 0-3 0,-2 0 0 0,0 0 5 15,-2 0-5-15,0 0 0 0,0 0 2 0,0 0 2 16,0 0-2-16,0 0-2 0,0 0-1 0,0 0 1 15,0 0 0-15,0 0 0 0,0 0-7 0,0 0-84 16,0 0-82-16,0 0-109 0,0 0-104 0,0 0-25 16,0 0-52-16,0 0-55 0,0 0-75 0,0 0-92 15,-18 0-259-15,18 0 139 0,0 0 186 0</inkml:trace>
  <inkml:trace contextRef="#ctx0" brushRef="#br0" timeOffset="45501.29">24940 12946 2350 0,'-6'0'22'0,"-1"0"16"15,3-18 14-15,0 18 25 0,4 0 5 0,0 0 13 16,0 0 17-16,0-14 8 0,0 14 6 0,0 0-2 16,0 0-6-16,0 0-15 0,0 0-22 0,0 0-27 15,0 0-23-15,0 0-15 0,0 0-16 0,0 0-2 16,0 0-3-16,0 0-3 0,0 0 4 0,0 0 4 16,0 0-2-16,0 0 0 0,0 0 6 0,0 0-2 15,0 0 17-15,0 0 10 0,0 0 8 0,0 0 16 16,0 0 5-16,0 0 6 0,0 0 2 0,0 0 3 15,0 0-4-15,0 0-3 0,0 0-5 0,0 0-12 16,0 0-13-16,0 0-11 0,23 0-7 16,-23 0-7-16,25 0-2 0,-7 0 5 0,5 0-2 15,8 0 12-15,0 0 1 0,10 0-7 0,1 18 5 16,7-18-8-16,1 0 0 0,12 0 2 0,-4 0-4 16,6 0-4-16,2 0 11 0,2 7 1 0,5-7 5 15,-3 0 7-15,6 0-8 0,-3 0 3 0,3 0 0 16,1 0 1-16,-1 0-3 0,5 0-8 0,-1 0-9 15,11 0-6-15,2 0 3 0,2-16 8 0,9 16-2 16,7 0 4-16,7 0-5 0,-2-16-6 0,10 16 3 16,0 0-4-16,0-10-2 0,0 10 3 15,1-6 0-15,-3 6 6 0,-2-7 12 0,-7 7 4 0,-5-2 6 16,-3 0 2-16,-7 2 5 0,-12-1 9 16,-7 0 2-16,-13 1 3 0,-10-1-12 0,-17 1-6 15,-5-2-11-15,-14 2-13 0,-9-1-2 0,-5 1-8 16,-6 0-2-16,-2 0 0 0,0 0-27 0,0-1-46 15,0 1-50-15,0 0-70 0,0-1-66 0,0 1-68 16,0 0-70-16,0 0-47 0,0 0-37 0,-23 0-97 16,23 0-157-16,0 0 118 0</inkml:trace>
  <inkml:trace contextRef="#ctx0" brushRef="#br0" timeOffset="45945.73">30017 12973 1785 0,'-35'0'17'0,"-3"0"10"0,-1-9 4 0,4 9 4 16,2 0 5-16,-2 0 6 0,8 0 18 0,4 0 11 15,0 0-6-15,3 0-2 0,3 0-12 0,5 0-5 16,-1 0-3-16,5 0 8 0,2 15 16 0,2-15 24 16,0 0 23-16,4 0 25 0,0 0 21 15,0 0-1-15,0 0-14 0,0 0-25 0,26 0-23 16,-26 0-10-16,50 0 0 0,-9 0 10 0,11 0 3 16,12 0 3-16,13 0-1 0,3 0-9 0,17 0-4 15,5 0 3-15,9 0 1 0,-1 0-15 0,10-18-23 16,0 18-38-16,8 0-20 0,4-15-3 0,5 15 14 15,-3-13 13-15,0 13 7 0,1-10 0 0,-9 10-9 16,-8-9-3-16,-9 9-6 0,-14-9 10 0,-12 4 13 16,-13 1 14-16,-12 1 14 0,-10-3-9 0,-13 3-19 15,-13-1-17-15,-7 2-23 0,-5-1-21 16,-6 2-40-16,-4-1-43 0,0-1-38 0,0 3-39 16,0-3-19-16,-39 3-64 0,12 0-83 0,-6 0-98 15,-8 0-137-15,-13 0-279 0,-6 0 70 0,-4 21 151 16</inkml:trace>
  <inkml:trace contextRef="#ctx0" brushRef="#br0" timeOffset="47813.31">14094 13889 2184 0,'0'2'24'0,"0"-2"1"0,0 0 3 16,0 0 11-16,0 0-7 0,22 0 19 0,-22 0 16 15,0 0 5-15,0 0-5 0,0 0-10 16,0 0-11-16,0 0-11 0,0 0-6 0,0 0-6 16,0 0-4-16,0 0-4 0,0 0-1 0,0 0 0 15,0 0 6-15,0 0 7 0,0 0 4 0,0 0 10 16,0 0 5-16,0 0 7 0,0 0 5 0,0 0 1 15,0 0-9-15,23 0-2 0,-23 0-3 0,0 0-5 16,25 0 8-16,-25 0 4 0,29 0 3 0,-15 0 2 16,3 0 0-16,1 0-10 0,5 0 1 0,0 0-5 15,4 0-6-15,0 0-1 0,8 12-3 0,0-12 6 16,4 0 2-16,5 0 3 0,-3 0-2 0,2 0-1 16,3 6 5-16,-1-6 1 0,-1 0-5 0,1 0-5 15,1 0-5-15,-3 0-4 0,1 0 8 16,-1 0-3-16,2 0-4 0,-1 0 2 0,-1 0-6 15,1 0 1-15,1 0 2 0,-1 0-5 0,-1 0-1 16,4 0-7-16,-3 0 0 0,3-13 1 0,-1 13-3 16,1 0-3-16,1 0-3 0,2 0 6 0,1-9 10 15,5 9 6-15,-2-5 1 0,2 5-10 0,-1-7-8 16,3 5-8-16,0-1 5 0,0-1-4 0,-2 3 2 16,2-4 9-16,-2 2 2 0,-1 0 15 0,1 0 9 15,-2 0 5-15,-2 1-3 0,-5-2-6 0,3 1-9 16,-3 0-10-16,1 0-4 0,2-1-1 0,-3 0-3 15,3 0 7-15,-5-2 0 0,3 2 3 16,-1 0 1-16,1-2-7 0,-1 0 3 0,-1 1-6 16,-1 0 0-16,-1-1 8 0,3 2 1 0,-1-3 4 15,-1 2 0-15,-1-1-7 0,1 0-7 0,-4 0 0 16,1 2-3-16,-1-3-4 0,0 3-8 0,1-1 1 16,1 1-1-16,-1 1 1 0,3-1 7 0,-2 2-5 15,3-1 5-15,-1 2-1 0,-1 0-3 0,1-1 4 16,-1 1 0-16,-1 0 18 0,-2 0 20 0,-1-1 9 15,-1 0 7-15,-4 0-11 0,-2-3-7 0,-6 4 5 16,-2-2-7-16,0 1 8 0,-3-1-7 0,1-1-11 16,-2 2-2-16,-3-2-17 0,-1 3 3 15,6-2-3-15,-1 0 2 0,1 0-2 0,0 0-6 0,2-1 2 16,0 2-10-16,3-1 7 0,1 0-2 16,0 1-4-16,0-1 4 0,2 2-4 0,0-1 8 15,2 0-4-15,0 1-4 0,1 0 12 0,1 1-12 16,-2-2 4-16,4 2 4 0,0 0-8 0,0 0 17 15,1 0 3-15,-3-1 16 0,2 1 7 0,0-2-4 16,0 2-1-16,1-3-14 0,-1 3-5 0,0-1-11 16,4 1 0-16,3-2-1 0,-1 2-2 0,1 0 3 15,1-1 4-15,-2 1 0 0,3 0 4 0,-1 0 2 16,3 0-6-16,-1 0 2 0,3 0-2 0,-2 0-1 16,3 0 4-16,3 0-7 0,4 0 3 0,-2 0 1 15,0 0-4-15,1 0 9 0,5 0 1 16,-2 0-3-16,0 0 2 0,4 0-2 0,0 0 4 15,5 0 9-15,-3 0 5 0,4 0-1 0,0 0 6 0,-1 0-11 16,-3 0-3-16,0 0 4 0,0 0-10 16,-2 0 3-16,-2 0-4 0,0 0 0 0,-4 0 1 15,6 0 2-15,-6 0 5 0,0 0-4 0,-2 0 4 16,0 0 0-16,-5-12-2 0,-1 12 0 0,-3 0-4 16,-1 0-10-16,-5-6 1 0,1 6-4 0,-5 0-4 15,-2-5 6-15,-4 5-4 0,-2 0 2 0,-4-3 3 16,-5 2-2-16,-1 1 0 0,-5 0 0 0,-1 0-1 15,-3 0-1-15,-2 0-3 0,-1 0 2 16,-3 0-1-16,2 0 1 0,-6 0 3 0,2 0-2 16,-2 0-3-16,2-1-1 0,-2 1 3 0,0 0-4 15,0 0 6-15,0 0 2 0,0-2-18 0,0 2-113 16,0 0-107-16,0 0-138 0,0 0-127 0,0 0-18 16,0 0-66-16,0 0-62 0,0 0-67 0,0 0-255 15,0 0 91-15,0 0 199 0</inkml:trace>
  <inkml:trace contextRef="#ctx0" brushRef="#br0" timeOffset="57984.75">17515 5049 1800 0,'0'4'10'15,"0"0"-3"-15,0-2 25 0,0 0 38 0,0 1 13 16,0-3 28-16,0 4 3 0,0-2-17 0,0 1 2 16,0-1-5-16,-27 1-12 0,27-2-4 0,0 2-14 15,0-1-1-15,-21 0 1 0,21 0-2 0,0-1 10 16,0 1 14-16,0-1 10 0,0 0 15 0,0-1 13 16,0 3 1-16,0-3 6 0,0 0 0 0,0 0-4 15,0 0-22-15,0 0-14 0,0 0-15 0,25 0-10 16,-25 0 16-16,33 1 5 0,-10 0 14 15,6 0 7-15,0-1-12 0,4 1 5 0,2-1-9 16,2 0 7-16,-2 0 18 0,0 0 11 0,1 0 16 16,-3 0 6-16,-4 0-10 0,-3 0-22 0,-3 0-11 15,-4 0-24-15,-5 0-14 0,-1 0-13 0,-7-14-22 16,0 14-14-16,-2 0-13 0,-4 0-4 0,2 0-10 16,-2 0 4-16,0 0-13 0,0 0-91 0,0 0-90 15,0 0-92-15,0 0-84 0,0 0 3 0,0 0-12 16,0 0-14-16,0 0-10 0,-18 0-15 0,18 0 1 15,-15 0-20-15,15 0-71 0,-18 0-117 0,7 0 79 16,-1 0 125-16</inkml:trace>
  <inkml:trace contextRef="#ctx0" brushRef="#br0" timeOffset="58279.51">17889 5011 2964 0,'0'0'47'0,"0"-9"35"0,27 4 38 0,-27 1 54 16,0-3-1-16,20 2 0 0,-20 1-8 0,0 0-24 15,15 2-21-15,-15-1-11 0,0 2-16 0,14 0-14 16,-14-1-11-16,11 2-15 0,-11 0-10 0,8 0-9 15,-6 0-9-15,2 0-8 0,0 0 0 0,0 0-3 16,1 0 2-16,1 0 5 0,0 0 7 0,2 0 5 16,0 0 3-16,1 0 0 0,-1 0 6 0,2 0-2 15,1 18-6-15,-5-18 1 0,4 0-11 0,-1 0-2 16,-3 13 6-16,2-13 3 0,-2 0-5 16,-2 7-8-16,3-7-10 0,-3 0-11 0,-2 5-3 15,-2-5 2-15,0 0-5 0,0 0 2 0,0 4 7 16,0-1 4-16,0 3 8 0,0 0-6 0,0 3-1 15,0 2-7-15,-21 0-52 0,21 5-30 0,-21-2-34 16,21-1-38-16,-29 1 1 0,13-1-14 0,1 1-35 16,-3-3-32-16,1-1-35 0,3 0-37 0,-1-2-24 15,3 1-28-15,2-2-45 0,1-1-129 0,1-1-109 16,4-2 99-16</inkml:trace>
  <inkml:trace contextRef="#ctx0" brushRef="#br0" timeOffset="61380.24">18199 6021 1842 0,'0'0'27'0,"0"0"21"0,-2 0 17 15,2 0 21-15,0 0-10 0,0 0-1 0,0 0-2 16,0 0-6-16,0 0 0 0,0 0-7 0,0 0-5 15,0 0-6-15,0 0-5 0,0 0-5 0,0 0-4 16,0 0 1-16,0 0-8 0,0 0 4 0,0 0-2 16,0 0 7-16,0 0 8 0,0 0 10 15,0 0 6-15,0 0-5 0,0 0 4 0,0 0-9 16,0 0-4-16,0 0 3 0,18 0 4 0,-18 0 0 16,0 0 6-16,15 0 2 0,-15 0-2 0,0 0 1 15,16 12-1-15,-16-12 0 0,11 0-5 0,-11 0-5 16,10 0-6-16,-6 6-1 0,2-6-5 0,5 0 0 15,-5 0 5-15,4 0 2 0,3 0 6 0,-1 0 3 16,3 0-1-16,-1 0-3 0,1 0-4 0,-1 0 2 16,-2-17 3-16,-1 17-5 0,1 0 0 0,-4 0 1 15,1-16-4-15,-3 16 5 0,0 0 4 16,0-10-7-16,-4 10 5 0,0-8-5 0,1 8-5 16,1-9 7-16,-2 5-5 0,0-1-4 0,0-4 0 15,-2 2-11-15,2-1-3 0,-2-2 8 0,0 2 9 16,0 0 0-16,0-3 7 0,0 4 1 0,0-2-3 15,0-3-5-15,0 2-4 0,0-1-5 0,0-1-4 16,0-1 17-16,0-1 8 0,0 2 6 0,0 0 1 16,0 3-9-16,0-1-13 0,0 2-7 0,0 1-4 15,0-1-5-15,0 3-5 0,0 2-8 0,0-1-5 16,0 2-3-16,0 0-2 0,0 2-3 0,0-1-5 16,0 1-4-16,0 0 4 0,0 0-4 15,0 0 0-15,0 0-5 0,0 0-46 0,0 0-50 16,0 0-49-16,0 0-48 0,0 0-17 0,0 0 1 15,0 0-4-15,0 0-16 0,0 17-31 0,0-17-37 16,0 0-30-16,0 15-24 0,0-15-19 0,0 8-44 16,0-8-142-16,0 10-58 0,0-10 106 0</inkml:trace>
  <inkml:trace contextRef="#ctx0" brushRef="#br0" timeOffset="61760.33">18459 5836 2882 0,'0'3'8'16,"0"-1"18"-16,0 1 24 0,0-3 33 0,0 0 29 0,0 0 17 16,0 0 3-16,0 2-16 0,0-2-30 15,0 3-23-15,0-2-18 0,0 1-4 0,0 0 4 16,0 5 2-16,0-3-4 0,0 2-16 0,0-2-11 16,0 2-10-16,0 1-4 0,0-1 3 0,0-1 1 15,0 0 3-15,-14 2 2 0,14-2 1 0,0-1 2 16,0 2 6-16,0-2 23 0,0 0 26 0,-8-2 36 15,8-2 24-15,0 0 4 0,0 0-13 0,0 0-29 16,0 0-25-16,0 0-31 0,0 0-1 0,0-28 12 16,0 28 6-16,0-20 19 0,0 20 7 15,0-25-6-15,22 25 3 0,-22-27 6 0,0 12 10 16,0 3 13-16,15-1 11 0,-15 1-7 0,0 1-18 0,12 3-26 16,-12 3-19-16,6-1-14 0,-6 2-18 15,9 3-9-15,-9-1-18 0,0 2-20 0,2 0 4 16,-2 0 4-16,0 0 8 0,4 0 28 0,0 31-18 15,0-31-94-15,2 34-61 0,1-14-79 0,3 5-47 16,2 4 21-16,1 3-29 0,-3-1-49 0,2 1-76 16,5-1-86-16,-3 2-150 0,1 0-235 0,-1-5 144 15</inkml:trace>
  <inkml:trace contextRef="#ctx0" brushRef="#br0" timeOffset="67379.53">8771 11046 1662 0,'0'0'21'15,"0"0"7"-15,0 0 4 0,0 0 11 0,0 0-4 0,0 0 15 16,0 0 14-16,0 0 5 0,0 0 4 16,0 0-6-16,0 0-1 0,0 0-3 0,0 0-13 15,0 0-9-15,0 0-8 0,0 0-2 0,0 0 1 16,0 0 0-16,0 0 6 0,0 0 6 0,0 0 5 16,0 0 7-16,0 0-2 0,0 0-1 0,0 0-3 15,0 0-1-15,0 0 0 0,0 0-1 0,0 0-1 16,0 0-10-16,0 0-12 0,0 0-8 0,0 0-11 15,0 0-1-15,0 0 4 0,25 0 7 0,-25 0 12 16,18 0 10-16,-7 0-1 0,-1-21-8 16,0 21-13-16,-4 0-12 0,3 0-2 0,-7-11-2 15,2 11-4-15,4 0 2 0,-2-11-4 0,3 11 0 16,-1-10 2-16,2 10 2 0,3-8 0 0,-1 3-2 16,2 0 0-16,-1 1-2 0,-1 0 6 0,1 2 5 15,3-1 7-15,-1-1 2 0,1 4 4 0,3 0-2 16,-1 0 2-16,3 0 5 0,4 0-2 0,0 0 9 15,0 0-1-15,-1 0 0 0,1 0 0 0,0 0-2 16,2 0 2-16,-2 0 2 0,-3 15-5 0,3-15 1 16,-2 0-9-16,0 0-4 0,-1 0-1 15,-3 0-5-15,2 0-2 0,-3 0 1 0,-1 0-4 0,-1 0-4 16,1 0 1-16,-1 0-5 0,3 0 1 16,0 0 0-16,-1 0-2 0,1 0 0 0,4 0-2 15,-1 0 3-15,1 0 1 0,0 0-2 0,2 0 2 16,-3 20-3-16,3-20 2 0,-4 0 1 0,2 0 2 15,-5 12-1-15,-1-12-2 0,-3 0 3 0,-1 0 0 16,-5 0-2-16,-2 7 3 0,-2-7-3 0,-2 0 5 16,0 0 3-16,-2 0 7 0,0 0 6 0,0 0-5 15,0 0 7-15,0 0-2 0,0 0-3 0,0 0 3 16,0 0-9-16,0 0-7 0,0 0 0 0,0 0-5 16,0 0-1-16,23 0 2 0,-23 0-4 15,21 0 2-15,-21 0-4 0,22 0 4 0,-22 0 0 16,25-14-2-16,-12 14 6 0,-1 0-2 0,3 0-2 15,-1 0-2-15,0 0 0 0,5 0-3 0,-2 0 2 16,1 0 2-16,3 0 1 0,-5 0 1 0,3 0 1 16,-4 0-2-16,-1 0 1 0,-4 0 0 0,3 0-3 15,-5 14 2-15,0-14-2 0,1 0 1 0,1 0 2 16,0 0 0-16,-2 9-2 0,3-9 5 0,-1 0-4 16,-2 0 1-16,1 0 2 0,-1 4-3 0,0-4 6 15,3 0-5-15,-3 0-1 0,0 3-2 0,-2-3-1 16,0 0 3-16,3 0-3 0,-1 0 4 15,-2 0 0-15,2 0-1 0,3 0 2 0,-3 0 4 16,2 0-4-16,1 0 4 0,-1 0-3 0,0 0-5 16,1 0 6-16,-1 0-6 0,0 0 3 0,1 0-1 15,-3 0-1-15,2 0 2 0,1 0 1 0,-3 0 0 16,2 0 2-16,1 0-1 0,-1 0-6 0,0 0 3 16,-1 1-2-16,-3-1 1 0,4 0 3 0,-4 0-5 15,-2 0-1-15,1 1 3 0,-3-1 1 0,0 0-2 16,0 0 4-16,-2 2-5 0,0-2 4 0,0 0 3 15,0 0-5-15,0 0 3 0,0 0-5 0,0 0 3 16,0 0 0-16,0 0 1 0,0 0 1 0,0 0-1 16,0 0-3-16,0 0 1 0,0 0 0 0,0 0 0 15,0 0 5-15,0 0 1 0,0 0-4 16,0 0 4-16,0 0-3 0,0 0-4 0,0 0 6 16,0 0-5-16,0 0 4 0,0 0-3 0,0 0 1 15,0 0-3-15,0 0 3 0,2 0 5 0,-2 0-9 16,0 0 5-16,2 0-2 0,-2 0-3 0,0 0 6 15,0 0-1-15,0 0-4 0,2 0 3 0,-2 0 0 16,2 0 2-16,-2 0 0 0,0 0-1 0,2 0-1 16,-2 0 0-16,2 0 0 0,-2 0 2 0,0 0-1 15,0 0-5-15,0 0 5 0,0 0-5 0,0 0 2 16,0 0 2-16,0 0-4 0,0 0 2 16,2 0 2-16,-2 0 0 0,0 0 0 0,0 0 2 0,2 0-5 15,0 0 1-15,0 0 2 0,3 0-3 0,-3 0 6 16,0 15 1-16,2-15-4 0,0 0 2 15,0 0 2-15,-2 14-6 0,2-14 4 0,0 8 2 16,1-8-5-16,-1 11 9 0,0-4-7 0,2 2 0 16,0-4 5-16,0 5-1 0,1 1 16 0,-3-1 11 15,0 2 2-15,2 2 3 0,-2 0-11 0,2 1-9 16,-1 2-3-16,1 2 1 0,-4-2 5 0,2 1 1 16,-2 0 6-16,2-2-3 0,-2 1-2 0,0-1 0 15,0 1 1-15,-2-3-2 0,2 0 0 0,1 1-3 16,-3-2-2-16,0 0-3 0,0-1-5 0,0 0 3 15,0 0-2-15,0 0 3 0,0-2 9 0,0 2 11 16,0 1 2-16,0 2-6 0,0-2-3 0,0 1-13 16,0 0 2-16,0 3 9 0,0-1 3 15,0 2 0-15,0-3 4 0,0 3-4 0,0 0 1 16,0 1 1-16,0 1-5 0,0-2-5 0,0-1-4 16,0 1 5-16,0 2-4 0,0-2 8 0,0 1 1 15,0-1 11-15,0 2 7 0,0 0-5 0,0 0-5 16,0-5-21-16,0 3-8 0,0 2 6 0,0 1 9 15,0 0 6-15,18 1 9 0,-18 0-4 0,0 2-10 16,13 3-4-16,-13 3-8 0,10-3 2 0,-2-3 5 16,-2 3 8-16,1-2-4 0,-3 0-4 0,2-1 12 15,-2-1 4-15,0 1 24 0,0 1 18 16,0-1 10-16,-1 1 3 0,-1 3-12 0,0-2-11 16,0-2-21-16,-2 3-6 0,0 1 15 0,0 2-4 15,0-3 0-15,0 2 3 0,0 0-18 0,0 1 7 16,0-1 9-16,0 1 1 0,0 2 10 0,0-2-7 15,0-1-6-15,0 0-6 0,0-1-7 0,22-1 4 16,-22-2-8-16,0-2 3 0,15 0-7 0,-15-1-1 16,0-3 8-16,12-1-8 0,-12-4 0 0,0-1 1 15,11-1-5-15,-11-3 4 0,4-2 0 0,-4-3-1 16,2 0 4-16,0-3-1 0,-2 1 4 0,0 0-2 16,0-2-4-16,2 0-2 0,-2 0-8 0,2 0-4 15,-2 0-5-15,0 0-2 0,0 2-1 16,0-1-4-16,2 1-1 0,2 1-61 0,0 2-94 15,-2-2-136-15,1 2-179 0,-1-1-68 0,2 0-38 16,-4-1 15-16,0-1 43 0,0 0-22 0,0-2-55 16,-29 0-265-16,29 0 77 0,-29 0 151 0</inkml:trace>
  <inkml:trace contextRef="#ctx0" brushRef="#br0" timeOffset="67715.38">10553 12851 4021 0,'0'-6'5'0,"0"0"1"0,27 0 22 16,-27 0 62-16,22-3 52 0,-22 5 49 16,21-2 25-16,-21 5-30 0,0 1-32 0,14-2-39 15,-14 2-49-15,0 0-28 0,0 0-26 0,0 0 18 16,0 0 40-16,0 0 5 0,0 27 3 0,0-27-26 16,9 30-32-16,-9-8-17 0,6 1-4 0,-6 2 8 15,6 0-17-15,-4 1 13 0,2 0-5 0,0 1-4 16,1-1 13-16,1-3-9 0,-2-1 2 0,4-2-4 15,-2-3 0-15,3-4 10 0,1-2 3 0,-4-4 5 16,7-3-5-16,-1-3 0 0,0-1 14 0,3 0 0 16,-1 0 31-16,1 0 4 0,3-24 2 15,1 24 20-15,0-27-14 0,1 27 1 0,1-32-4 0,0 15-19 16,-3-1-24-16,1 1-6 0,-1 0-12 16,1 1-11-16,-2 4 3 0,-3-1-71 0,-4 3-94 15,3 2-88-15,-3 0-97 0,-4 3-39 0,0 2-41 16,-1 1-66-16,-3 2-74 0,0 0-165 0,0 0-203 15,0 28 159-15</inkml:trace>
  <inkml:trace contextRef="#ctx0" brushRef="#br0" timeOffset="69177.24">10453 13896 4036 0,'0'-21'8'0,"0"1"37"0,0 3 66 0,29 0 65 16,-29-1 67-16,0 5 39 0,21 3-3 0,-21 2-5 15,0 6-33-15,0 0-63 0,0 0-60 0,0 2-64 16,0 0-18-16,0 0 54 0,0 0 23 0,0 0 19 15,0 32-7-15,-25-12-49 0,25 3-23 0,-27 7-12 16,27 5-10-16,-20 5-11 0,20 5 1 0,0 3-10 16,0 4-8-16,0 4 1 0,0-2-6 0,0 2 4 15,0 1-58-15,0-1-84 0,22 0-107 0,-22-3-111 16,0-5-40-16,0-6 3 0,19-3 35 0,-19-8 37 16,0-7 25-16,0-10 3 0,0-7-12 15,0-7 5-15,-31 0-8 0,31-29 18 0,-29 5 41 16,29-10 57-16,-33-6 82 0,33-2 64 0,-31-5 62 15,19-2 67-15,12 0 44 0,-19-1 55 0,19 1 43 16,0 2 22-16,0 1 33 0,0 1 6 0,0-2-1 16,0 5-15-16,0 0-25 0,31 2-15 0,-31 2-2 15,21 3 26-15,-21 3 45 0,20 4 21 0,-20 2 1 16,0 7-52-16,15 3-80 0,-15 3-72 0,0 5-67 16,0 2-30-16,0 3-28 0,0 3 4 0,0 0 9 15,0 0 4-15,-29 0 21 0,29 33-3 0,-31-33-9 16,10 37 2-16,-4-15-20 0,5 5 2 0,-1 3 2 15,2 1-4-15,3-2 4 0,1 4-4 16,1-3 5-16,4 0-1 0,1-2-2 0,3-2 0 16,0-2 2-16,0-5 2 0,6-2 4 0,-4-5 3 15,4-3 5-15,0-5-2 0,0-3 5 0,0-1-2 16,0 0 3-16,0-23 23 0,29 23 19 0,-29-36 20 16,0 13 8-16,29-3-17 0,-29-2 7 0,22-1 5 15,-5 0 2-15,-3-3 10 0,5 2 5 0,4 2-2 16,-3 0 20-16,1 2 10 0,0 5-25 0,1-2-27 15,-3 8-39-15,2 3-30 0,-3 2-9 0,1 4 0 16,-3 2 0-16,-1 3 0 0,1 1 0 0,-1 0 0 16,-1 25 0-16,-1-25-14 0,-1 38-60 15,-2-13-83-15,1 5-103 0,1 2-103 0,-8 5-125 16,3-1-140-16,-5 4-55 0,2 0-80 0,-4 0-62 0,0 3-193 16,0-6-87-16,0 4 197 0</inkml:trace>
  <inkml:trace contextRef="#ctx0" brushRef="#br0" timeOffset="71968.53">10801 13200 2734 0,'0'0'21'16,"0"0"15"-16,0 0 8 0,0 0 19 0,0 0 4 15,0 0 13-15,0 0 19 0,0 0 12 0,0 0-2 16,0 0-11-16,0 0-11 0,0 0-14 0,25 0 0 15,-25 0 4-15,20 0 13 0,-3 0 8 0,1 0-3 16,1 15-8-16,4-15-6 0,4 0 0 0,-1 0 1 16,7 11 6-16,1-11 1 0,5 0-4 0,4 0 7 15,3 0-8-15,3 0-1 0,1 0 4 0,-3 0 1 16,1 0 19-16,0 0 19 0,-9 0 23 16,-4 0 18-16,-4 0 9 0,-6 0-6 0,-7 0-25 15,-1 0-29-15,-7 0-30 0,-4 0-31 0,1 0-17 16,-3 0-12-16,-2 0-8 0,0 0-5 0,-2 0-2 15,0 0-3-15,0 0 0 0,0 0 2 0,0 0-3 16,0 0-4-16,0 0-6 0,0 0 3 0,0 0-4 16,0 0 9-16,0 0 1 0,0 0 0 0,0 0-2 15,0 0-5-15,0 0 5 0,0 0-1 0,0 0 8 16,0 0 22-16,0 0 40 0,0 0 29 0,0 0 27 16,0 0 8-16,0 0-50 0,0 0-26 0,0-21-34 15,0 21-31-15,0-22 6 0,0 5-4 16,25-1-1-16,-25-5 9 0,0 0 0 0,16 1 2 15,-16-1 5-15,0-2-2 0,0 1 5 0,0 3 11 0,0 3 14 16,0 0 6-16,0 3 4 0,13 2-5 16,-13 4-11-16,0 0-9 0,0 1-8 0,0 4-7 15,0-2-8-15,0 3-6 0,0 2-2 0,0 0-5 16,0 1-34-16,0-2-54 0,0 2-69 0,0 0-81 16,0 0-101-16,0 0-102 0,0 0-63 0,0 0-4 15,0 0 51-15,0 0 50 0,0 25 0 0,0-25-39 16,0 24-61-16,0-8-88 0,0-1-173 0,0-1 120 15,0-1 144-15</inkml:trace>
  <inkml:trace contextRef="#ctx0" brushRef="#br0" timeOffset="72331.99">11597 12972 3511 0,'0'0'53'0,"0"-19"38"0,24 19 54 16,-24-19 52-16,0 19-6 0,21-16 4 0,-21 16-16 15,0-9-22-15,0 9-20 0,0-4-25 0,0 4-29 16,0 0-36-16,0 0-30 0,0 0 8 0,0 0 41 15,0 0 31-15,0 0 16 0,-23 24-8 0,23-24-47 16,-25 26-28-16,25-9-9 0,-31 1-8 0,17 0-1 16,0 1-4-16,1 1 5 0,1 2-14 15,-3-2-4-15,5-4 4 0,-5-1 6 0,5-1-5 16,2-3 10-16,0-3-1 0,1-4-4 0,3-3 55 16,0-1 98-16,2 0 49 0,2 0-9 0,0 0-44 15,0 0-111-15,0-35-47 0,0 35 11 0,0-41 26 16,0 14 27-16,29-2 25 0,-29-4 8 0,21 0 4 15,-21 2 9-15,27 2 11 0,-27 1 19 0,24 3-2 16,-9 2-23-16,-3 1-6 0,1 4-28 0,-3 3-18 16,-2 3-7-16,0 3-29 0,3 3-13 0,-1 3-19 15,-2 3-7-15,-1 0 1 0,5 0 2 0,0 0 7 16,3 34-27-16,-1-13-52 0,5 3-66 0,2 6-87 16,-3 5-65-16,1 0-121 0,-3 2-101 15,1 3-24-15,-7-3-33 0,1 0 2 0,-3 2-25 0,-2 1-123 16,-4-1-295-16,2-2 172 0</inkml:trace>
  <inkml:trace contextRef="#ctx0" brushRef="#br0" timeOffset="81927.33">25884 14077 2378 0,'0'0'17'0,"0"0"2"15,0 0 1-15,15 0 0 0,-15 0-15 0,0 0 2 16,0 0 3-16,0 0 10 0,0 0 24 0,0 0 35 16,0 0 39-16,0 0 22 0,0 0 4 0,0 20-20 15,0-20-28-15,-23 0-23 0,23 0-28 0,0 19-15 16,0-19-6-16,-14 13-2 0,14-13 8 0,0 14 7 15,0-14 8-15,0 14 4 0,0-7 3 0,0 2 1 16,22-2-14-16,-22 1-1 0,50 0-6 0,-11 1-8 16,11-3 4-16,10 1-4 0,10-5 2 0,13 1 8 15,14-3 7-15,17 0 11 0,10 0 3 0,25 0-1 16,12 0-8-16,15 0 1 0,18-21-4 0,13 21 9 16,12 0 7-16,18 0 4 0,3-20 15 0,6 20-2 15,2 0-3-15,-2-13-10 0,11 13-15 0,-5 0-8 16,-2-9-6-16,-6 9-12 0,-7 0-13 15,1 0-8-15,0 0-11 0,0 0-5 0,-13 22 4 0,-2-22 1 16,-6 20 1-16,-6-20 8 0,-12 22-2 16,-15-22 1-16,-21 20 3 0,-25-20 1 0,-18 15 2 15,-25-15-10-15,-20 0-55 0,-24 0-84 0,-18 0-101 16,-22 0-111-16,-11 0-82 0,-33 0-47 0,-11 0-84 16,-14 0-204-16,-16-23 63 0,-19 23 131 0</inkml:trace>
  <inkml:trace contextRef="#ctx0" brushRef="#br0" timeOffset="82896.23">14253 15068 2603 0,'-6'0'8'16,"6"0"8"-16,-5 0 14 0,5 7 18 0,0-7 14 16,0 0 7-16,0 0 8 0,0 0 4 0,0 0 5 15,0 0 12-15,0 0 6 0,0 0-1 0,0 0-6 16,0 0-15-16,0 0-17 0,0 0-8 0,29 0-1 15,-29 0 11-15,19 0 19 0,-19 0 4 0,29 0-1 16,-13 0-3-16,5 0-18 0,0 0-4 0,6 0-10 16,4 0-12-16,4 0 3 0,4 0 0 15,7 0 17-15,5 0 2 0,7 0 15 0,8 0-6 16,11 0-21-16,8 0-14 0,12-16-18 0,16 16-3 0,7 0 23 16,15 0 21-16,16 0 8 0,10 0 9 15,19-11-19-15,10 11 3 0,8-5-3 0,9-1-7 16,10 0-3-16,12-3-19 0,9 2-11 0,10-4-15 15,4 1-1-15,9-1-3 0,10-1-1 0,10 2 4 16,6-1 1-16,5 2-1 0,1 4-3 0,7-4-1 16,0 4 0-16,-1 1-3 0,1-1 8 0,-8 5-4 15,3 0 0-15,-3 0 0 0,-9 0 0 0,-6 0 3 16,-9 0 2-16,-5 23 6 0,-13-23 5 16,-12 0 21-16,-19 23 8 0,-12-23 4 0,-19 0 6 0,-17 18-8 15,-14-18-7-15,-22 0-5 0,-13 11-5 0,-19-11-3 16,-12 0 3-16,-12 0 6 0,-15 0-6 15,-15 0-10-15,-14 0-8 0,-4 0-11 0,-12 0-9 0,-9 0-25 16,-5 0-97-16,-3 0-106 0,-2 0-88 16,0 0-77-16,0 0-8 0,0 0-28 0,-31 0-57 15,31 0-118-15,-44 0-350 0,13 0 134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4:22:01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20066 6617 4071 0,'0'-15'12'0,"10"1"6"0,-10-2 5 15,4 3-3-15,-4-3-7 0,0 3 28 0,0 3 28 16,0 2 35-16,-25 3 14 0,25 1-26 16,-31 0-33-16,31 0-33 0,-39 2-19 0,16 2-9 15,0 0-2-15,-3 0 2 0,-1 0 3 0,-4 29 5 16,-2-29-6-16,2 35 1 0,-5-12-6 0,3 3-5 16,0 3 11-16,2 4-6 0,2 1 3 0,3 4 4 15,1 1-8-15,4 2-7 0,2 0-12 0,5 1-4 16,2 0 13-16,5-3 9 0,5-2 10 0,2 0 6 15,0-2-13-15,35-1-1 0,-35-2 8 0,40-6-2 16,-18-3 6-16,5 0 2 0,0-3-5 0,0-7 3 16,-2-3-7-16,0-5 4 0,2-4-42 0,-1-1-44 15,-3 0-62-15,-2 0-101 0,-3-31-70 0,-1 31-85 16,-3-32-76-16,-1 12-142 0,-7 0-178 16,2-3 129-16</inkml:trace>
  <inkml:trace contextRef="#ctx0" brushRef="#br0" timeOffset="800.89">19892 6988 3640 0,'21'0'23'0,"1"15"45"15,3-15 57-15,-4 0 74 0,4 0 45 0,-3 0 21 16,-1 0 5-16,0 0-11 0,-7 0-14 0,-1-20-22 16,-3 20-24-16,-2 0-40 0,-4 0-49 0,0 0-44 15,-2-15-37-15,-2 15-34 0,0 0-15 16,0 0-9-16,0 0-17 0,0 0 3 0,0 0 3 15,0 0 19-15,0 0 3 0,-20 0-5 0,20 20-37 16,0-20-19-16,0 0-4 0,0 23 6 0,0-23 41 16,0 17-3-16,0-17 21 0,0 14 9 0,0-14 1 15,0 0 16-15,0 9-4 0,27-9 1 0,-27 0 0 16,24 0 5-16,-24 0 3 0,27 0 1 0,-12-20 0 16,-3 20 4-16,3-21-12 0,-5 21 3 0,0-31-4 15,-1 13-12-15,-5 2 4 0,-4 0-4 0,4 1-21 16,-4 0-11-16,0 2-17 0,0 3-15 0,0 1 16 15,-31 3 8-15,31 3 9 0,-31 1 14 0,10 2-1 16,1 0 6-16,1 0 6 0,-4 0-1 16,3 25 6-16,-1-25 0 0,4 29 6 0,-1-10-8 15,1 0 4-15,3 3 2 0,-3 1-7 0,5 4 11 16,4-5-7-16,1 3 3 0,1-1-7 0,6 1-10 16,0 0 3-16,0 0-3 0,0-6 2 0,31 2 11 15,-31-3 7-15,37-3 2 0,-12-3 5 0,2-6 4 16,4-5-1-16,2-1-3 0,2 0 4 0,0 0 1 15,3-38 12-15,-3 17 27 0,0-3 21 0,-2-1 13 16,-2-5-1-16,-2-4-2 0,-4 4-6 0,-5-5-12 16,-3 4 7-16,-5-2-8 0,-1 1-14 15,-5 4-4-15,-4-1-18 0,-2 6-8 0,0 3-5 16,0 4-9-16,0 4-13 0,0 3-4 0,0 3-13 16,0 2 3-16,-21 4 1 0,21 0 4 0,0 0 5 15,-18 0 0-15,18 30 13 0,-19-30-4 0,9 37-1 16,-1-11 9-16,3 0-14 0,0 6 0 0,-3 0 9 15,3 4-9-15,0 0 15 0,2 2-5 0,0 0-8 16,1-2-42-16,1 2-25 0,2-4-10 0,0-2 8 16,2-2 35-16,0-3 28 0,0-9 14 0,0-4 12 15,27-3 4-15,-27-4-9 0,31-7 4 0,-12 0-5 16,5 0-2-16,3-38 0 0,2 13-4 0,0-4-2 16,2-6 16-16,2-4-1 0,-4-2 36 0,0-5 25 15,-2 1 47-15,-2-2 31 0,-5 4-11 16,1 0-21-16,-6-3-33 0,-3 3-3 0,0 1 7 15,-5 2 14-15,-3 3 5 0,-4 3-12 0,0 1-29 16,0 4-28-16,0 7-25 0,0 3-17 0,0 5-7 16,-23 5-5-16,23 2-8 0,0 5-4 0,-23 2 8 15,23 0 3-15,-22 28 5 0,22-28 6 0,-27 48-5 16,12-16 4-16,1 7 0 0,-1 6-2 0,5 6 2 16,0 6-11-16,1-2-101 0,1 9-89 0,2 4-103 15,0 0-104-15,-1 4 2 0,1 0-28 0,2-1-35 16,2-3-48-16,0 0-73 0,2-8-161 0,0-9-119 15,0-5 161-15</inkml:trace>
  <inkml:trace contextRef="#ctx0" brushRef="#br0" timeOffset="2141.29">19026 9587 4725 0,'41'0'43'15,"-18"-29"104"-15,-2 29 162 0,-1-29 152 0,-1 10 66 16,-5 19-12-16,-14-23-93 0,19 23-111 0,-19-16-79 15,0 16-83-15,0 0-68 0,0-10-45 16,0 10-34-16,0 0-8 0,0 0 35 0,0 0 29 16,-33 22 4-16,33-22 1 0,-35 41-38 0,14-9-25 15,-4 7 0-15,0 6 0 0,-4 8 0 0,5 2 0 16,-3 4 0-16,0 4 0 0,4-1 0 0,-2 1 0 16,5-2 0-16,-1-5 0 0,2-3 0 0,5-3 0 15,-1-5 0-15,5-5 0 0,2-5 0 0,2-6 0 16,2-8 0-16,1-3 0 0,3-6 0 0,0-3 0 15,0-5 0-15,0-3 0 0,0-1 0 0,0 0 0 16,23 0 0-16,-23-24 0 0,25 24 0 0,-25-27 0 16,35 7 0-16,-12-2 0 0,-5-3 0 0,5-1 0 15,-4-1 0-15,4-3 0 0,-5-1 0 16,1 1 0-16,-1 0 0 0,-1-1 0 0,-1 3 0 16,1-2 0-16,0 4 0 0,-3 1 0 0,0 1 0 15,-1 3 0-15,1 2 0 0,-1 4 0 0,-1 2 0 16,-2 3 0-16,1 2 0 0,-3 3 0 0,-2 2 0 15,-2 3-35-15,1 0-8 0,-1 0-1 0,2 0-3 16,-2 38 36-16,2-16 1 0,0 4-29 0,3 4-38 16,-3 6-43-16,2 6-50 0,-4 0-49 0,0 0-49 15,-4 1-66-15,0 0-101 0,0-1-56 0,0-1-20 16,0 0 0-16,0-4 25 0,-26-1-1 0,26-3-29 16,0-5-47-16,-19-1-185 0,19-6-19 0,0-6 138 15</inkml:trace>
  <inkml:trace contextRef="#ctx0" brushRef="#br0" timeOffset="2312.5">19317 10264 3705 0,'17'-21'37'15,"1"1"42"-15,-1 2 57 0,2 0 63 0,-5 3 18 16,3-1-6-16,-3 6-42 0,-4 1-63 0,-3 6-65 16,-3 1-43-16,-4 2-16 0,0 0 1 0,0 0 9 15,0 25 3-15,0-25-50 0,0 39-64 0,-29-16-68 16,29 8-75-16,0 2-47 0,-29 0-49 15,29 2-53-15,-19-3-98 0,19 0-236 0,-14-5 8 16,14-4 122-16</inkml:trace>
  <inkml:trace contextRef="#ctx0" brushRef="#br0" timeOffset="2453.6">19452 9879 3407 0,'16'-18'1'0,"3"3"-5"0,-7 3-10 15,-2 3-32-15,1 2-58 0,-7 1-87 0,-4 5-73 16,0 1-94-16,0 0-183 0,0 0-115 0,0 25 82 16</inkml:trace>
  <inkml:trace contextRef="#ctx0" brushRef="#br0" timeOffset="2665.49">19656 9885 4077 0,'21'-16'37'16,"-5"1"55"-16,3 3 65 0,-4-1 57 0,-3 3 3 16,4-3-49-16,-7 7-67 0,-5 1-68 0,-2 4-38 15,-2 1 1-15,0 0-5 0,0 29 20 0,0-29-2 16,0 46-2-16,0-12-2 0,-25 8-25 0,25 8-63 16,0 3-52-16,-18 4-61 0,18 0-54 15,0 0-37-15,-17 0-63 0,17-3-51 0,-12-1-66 0,12-4-138 16,-13-6-191-16,13-4 119 0</inkml:trace>
  <inkml:trace contextRef="#ctx0" brushRef="#br0" timeOffset="3072.37">19551 10398 3567 0,'0'-20'33'0,"0"-1"49"0,0 3 55 0,25 1 33 16,-25-2-13-16,0 4-40 0,0 2-55 0,0 2-37 15,0 5-20-15,0 2-6 0,0 2-4 0,0 0 2 16,-31 2 1-16,31 0-5 0,-31 0 4 0,31 25 4 15,-38-25-1-15,18 24-2 0,3-24 1 16,1 30-7-16,3-15 0 0,13 2 4 0,-16 1-4 16,16-1 9-16,0-3-2 0,0 1-2 0,0-1 5 15,39-3-14-15,-16-1 2 0,8-3 5 0,4-7-3 16,4 0 10-16,7 0-1 0,1 0-1 0,1-29 0 16,1 29 1-16,-1-42 22 0,-1 15 19 0,-3-2 21 15,-3-3 27-15,-4 0 30 0,-6-1 6 0,-4-2 7 16,-4 2 6-16,-4 0-16 0,-7-3 0 0,-2 1-4 15,-3 0-15-15,-5 2 14 0,-2 0 0 0,0 3-5 16,0 3 8-16,0 4-33 0,0 5-25 0,0 3-21 16,0 5-31-16,0 6-31 0,-21 0-9 15,21 4 3-15,0 0 2 0,0 0 18 0,0 35 8 16,-12-14-3-16,12 5 3 0,-11 6-7 0,11 5 0 16,-12 6 4-16,8 3-25 0,0 0-82 0,-1 7-60 15,1-5-72-15,2 4-63 0,-4-2 20 0,2-2-30 16,0-1-32-16,0-5-27 0,2-3-31 0,-3-3 2 15,1-8 9-15,0-3 10 0,0-10-21 0,2-4-71 16,-2-7-29-16,2-4 72 0,0 0 119 0</inkml:trace>
  <inkml:trace contextRef="#ctx0" brushRef="#br0" timeOffset="3936.82">19966 10496 2593 0,'0'-33'63'0,"0"0"57"0,0 0 60 0,0-2 74 16,0 2 3-16,0 0 8 0,25 0-9 0,-25 5-35 16,0 1-25-16,0 4-34 0,0 3-32 0,0 5-31 15,0 2-44-15,0 5-34 0,0 4-15 16,0 2 2-16,0 2 8 0,-33 0 9 0,33 0-6 15,-43 0-8-15,14 32-9 0,-2-32-5 0,-2 35 3 16,0-11-2-16,-1 2 1 0,6 1-1 0,1 2-4 16,4 0 5-16,4 0-3 0,5 0 4 0,8-2 5 15,6 0-4-15,0-4 10 0,0-3 3 0,0-1 54 16,41-6 65-16,-41-2 74 0,45-6 56 0,-18-2-17 16,0-3-16-16,4 0-38 0,0 0-21 0,0-24 1 15,-2 24-24-15,0-27-15 0,-2 27-10 0,-2-33-11 16,-5 16-9-16,1 1-5 0,-4 0-5 0,-3 1-14 15,-1 1-5-15,-5 3-14 0,-2 2-26 16,-2 9-17-16,-2-10-14 0,0 10-16 0,-2-4-3 16,0 4-7-16,0 0-2 0,0 0 6 0,0 0 9 15,0 0 5-15,2 22 9 0,0-22 0 0,3 23-5 16,-1-23 1-16,0 26 0 0,0-11 0 0,2-2 0 16,0-1 5-16,-2-12 4 0,3 11 11 0,-3-11 0 15,2 0-4-15,2 0-6 0,3 0-10 0,1 0 5 16,7-21 0-16,-3 21 3 0,5-31-1 0,2 13-2 15,-3-2-3-15,-1-3-1 0,-3 2 2 0,-3-2 3 16,-3 1 3-16,-2 1 2 0,-1-1 1 0,-3 1-6 16,-4 1-5-16,0-1-5 0,0 2 1 0,0 2-1 15,0 1-5-15,-25 2-1 0,25 3-6 16,-25 2-9-16,25 3-15 0,-29 3-5 0,11 3 4 16,-3 0 5-16,2 0 19 0,1 29 5 0,-3-29 2 15,2 43 3-15,5-14 4 0,-3 4 0 0,5 1-1 16,6 3 1-16,0-1 0 0,1 1 4 0,5-3-4 15,0 0 3-15,0-6-2 0,0-1 1 0,31-5 6 16,-31-1 1-16,31-6 2 0,-31-3 3 0,36-4 1 16,-18-5-2-16,5-3 2 0,0 0-1 0,-1 0-4 15,3-24 4-15,0 24 4 0,-4-36 16 0,1 15 27 16,-1-3 2-16,-4-3-6 0,-3 0-14 0,-1 0-21 16,-5 0-8-16,0 2 2 0,-6 1 0 0,2 2-1 15,-4 4-1-15,0 3-2 0,0 4-7 16,0 4-9-16,0 1-8 0,0 6-7 0,0-2-5 15,0 2 8-15,0 0 10 0,0 0 5 0,-20 25 4 16,20-25 2-16,0 30-8 0,0-12 6 0,-13 8 3 16,13 1-4-16,0 0 3 0,0 2-5 0,0 0 2 15,0 0-2-15,0-1 2 0,23 0 2 0,-23-3-1 16,0-1 3-16,25-6-1 0,-25-2 1 0,0-4 0 16,18-3 7-16,-18-3 4 0,0-3 6 0,0-3 8 15,0 0-6-15,0 0-8 0,0 0-12 0,13-23-8 16,-13 23 3-16,0-36 3 0,6 13 1 0,-6-6-3 15,4-3-5-15,-2-4 0 0,0 0 4 16,-2-2-5-16,4 0 8 0,1 1 1 0,1 0 2 16,0 4 1-16,2 2-2 0,3 2-4 0,1 4-4 15,0 6 4-15,3 1-7 0,-1 6-3 0,3 3-2 16,-3 5-4-16,1 4 5 0,5 0 4 0,-1 0 2 16,4 40 0-16,-1-15-6 0,3 7-35 0,0 4-37 15,0 7-50-15,-6 1-65 0,-1 2-54 0,-3 3-88 16,-5 1-129-16,-6 3-80 0,0-3-40 0,-4 1-65 15,0-2-43-15,0 3-234 0,0-4-128 0,-33-1 190 16</inkml:trace>
  <inkml:trace contextRef="#ctx0" brushRef="#br0" timeOffset="4096.47">20979 10707 4710 0,'0'-9'22'0,"11"-1"1"0,-5 1 0 16,-2-1-2-16,-4-1-55 0,0 2-71 0,0 1-101 16,0 2-165-16,0 2-180 0,-29 2-363 0,29 1-80 15,-21 1 166-15</inkml:trace>
  <inkml:trace contextRef="#ctx0" brushRef="#br0" timeOffset="5216.01">21089 14244 4951 0,'27'-15'24'16,"-3"0"77"-16,-1 2 117 0,-6-4 133 0,-1-1 52 16,-3 4-37-16,-5 5-116 0,-8 2-127 15,0 4-78-15,0 0-43 0,0 1-6 0,0 2-9 0,-33 0-1 16,33 0 1-16,-39 23 4 0,14-23-24 15,0 41-85-15,-2-13-133 0,2 3-106 0,7 8-78 16,-1 3-10-16,9 5 29 0,10 3-32 0,0 0-51 16,0 2-67-16,0-4-138 0,0-2-185 0,0-8 158 15</inkml:trace>
  <inkml:trace contextRef="#ctx0" brushRef="#br0" timeOffset="5364.05">21124 13951 3627 0,'0'-36'35'0,"0"3"11"16,31 3 19-16,-31 7 15 0,23 1-32 0,-23 0-7 16,18 8-24-16,-18 3-47 0,0 4-76 0,0 5-57 15,15 2-66-15,-15 0-64 0,0 0-54 0,0 38-183 16,0-38-229-16,0 41 94 0</inkml:trace>
  <inkml:trace contextRef="#ctx0" brushRef="#br0" timeOffset="5594.12">21320 13930 4680 0,'23'-23'69'0,"2"-1"84"0,0 1 146 0,-3 1 144 16,-1 0 31-16,4 1-19 0,-9 5-100 0,-3 5-138 16,-7 1-102-16,-2 5-69 0,0 2-50 0,-4 3-7 0,0 0 3 15,0 0 8-15,-31 35 4 0,31-11-2 16,-39 8 2-16,12 6-6 0,-2 7-24 0,-4 8-51 15,2 6-67-15,0 3-93 0,2 5-107 0,0 4-96 16,9 6-51-16,1 0-12 0,7 1-19 0,1-3-44 16,11 0-98-16,-4-7-298 0,4-7 32 0,0-11 190 15</inkml:trace>
  <inkml:trace contextRef="#ctx0" brushRef="#br0" timeOffset="6012.95">21647 14376 4838 0,'18'-40'59'0,"1"5"118"0,-7 3 168 0,-1 7 136 16,1-5 44-16,-3 8-54 0,-5 5-141 0,-2 7-127 16,-2 4-99-16,0 2-1 0,0 4 37 0,0 0 13 15,-35 0-4-15,35 39-60 0,-38-14-65 0,16 6-24 16,-5 10 0-16,2 12 0 0,2 5 0 0,0 11 0 16,5 5 0-16,3 7 0 0,1 1 0 0,2 2 0 15,12-3 0-15,-13-6 0 0,13-5 0 0,-4-9 0 16,4-10 0-16,0-11 0 0,0-9 0 0,0-8 0 15,23-11 0-15,-23-9 0 0,20-3 0 16,-20 0 0-16,25-39 0 0,-25 13 0 0,31-11 0 16,-14-6 0-16,-1-10 0 0,-1-10 0 0,-5-6 0 15,0-10 0-15,1-7 0 0,-3-1 0 0,0-1 0 16,1-2 0-16,-1 4 0 0,4 2 0 0,1 8 0 16,1 5 0-16,5 11 0 0,-1 2 0 0,5 5 0 15,2 9 0-15,2 3 0 0,2 6 0 0,2 5 0 16,0 5 0-16,2 6 0 0,-2 7 0 0,2 5 0 15,0 5 0-15,-2 2 0 0,-2 0 0 0,0 35 0 16,-6-12 0-16,-1 8 0 0,-5 1 0 0,-5 7 0 16,-4 1-17-16,-8 5-59 0,0 2-60 0,0 3-74 15,-39 2-72-15,14-4-69 0,-6 3-115 16,-10 0-110-16,-2-1-49 0,-3-2-33 0,-8-6-35 16,5-2-61-16,-5-4-353 0,7-6 144 0,1-5 209 15</inkml:trace>
  <inkml:trace contextRef="#ctx0" brushRef="#br0" timeOffset="8653.21">29893 4408 2593 0,'0'0'12'0,"33"-23"18"0,-15 23 16 16,3 0 14-16,0-26 14 0,1 26 3 0,1-16 12 15,-6 16 7-15,-3 0-8 0,1-11-11 0,-3 11-22 16,-4 0-24-16,1 0-18 0,-3 0-14 0,-2 0-9 16,0 0-5-16,-2 0-1 0,0 0 6 0,-2 0 2 15,0 0 6-15,2 0 3 0,-2 25-1 0,0-25 0 16,0 24-1-16,0-7 2 0,0 1-1 16,0 0-1-16,0 1 4 0,-33-1-6 0,33 2 4 15,-25-2 1-15,25 0-1 0,-37-3 5 0,19 0-8 16,-9-3-5-16,4-2-14 0,-4-2-9 0,-4-4-7 15,4-3 4-15,0-1 7 0,0 0 11 0,5 0 8 16,3-23 9-16,3 23 4 0,1-23-5 0,11 23 6 16,0-29-5-16,4 14 1 0,0-1-1 0,31-1-5 15,-31 3 2-15,45-3-2 0,-16 2 6 0,0 0-3 16,6 2-3-16,-2-2-1 0,0 4-9 0,-4-1-36 16,2 3-52-16,-8 1-71 0,-4 2-104 15,-5 1-145-15,-3-1-244 0,-1 0 59 0,-4 2 112 0</inkml:trace>
  <inkml:trace contextRef="#ctx0" brushRef="#br0" timeOffset="8881.24">30416 4168 3471 0,'33'0'5'0,"4"0"23"15,-8-22 37-15,0 22 48 0,2-23 45 0,-11 23 0 16,-3 0-29-16,-9-17-51 0,-2 17-57 0,-3 0-25 15,-3 0-7-15,0 0 5 0,0 0 7 0,0 39 5 16,0-15-1-16,-36 5-5 0,36 8 2 16,-31 7 3-16,9 6-3 0,1 2 2 0,-6 5-21 15,0 3-55-15,7 2-59 0,-3 9-65 0,0 1-51 16,7 5-37-16,-3 0-49 0,0 0-87 0,1-4-183 16,5-2-100-16,-1-13 108 0</inkml:trace>
  <inkml:trace contextRef="#ctx0" brushRef="#br0" timeOffset="9292.85">30610 4609 3970 0,'19'-28'28'0,"-5"4"49"16,-2 3 44-16,3 5 41 0,-3 0 3 0,1 8-31 16,-9 3-45-16,-2 3-42 0,0 2-34 0,-2 0-17 15,0 0 13-15,0 0 26 0,0 30 15 0,0-30 5 16,-29 41-6-16,29-15-21 0,-19 6-16 0,19 5-9 15,-22 6 1-15,22-2-3 0,-23 4 0 0,23-1-3 16,-23 1-1-16,13 0-1 0,0-3 2 0,-1-3 9 16,1-7-1-16,2-4-1 0,-1-6 5 0,3-4 2 15,2-6 13-15,4-6 4 0,-2-3 6 0,2-3-3 16,0 0-25-16,0-28 0 0,0 4-11 0,0-7-1 16,23-7 11-16,-23-11-8 0,20-2 5 15,-20-7-4-15,29-1 2 0,-12 0-8 0,3 0-1 16,3 2 4-16,-2 3-5 0,6 5 8 0,0 2-2 15,-1 6-2-15,3 2 4 0,0 6-4 0,2 5-4 16,0 4 2-16,0 7-11 0,0 4 2 0,0 6 0 16,-2 5-2-16,6 2 1 0,-1 0 6 0,-1 31 2 15,-4-10 1-15,2 6 8 0,-9 3-12 0,3 3-40 16,-12 4-18-16,-5 0-30 0,-8 5-7 0,0-1-8 16,0 0-28-16,-46 1-25 0,19 3-44 0,-4-2-30 15,-8-2-40-15,-2 0-29 0,-5-4-35 0,-3-2-49 16,-5-5-131-16,4-9-154 0,5-6 96 0</inkml:trace>
  <inkml:trace contextRef="#ctx0" brushRef="#br0" timeOffset="14478.16">30498 5462 1521 0,'21'0'45'15,"-21"0"26"-15,0 0 19 0,0 0 29 0,0 0-27 16,10 0-4-16,-10 0 6 0,0 0-10 0,0 0 11 16,0 0 2-16,0 0 1 0,0 0-2 0,0 0-4 15,0 0 0-15,0 0-7 0,0 0 0 0,0 0-2 16,0 0-3-16,0 0-2 0,0 0 3 0,0 0-2 16,0 0 4-16,0 0-1 0,0 0 0 0,0 0-1 15,0 0-16-15,0 0-14 0,0 0-23 0,0 0-22 16,0 0-4-16,0 0-7 0,0-21 1 0,0 21-2 15,23-21-2-15,-23 7 5 0,25 1-5 16,-9-2 6-16,1-1-2 0,6 1-1 0,-3-3 7 0,5 1-4 16,0-2-2-16,2 1 0 0,0-3-1 15,2 1 2-15,-3-2 1 0,8 0-4 0,-1 0-2 16,2 1-2-16,4 2 1 0,0 2 2 0,9-1-1 16,4 6 5-16,3 2-5 0,5 1 1 0,9 4 1 15,-3 2 0-15,4 2 2 0,0 1 2 0,-6 0 4 16,0 0-4-16,-4 0 1 0,-10 0 0 0,-5 0-3 15,-3 0 4-15,-9 0-2 0,-6 0 4 0,0 17-4 16,-9-17-4-16,-1 0-1 0,-5 0-3 0,-4 0 0 16,-1 0-3-16,-5 8 5 0,0-8 1 15,-2 6 3-15,0 2 5 0,0 0 3 0,0 2-2 0,0 3 1 16,0 1-1-16,0 3-4 0,0-1 5 16,-21 0 0-16,21-2 4 0,0 0-5 0,0-2-4 15,0-2 0-15,0-2 1 0,0-2 6 0,0-2 6 16,0-1 4-16,-10-1 45 0,10-2 27 0,0 0 25 15,0 0 24-15,0 0-29 0,0 0 1 0,0 0-25 16,0 0-30-16,0 0-30 0,0 0-21 0,20 0-11 16,-20-23 0-16,23 23 4 0,-23 0-9 0,35-19 7 15,-14 19 2-15,4 0 8 0,4-14 3 0,6 14-5 16,0 0-1-16,6 0-7 0,3 0-1 0,1 0 2 16,5 32 1-16,-1-32 2 0,1 24 1 0,0-24 3 15,-5 29-3-15,-1-15 1 0,-9 1-1 16,-2-3 0-16,-6 0 1 0,-7 0-4 0,-1-4-1 15,-9 1 1-15,1-4-11 0,-7-1-22 0,0-4-32 16,-2 3-46-16,-2-1-45 0,0-2-50 0,0 0-44 16,0 0-33-16,0 2-22 0,0 0-26 0,0 2-65 15,-23 1-128-15,23-2-70 0,0-1 100 0</inkml:trace>
  <inkml:trace contextRef="#ctx0" brushRef="#br0" timeOffset="14791.34">32510 5052 2480 0,'0'-8'12'0,"41"1"14"0,-16 1 18 0,0 1 27 15,3-4 8-15,1 3 4 0,0 6 2 0,-2 0-9 16,2 0-1-16,-2 0-2 0,-2 0-7 0,0 24-8 16,-1-24-10-16,3 18-18 0,-4-18-10 0,0 21-11 15,-3-21-2-15,3 26 0 0,-4-12 2 0,2 3 5 16,-5-1 1-16,-1-3 10 0,-3 4-1 0,-6-2-3 15,4-2 2-15,-5 2-5 0,-3 0 4 0,-2-2 7 16,0 2-3-16,0 0 10 0,0 0 11 0,0 3 1 16,0-1 1-16,0 2-11 0,0-4-12 15,0 2-6-15,-35 1 3 0,35-3 0 0,-38 0-3 0,14-1 0 16,-5-1-5-16,2 0-4 0,-4-3-1 0,0-1 0 16,0 1-4-16,2-2-78 0,-2 1-71 15,2-4-95-15,2 4-110 0,2 0-48 0,0 0-108 16,5 3-218-16,3-1 73 0,3 5 125 0</inkml:trace>
  <inkml:trace contextRef="#ctx0" brushRef="#br0" timeOffset="21669.87">31154 9542 2411 0,'0'0'9'0,"0"0"9"0,0 0 8 16,0 0 18-16,-17 0 10 0,17 0 15 0,0 0 11 15,0 0 0-15,-10 0 0 0,10-17-12 0,0 17-11 16,-4 0-9-16,4 0-15 0,0 0-11 0,0 0 1 16,0 0-5-16,0 0-1 0,0 0 2 15,0 0 5-15,0 0 6 0,0 0 12 0,0 0 6 16,0 0-2-16,0 0-1 0,0 0-11 0,0 0-8 15,22 0-10-15,-22 0-12 0,23 0-4 0,-23 0 0 16,31 25-4-16,-14-25 2 0,-1 0 2 0,1 20-3 16,-5-20-1-16,-2 15 4 0,-3-15-2 0,-1 18 4 15,-6-8 4-15,0 3-7 0,0 1-12 0,0 1-12 16,0 1-11-16,-33 1-1 0,33-2-1 0,-35-3 6 16,14-2 9-16,-2-2 6 0,0-4 10 0,1 1 9 15,1-4 2-15,2-1 9 0,3 0 37 0,6 0 39 16,1 0 54-16,9 0 43 0,-6 0 0 0,6 0-29 15,0 0-45-15,0 0-40 0,31 0-20 16,-31-17-7-16,39 17 3 0,-12 0 2 0,6 0-11 16,7 0-2-16,3 0-11 0,2 22-13 0,3-22-4 15,2 22 0-15,-3-22-10 0,-3 23 1 0,-5-23-3 16,-6 22-5-16,-8-22 3 0,-5 16-4 0,-7-16-8 16,-7 14-7-16,-6-5-2 0,0-9-13 0,-39 11-7 15,14-4-15-15,-8-1-20 0,-6-2-1 0,-7-1-3 16,1-2 9-16,-5-1 19 0,7 0 16 0,1 0 18 15,7 0 16-15,8 0 8 0,5 0 10 0,7 0 29 16,5 0 27-16,10 0 21 0,-4 0 18 0,4 0-20 16,0 0-24-16,0-19-23 0,22 19-20 15,-22 0-8-15,31 0 0 0,-12-15 2 0,8 15-1 16,-2-13-3-16,1 13-2 0,1-11-1 0,-2 11-4 16,-2-9 2-16,0 5 1 0,-7 0-3 0,-3 0 1 15,-3 3-1-15,-4-2-5 0,-2 0-2 0,-2 1-14 16,-2 1-17-16,0-2-11 0,0 2-5 0,0 0 7 15,0-1 12-15,-35 1 0 0,35 0-3 0,-35 0-7 16,18 0 2-16,-3 0 4 0,-1 1 12 0,3-2 11 16,3 1 4-16,1 1 6 0,3 0 2 0,11 0 0 15,-14 0 0-15,14 0 4 0,0 0 2 0,-6 0 0 16,6 0 4-16,0 0 8 0,0 0 10 0,0 0 8 16,0 0-3-16,0 0-8 0,0 0-13 0,20 0-9 15,-20 0-3-15,23 0-4 0,-23 0 4 16,33 0 1-16,-12 0 3 0,1 0-2 0,1 0 1 15,0-15 4-15,2 15-5 0,-2 0 5 0,-5 0 0 16,1 0-3-16,-5-10 9 0,-1 10-5 0,-3 0 0 16,-4 0-2-16,-2 0-3 0,-2-5-1 0,-2 5-3 15,0 0 4-15,0-4-4 0,0 3 3 0,-24-2 2 16,24 2 4-16,-36 0-5 0,10-2-18 0,-5 1-16 16,-1 0-14-16,-1 0 0 0,0-2 19 0,2 1 14 15,4 1 3-15,5 0 5 0,3 1 2 0,5-1 4 16,3 2 2-16,7 0 9 0,4 0 10 0,0 0 8 15,0 0 15-15,0 0 7 0,37 0-6 0,-37 0 6 16,46 0-7-16,-15 0-6 0,4 0 1 16,0 0-14-16,2 21-1 0,-1-21-7 0,1 0-2 15,-8 16-1-15,0-16-7 0,-9 0-1 0,-1 12-10 16,-9-12 3-16,-4 0-5 0,-6 5-3 0,0-5-7 16,0 0-12-16,0 2-11 0,0-1-35 0,-31 2-41 15,31-3-59-15,-39 3-73 0,10-2-66 0,0 1-60 16,-2-1-78-16,-4-1-199 0,2 0-79 0,6 0 111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4:22:31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17905 6979 4723 0,'0'0'11'0,"0"-1"7"16,0 1 2-16,0 0 22 0,0-1 12 0,0-3 15 16,25 4 28-16,-25-1 6 0,0 1-3 0,0 0-13 15,0-2-26-15,0 2-33 0,0 0-16 0,0 0-16 16,0 0-1-16,0 0 7 0,-37 0-7 0,14 28 7 15,-2-28-1-15,-8 30-6 0,-4-13 7 16,-2 2 2-16,-2 2-11 0,1 5 8 0,-1 2-26 16,4 0-46-16,2 3-17 0,4-1-28 0,4 6 18 15,6-3 44-15,4-1 20 0,7-2 25 0,6-1 3 16,4-3 10-16,0-4 1 0,0 1 4 0,41-5-2 16,-16-2-6-16,2-2 6 0,0-2-5 0,4-4 4 15,-2-2-2-15,0-4-3 0,-2 1 1 0,-5-3-33 16,-1 0-54-16,-6 0-68 0,-1 0-106 0,-4 0-106 15,1-28-104-15,-7 28-94 0,-4-21-154 0,4 21-126 16,-4-32 158-16</inkml:trace>
  <inkml:trace contextRef="#ctx0" brushRef="#br0" timeOffset="736.74">17732 7324 3671 0,'37'0'13'0,"-16"-20"35"0,-1 20 43 0,1 0 63 16,4-29 40-16,-5 29 24 0,1-24-9 0,-4 24-28 15,-1-16-31-15,-3 16-43 0,-5 0-31 0,0-13-32 16,-2 13-26-16,-2 0-18 0,-1 0-8 0,-3 0-4 16,0 0 7-16,0 0 4 0,0 0 4 0,0 21 4 15,0-21-1-15,0 25-3 0,0-25-5 0,0 30-2 16,0-14-5-16,0-3 7 0,0 0-1 0,0-2 7 16,0-11 0-16,0 16 1 0,0-16 7 0,18 8-3 15,-18-8 6-15,0 0-4 0,19 0-5 0,-19 0 3 16,20 0-11-16,-9-35 4 0,1 35 13 15,3-33 13-15,-3 12 9 0,0-4 8 0,1 0-1 16,-3-1 0-16,-4 1 5 0,1 4-6 0,-1 2-8 16,-4 0-25-16,-2 4-18 0,0 5-27 0,0 2-31 15,0 1-13-15,0 6 1 0,0 1 9 0,-27 0 28 16,27 0 4-16,-27 0 8 0,27 0 13 0,-33 35-3 16,14-35 16-16,1 39-5 0,1-15-2 0,5 4 3 15,-1 4 1-15,3 2 4 0,10-1 2 0,-10-2-5 16,10 2-3-16,0-6-6 0,0 0-4 0,0-4 2 15,0-6 0-15,0 0 10 0,0-5 7 16,31-3 4-16,-31-2 3 0,29-4 1 0,-13-3 0 16,7 0 1-16,0 0-1 0,4-21 7 0,0 21 16 15,1-32 14-15,1 12 11 0,-4-5 8 0,0 1 2 16,0-3-6-16,-5 0 15 0,1-3-2 0,-2 3 8 16,-3-5 18-16,-3 5-6 0,1 2-22 0,-3 3-17 15,-5 2-40-15,0 4-23 0,-4 5-2 0,0 2-19 16,0 4 0-16,-2 2 4 0,0 3 5 0,0 0 4 15,0 0 11-15,0 30 9 0,0-30-4 0,-25 42-1 16,25-13 1-16,0 3-15 0,-20 2 14 0,20 3 1 16,0 0-10-16,0 0 5 0,0-1-4 15,0-1-1-15,0-2 6 0,0-3-13 0,0-3-16 0,22-5 17 16,-22-5 3-16,21-2 18 0,-21-9 15 16,33-3-12-16,-14-3 0 0,1 0 0 0,3-27 1 15,6 27-1-15,-6-47 10 0,4 13 40 0,-3-5 49 16,1-4 71-16,-6-2 55 0,-1-7 2 0,-1 3-18 15,-2 1-35-15,-7 2-35 0,0 1-15 0,-6 4-15 16,0 5-9-16,0 1 2 0,-2 9-9 0,0 2-3 16,0 3-28-16,0 5-34 0,0 4-30 0,0 4-25 15,0 3-4-15,-20 4-2 0,20 1 6 0,0 0 10 16,-17 30 4-16,17-8 6 0,-17 4-2 0,7 11-10 16,-2 10-44-16,-1 6-53 0,5 10-72 0,-2 5-102 15,-3 7-107-15,3 3-134 0,2 3-80 16,-1 1-31-16,3-5-45 0,0 0-27 0,2-4-147 15,4-7-166-15,0-3 194 0</inkml:trace>
  <inkml:trace contextRef="#ctx0" brushRef="#br0" timeOffset="2513.23">16901 11168 4412 0,'0'-22'18'15,"29"22"47"-15,-29-23 60 0,22 23 81 0,-22-22 83 16,19 22 50-16,-19-15 13 0,0 15-16 0,12 0-54 16,-12 0-66-16,0-12-61 0,0 12-67 0,0 0-52 15,0 0-37-15,0 0-9 0,0 0 2 16,0 0 3-16,0 0 7 0,0 36-3 0,-24-15 2 15,24 8 3-15,0 7-4 0,-23 4 5 0,23 7-3 16,0 3-3-16,-12 3 1 0,12 2-1 0,0 2-5 16,0-1 5-16,0 0 0 0,0 1-3 0,0-2 11 15,0-5-3-15,0-5-2 0,0-5-2 0,20-5-12 16,-20-7-12-16,0-5-6 0,0-9 4 0,17-5 11 16,-17-4 20-16,0-2 13 0,0-2 5 0,0-1-7 15,0 0-10-15,0 0-9 0,0-25-13 0,0 25 0 16,0-30-4-16,0 9 8 0,0-2 10 0,0 1-2 15,0-3 9-15,0 0-6 0,0-1 3 16,0 3 2-16,0 0-8 0,0 0-3 0,27 1-1 16,-27 2 6-16,18 0 3 0,-18 1 3 0,23 0 2 15,-23 2-5-15,25 1 1 0,-11 4-1 0,-3 0-9 16,3 3 2-16,-4 1-3 0,-1 3-8 0,-3 1 4 16,2 4-6-16,0 0 1 0,1 0 9 0,-1 0 5 15,2 32-1-15,3-32-41 0,1 40-63 0,1-13-71 16,-1 5-90-16,1 3-54 0,-3-1-27 0,-4 4-26 15,-2-1 1-15,1-2-30 0,-7 1-56 0,0 2-55 16,0-1-100-16,0-2-227 0,0-7 94 0,0-5 147 16</inkml:trace>
  <inkml:trace contextRef="#ctx0" brushRef="#br0" timeOffset="2688.68">17296 11814 3596 0,'22'-20'19'0,"3"4"31"0,0 2 44 0,-2 0 47 15,1 2 4-15,-1 3-10 0,-4 3-48 0,-3 5-49 16,-3 1-21-16,-3 0-17 0,-4 0 4 0,-2 0 0 16,-1 32-3-16,-3-32-3 0,0 38-35 0,0-14-46 15,0 3-60-15,0 1-72 0,-34 0-63 0,34 3-61 16,-18 0-63-16,18-1-130 0,-19-1-227 0,19-5 99 16,0-1 123-16</inkml:trace>
  <inkml:trace contextRef="#ctx0" brushRef="#br0" timeOffset="2825.07">17397 11379 2930 0,'23'-22'3'0,"-23"6"1"0,24 3-8 16,-24 5-6-16,17 0-45 0,-17 3-42 0,14 5-53 16,-14 0-115-16,0 0-222 0,15 31-152 0,-9-31 60 15</inkml:trace>
  <inkml:trace contextRef="#ctx0" brushRef="#br0" timeOffset="3037.67">17659 11396 4019 0,'13'-13'21'0,"1"0"25"0,-1 3 41 0,-1-2 45 15,-2 5 8-15,1-2-7 0,-3 5-42 0,-4 1-52 16,-4 3-38-16,0 0-12 0,0 0 3 0,0 22 6 15,0-22 11-15,0 39-9 0,0-10-45 0,0 6-42 16,0 6-52-16,0 4-50 0,0 4-24 0,0 1-39 16,0 2-48-16,0 3-45 0,0-3-73 0,0 2-172 15,0-4-148-15,0-7 100 0</inkml:trace>
  <inkml:trace contextRef="#ctx0" brushRef="#br0" timeOffset="4381.49">17475 11818 3544 0,'0'-19'47'0,"0"3"57"0,40 2 58 16,-40 3 52-16,27-1-6 0,-27 4-39 0,20 2-56 16,-20 3-57-16,0 2-45 0,0 1-23 0,0 0 0 15,0 0 4-15,0 0 0 0,0 0 11 0,0 23 1 16,0-23-3-16,0 22 3 0,0-22-7 0,0 28-5 16,0-28 5-16,0 24-5 0,-16-24-3 0,16 15 6 15,0-15 5-15,0 0-6 0,0 0-15 16,0 0-19-16,0 0-6 0,37-35 10 0,-37 15 22 15,39-9 13-15,-14-4 2 0,4 1 1 0,2-7 20 16,-2 2 29-16,0-2 17 0,2 2 26 0,-4 1 29 16,-2 1 18-16,-3 2 35 0,-1 2 18 0,-2 3 15 15,-5 3 2-15,-4 3 5 0,-1 3-11 0,-3 3-52 16,0 5-50-16,-4 2-62 0,0 4-49 0,0 1-17 16,-2 3-8-16,0 1-1 0,0 0 18 0,0 0 8 15,0 29 10-15,0-29 5 0,0 44-34 0,-25-16-58 16,25 6-26-16,0 5-47 0,0 3-13 0,0 1-1 15,0 2-20-15,0-1 1 0,0 1-9 16,0 2 9-16,0-5-2 0,0-1-13 0,0-2-10 16,0-6-22-16,0-5-17 0,0-6 22 0,17-6 49 15,-17-6 60-15,0-2 31 0,0-8 3 0,0 0-18 16,0 0 3-16,0-31 33 0,0 31 38 0,0-38 47 16,0 13 38-16,0-2 34 0,0-3 45 0,0 3 23 15,0 0 7-15,-19 3 15 0,19 1-8 0,0 0-11 16,0 3-9-16,0 4-24 0,-14 1-31 0,14 5-27 15,0 1-30-15,-10 2-24 0,10 1-5 0,-13 4-12 16,5-1-1-16,-5 3 0 0,1 0 0 0,-2 0 2 16,-5 0 7-16,0 0-1 0,-3 31-1 15,1-31-3-15,-2 32-3 0,3-13-3 0,1 2 3 16,-2 0 0-16,7 1-9 0,1-1-5 0,5 1-4 16,4 0 7-16,2-2 8 0,2-2 12 0,0-1-3 15,27-4 2-15,-27-1 6 0,39-3 12 0,-14-3 28 16,0-3 12-16,4-1 6 0,2-2 4 0,0 0-19 15,2 0-10-15,-6 0-5 0,2-29-7 0,-7 29 2 16,1-26-7-16,-4 26-9 0,-5-29-8 0,-2 14-2 16,-3 1-1-16,-3 0 0 0,-4-1-3 0,-2 1-6 15,0 1 2-15,0-2-14 0,0 1-16 0,0 4-30 16,-25-2-26-16,25 2-16 0,0 2-22 0,0 2-14 16,-18 3-22-16,18 1-19 0,0 0-5 0,0 2 6 15,0 0 17-15,0 0 43 0,0 0 46 16,0 0 39-16,0 0 31 0,0 0 10 0,0 20 0 15,0-20 31-15,20 0 40 0,-20 0 37 0,0 0 44 16,0 0 12-16,19 0 11 0,-19 0 1 0,10 0 7 16,-10 0-1-16,17 0-13 0,-9 0-6 0,2-23-5 15,1 23-5-15,1-16-5 0,-4 16 4 0,5-19-20 16,-5 19 7-16,0-22-6 0,1 10-21 0,-3-3-11 16,-2 2-20-16,-2-1-10 0,2-1-6 0,0 0-9 15,-4 4-19-15,0-1-11 0,2 3-12 0,0 3-11 16,-2 1-8-16,0 2-23 0,2 2-5 0,-2 1-7 15,0 0-46-15,5 0-30 0,-1 0 10 16,-2 0 17-16,2 31 40 0,-4-31 32 0,4 29-38 16,0-12-11-16,-4 1 0 0,0 0 12 0,0 0 29 15,0-4 7-15,0-1 5 0,0-4 4 0,0-9 8 16,-23 10 0-16,23-10 3 0,0 4 9 0,0-4 0 16,0 0 8-16,0 0 37 0,0 0 33 0,0 0 14 15,0 0 4-15,0 0-39 0,0 0-46 0,0 0-19 16,0 0-20-16,0 0-14 0,0 0 17 0,0 0 2 15,0 0 3-15,0 0-1 0,0 0-2 0,0 29 3 16,-22-29 4-16,22 24 6 0,0-10-6 0,-21 0-8 16,21 0 0-16,0-1-1 0,0-2 5 0,0-1 14 15,-12-10 3-15,12 10 53 0,0-10 19 16,0 0-2-16,0 0-8 0,31 0-37 0,-31 0 20 16,37 0 53-16,-14-31 50 0,3 31 36 0,1-28 4 15,2 10-18-15,-4-1-16 0,-4-2-18 0,-1 1-18 16,1 0-8-16,-2 0-4 0,-3 0-5 0,-3 1-25 15,-3 0-25-15,0 2-22 0,-3 3-23 0,-3 0-6 16,-2 3-7-16,-2 1-6 0,0 4 0 0,0 3 0 16,0 0 0-16,0 2-7 0,0 1-2 0,0 0 1 15,0 0 1-15,0 26 7 0,-25-26 0 0,25 30-3 16,-21-9-5-16,21 4 1 0,-31 4 4 0,17 1-3 16,14 1-3-16,-25 2-31 0,15 1-32 0,1-2-16 15,1-2-29-15,8-2-2 0,-12-2 0 16,5-6-2-16,5-3 28 0,0-4 37 0,0-4 32 15,2-4 29-15,0-1 15 0,-2-4-3 0,2 0 1 16,0 0-7-16,0 0-11 0,0-32 0 0,33 32-5 16,-33-31 4-16,27 10 3 0,-27-1-3 0,37-3 2 15,-18 1-3-15,-2 0 4 0,1-1 3 0,-1 2 0 16,-3 2 0-16,-1 3-5 0,-1 2 0 0,-4 4-3 16,-2 2-7-16,1 5-12 0,-5 1-81 0,0 2-107 15,-2 2-16-15,4 0-14 0,-2 24-14 0,0-24 0 16,6 40-93-16,-2-11-73 0,3 9 3 0,-1 2 18 15,-2 5-15-15,2 4-39 0,-3 4-67 16,-5 2-211-16,0-1-113 0,0 0 140 0</inkml:trace>
  <inkml:trace contextRef="#ctx0" brushRef="#br0" timeOffset="5509.28">19135 13964 1032 0,'19'-12'-45'16,"-3"0"-103"-16,-3 2-110 0,-1-2 0 0</inkml:trace>
  <inkml:trace contextRef="#ctx0" brushRef="#br0" timeOffset="5948.52">19150 13970 4205 0,'0'-10'8'0,"0"1"22"0,29 0 39 16,-29 0 38-16,20-4 35 0,-20 6 9 0,0 1-22 15,19 4-35-15,-19 2-39 0,0 0-38 16,0 0-16-16,0 0-5 0,0 0 0 0,0 28 6 0,0-28 3 16,-25 40 2-16,25-10-5 0,0 3-4 15,-23 8-58-15,23 2-48 0,0 3-55 0,0-1-59 16,0 1-25-16,0 0-47 0,0-1-52 0,0-2-56 16,0-4-62-16,0-6-138 0,0-9-143 0,0-7 119 15</inkml:trace>
  <inkml:trace contextRef="#ctx0" brushRef="#br0" timeOffset="6083.99">19086 13859 3737 0,'0'-29'10'0,"25"2"1"0,-25 4 3 0,28 3 5 0,-28 1-7 16,29 3-3-16,-29 3-9 0,21 4-59 16,-21 3-81-16,0 4-62 0,8 2-79 0,-8 0-58 15,0 0-139-15,0 28-274 0,0-28 84 0</inkml:trace>
  <inkml:trace contextRef="#ctx0" brushRef="#br0" timeOffset="6305.2">19493 13894 4608 0,'27'0'20'0,"-4"-23"40"0,-3 23 63 0,-5-20 107 15,3 20 101-15,-7-26 42 0,-5 26-12 0,-2 0-85 16,-4 0-116-16,0 0-52 0,0 0-6 0,0 0-1 15,-27 0-5-15,27 26-29 0,-33-6-44 0,12 7-21 16,-3 7 1-16,1 6-12 0,-4 6-49 0,8 4-84 16,-1 5-111-16,5 1-146 0,5 6-87 0,0 4-23 15,10 2-23-15,-9 3 9 0,9 1-15 0,0-3-51 16,0-2-160-16,0-3-81 0,0-12 151 0</inkml:trace>
  <inkml:trace contextRef="#ctx0" brushRef="#br0" timeOffset="6733.56">19631 14271 5080 0,'25'-30'21'16,"-4"0"66"-16,0 6 114 0,-3 2 141 15,1-4 79-15,-5 11-11 0,-5 4-82 0,-5 5-122 16,-2 2-97-16,-2 4-37 0,0 0 34 0,0 0 24 16,0 0 9-16,-31 38-13 0,31-15-67 0,-29 8-37 15,29 4-16-15,-33 10-4 0,16 7 3 0,17 5-2 16,-23 3-3-16,23 5 1 0,-10 1-1 0,10 0-3 15,0 4 0-15,0-6 0 0,0-3-1 0,0-8 1 16,0-3-1-16,0-6-2 0,0-8 1 0,21-9 3 16,-21-7 6-16,0-5 2 0,20-7 1 15,-20-8-3-15,19 0-7 0,-19 0-1 0,19-37-6 16,-19 14-7-16,18-11-5 0,-9-4-7 0,-9-11-13 16,10-7-2-16,-10-7 2 0,0-6-2 0,0-6 8 15,0-1 1-15,0-2-2 0,0-2 1 0,-23 2 10 16,23 5 7-16,0 4 10 0,0 4 8 0,0 7-2 15,29 2 1-15,-29 6 6 0,41 6-2 0,-14 6 16 16,4 6 11-16,2 5 4 0,3 4 9 0,3 9-11 16,2 5-6-16,-2 5-7 0,1 4-3 0,1 0 0 15,-4 0-8-15,-4 36-3 0,-4-14-4 0,-4 1-6 16,-6 5 1-16,-9 3 2 0,-4 4-4 0,-6-1-43 16,0 1-55-16,-31 3-87 0,31-2-104 15,-54 3-126-15,23-3-107 0,-8 1-41 0,-2-2-23 16,-3-3-10-16,1-6-23 0,-2 1-130 0,3-2-258 15,5-5 180-15</inkml:trace>
  <inkml:trace contextRef="#ctx0" brushRef="#br0" timeOffset="6924.51">20185 14473 4180 0,'2'11'14'0,"1"-11"9"16,1 0 6-16,-2 0 11 0,2 0-10 16,-2 0-14-16,0 0-10 0,0 0-25 0,-2 0-89 15,0 0-88-15,0 0-127 0,0 0-168 0,0 0-340 16,-23 0-57-16,23 0 130 0</inkml:trace>
  <inkml:trace contextRef="#ctx0" brushRef="#br0" timeOffset="9976.95">29564 11175 4256 0,'21'0'14'0,"-1"0"4"0,-7-24 20 0,3 24 41 15,-5-21 25-15,3 21 40 0,-8-20 18 0,-4 20 4 16,2 0-2-16,1-19-11 0,-5 19-22 0,0 0-31 16,0-10-46-16,0 10-38 0,0 0-24 0,0 0-15 15,0 0 4-15,0 0 3 0,0 0 6 0,0 0 3 16,0 33 8-16,-27-33-7 0,27 41 10 0,-19-15-3 16,19 7-3-16,-25 1 2 0,11 3-69 0,-1 0-38 15,1 1-42-15,-3-1-47 0,-3-3 17 0,1-1-4 16,-4-4-4-16,-1-5 2 0,-1-3 7 15,-4-7 15-15,2-4 33 0,0-7 40 0,-2-3 38 0,4 0 32 16,3 0 14-16,1-29 12 0,2 29 31 16,5-37 32-16,1 16 34 0,9-2 27 0,0-3 1 15,4 1-3-15,0-1-18 0,0-1-17 0,0 1-17 16,35-1-24-16,-35 1-16 0,27 1-13 0,-4 1-15 16,-7 0-8-16,1 5-21 0,0 1-45 0,-1 2-74 15,-1 3-92-15,-1 3-113 0,-6 4-101 0,3 3-97 16,-3 3-213-16,0 0-35 0,0 0 148 0</inkml:trace>
  <inkml:trace contextRef="#ctx0" brushRef="#br0" timeOffset="10184.4">29758 11204 4580 0,'25'-11'15'0,"0"-2"6"16,-4 1 57-16,1-1 72 0,-5 0 87 0,-3-1 84 15,1 4-6-15,-7 3-66 0,-8 4-103 0,0 2-100 16,0 1-53-16,0 0-12 0,0 0 3 0,0 0 11 16,-27 28 0-16,27-8-76 0,-35 10-106 0,35 6-92 15,-41 7-87-15,18 9-7 0,2 6-11 0,5 5-62 16,-1 4-74-16,17 8-142 0,-16 1-292 0,16 1 150 16</inkml:trace>
  <inkml:trace contextRef="#ctx0" brushRef="#br0" timeOffset="10633.03">29967 11798 4930 0,'15'-36'24'0,"5"3"94"0,-3 6 148 16,-1 3 137-16,7-3 82 0,-9 8-20 0,-5 6-103 16,-5 3-114-16,-4 4-102 0,4 2-74 0,-4 2-48 15,0 2-21-15,0 0 7 0,0 0 14 0,-33 32 7 16,33-10-1-16,-35 7-12 0,12 6-11 0,-4 9 3 15,4 4 1-15,-1 7-4 0,1 5 0 16,4 7-5-16,5 2-2 0,-3 5 1 0,9 1-1 0,0 0 2 16,8-1-1-16,-6-3 2 0,6-6 1 15,0-10-4-15,0-9 1 0,0-7 5 0,0-12 10 16,0-8 5-16,20-7 0 0,-20-8-6 0,0-4-8 16,0 0-5-16,0-29-4 0,0 3 3 0,0-8-5 15,0-9 1-15,0-8 0 0,0-12-13 0,0-8-11 16,0-8-15-16,0-2-23 0,0-4-5 0,0 2 8 15,0-1 10-15,0 5 24 0,25 4 11 0,-25 6 5 16,39 7 8-16,-12 4-3 0,4 5 6 0,2 5 0 16,9 3-3-16,-3 9-1 0,8 3-4 15,1 6 3-15,-3 4-4 0,-1 8 3 0,1 3-1 16,-3 7-1-16,-3 3-2 0,-4 2-2 0,-4 0 1 16,-2 25-5-16,0-25-48 0,-8 43-26 0,-1-17-28 15,-5 4-45-15,-5 4-3 0,-2 4-47 0,-8 4-65 16,0 0-42-16,0 2-24 0,0 1 1 0,-41 3 19 15,18-2-4-15,-4-6-44 0,1 0-62 0,-5-1-93 16,-5-1-202-16,-1-8-144 0,6-2 137 0</inkml:trace>
  <inkml:trace contextRef="#ctx0" brushRef="#br0" timeOffset="10784.99">30817 11905 6152 0,'35'0'-4'0,"-6"0"-4"0,-7 0 4 0,-3 0 0 16,2 0 7-16,-9-21-2 0,-8 21-72 0,-4 0-164 16,0 0-122-16,0 0-114 0,0 0-141 0,-35 0-165 15,35 0-404-15,-37 0 121 0</inkml:trace>
  <inkml:trace contextRef="#ctx0" brushRef="#br0" timeOffset="24432.04">20303 9570 777 0,'0'0'28'0,"0"0"12"0,0 0 13 0,0 0 21 16,0 0-16-16,0 0 14 0,0 0 1 0,0 0 6 15,0 0 6-15,0 0-5 0,0 0 3 0,0 0-11 16,0 0 11-16,0 0 4 0,0 0 4 0,0 0 1 16,0 0-16-16,0 0-12 0,0 0-10 0,0 0-11 15,0 0 5-15,0 0-9 0,0 0 2 16,0 0 3-16,0 0-10 0,0 0 4 0,0 0 3 16,0 0 7-16,0 0 1 0,0 0 1 0,0 0 1 15,0 0-6-15,0 0 4 0,0 0 7 0,0 0-1 16,0 0 3-16,0 0 2 0,0 0 0 0,0 0 5 15,0 0 0-15,0 0 5 0,0 0 5 0,0 0 0 16,0 0 3-16,0 0 3 0,0 0-1 0,0 0 4 16,0 0 3-16,0 0-5 0,0 0 2 0,0 0-2 15,0 0 2-15,0 0-13 0,0 0-23 0,21 0-19 16,-21 0-21-16,16 0-5 0,-16 0 16 0,29 0 9 16,-10 0 7-16,4 0 9 0,-3 0-5 0,5 0-5 15,-2 0 0-15,2 0 1 0,0 0-8 16,-1 0-5-16,1 0-5 0,2-10-1 0,2 10 6 15,-2 0 6-15,4 0-1 0,-2 0 0 0,2 0 6 16,0 0 3-16,-2 0 7 0,-2 0 2 0,0 0-10 16,-3 0-6-16,-5 0-8 0,0 0-8 0,-3 0 0 15,-1 0-1-15,-3 0 2 0,2 0-13 0,-3 0 2 16,-1 0-3-16,-2 0-11 0,5 0 15 0,-5 0-4 16,-2 0-3-16,2 0 3 0,-3 0 0 0,3 0-3 15,-2 0 3-15,2 0 4 0,-1 0-4 0,1 0 0 16,0 0 4-16,0 0 16 0,1 0 16 15,-3 0 13-15,2 0-1 0,0 0-7 0,3 0-16 16,-1 0 0-16,-2 0 0 0,1 0-4 0,1 0 4 16,0 0-8-16,1 0-4 0,-3 0-5 0,0 0-8 15,2 0 1-15,1 0-5 0,-3 0 0 0,2 0 4 16,-1 0-1-16,1 0 1 0,2 0 0 0,-5 0-4 16,3 0 1-16,-2 0-2 0,-2 0 5 0,5 0 0 15,-5 0-4-15,0 0 8 0,0 0-7 0,1 0 7 16,1 0 0-16,-2 0-4 0,0 0 0 0,2 0-4 15,-3 0 0-15,1 0 9 0,0 0 3 0,-2 0 9 16,2 0 5-16,-1 0 4 0,-1 0 0 0,0 0-4 16,0 0-9-16,2 0-4 0,-2 0-1 15,0 0-7-15,3 0 8 0,-3 0-9 0,2 0 5 0,0 0-2 16,-2 0 1-16,2 0 0 0,-1 0-8 0,1 0 9 16,-2 0-5-16,0 0-8 0,0 0 12 15,-2 0-4-15,0 0-4 0,0 0 17 0,-2 0-9 16,0 0 0-16,0 0 1 0,2 0-9 0,1 0-5 15,-1 0 1-15,0 0 8 0,2 0 0 0,0 0 4 16,0 0 4-16,0 0-12 0,0 0 4 0,0 0-4 16,-1 0 0-16,1 0 12 0,-4 0-8 0,2 0 4 15,-2 0 0-15,0 0 1 0,0 0 8 0,0 0 5 16,0 0 14-16,0 0 9 0,0 0 5 0,0 0 11 16,0 0-4-16,0 0-9 0,0 0-1 15,0 0-10-15,0 0-10 0,0 0-5 0,0 0-1 16,0 0-13-16,0 0 6 0,0 0-10 0,0 0-4 15,0 0 4-15,0 0-10 0,0 0 10 0,0 0-3 16,0 0 3-16,0 0-5 0,0 0 10 0,0 0-5 16,0 0 0-16,0 0 3 0,0 0-6 0,0 0 3 15,0 0-5-15,0 0 10 0,0 0-5 0,0 0 3 16,0 0 12-16,0 0-2 0,0 0 22 0,0 0 13 16,0 0 8-16,0 0 2 0,0 0-5 0,0 0-7 15,0 0 3-15,0 0 0 0,0 0 5 0,0 0 5 16,0 0-3-16,0 0-5 0,0 0-8 0,0 0-4 15,0 0-4-15,0 0-1 0,0 0-3 16,0 0-11-16,0 0-7 0,0 0-3 0,0 0-7 0,0 0 0 16,0 0 0-16,0 0-5 0,0 0 2 15,0 0 0-15,0 0 0 0,0 0-3 0,0 0-3 16,0 0 3-16,0 0-2 0,0 0 0 0,0 0 1 16,0 0-2-16,0 0-1 0,0 0 4 0,0 0-1 15,0 0-1-15,0 0 13 0,0 0 47 0,0 0 17 16,0 0 4-16,0 34-7 0,0-34-43 0,-21 31-16 15,21-13 2-15,0 1 0 0,0 0 4 0,0-2 6 16,-14 0-1-16,14-1-1 0,0 1-7 0,-9 0-3 16,9 0-2-16,0 1-2 0,-6-2 4 15,6 1-2-15,-2-1-1 0,0-2 5 0,0 4-1 0,0-4 0 16,0 3 2-16,0-1-2 0,0-1 2 16,0 0 1-16,-3 0 2 0,3 1 3 0,-2-2-1 15,0 1-2-15,0 0-3 0,2-1-2 0,-2-1-4 16,0 0 1-16,0 0-1 0,1-1-1 0,-1 1 1 15,2 0 0-15,0 0-1 0,0 0 0 0,0 0-1 16,0-1 0-16,0 1 0 0,0 0 0 0,0 1-2 16,2-1 1-16,-4-1-1 0,4 2 0 0,-4-1 0 15,4 1-3-15,-3-1 3 0,1 0 1 0,2 1-2 16,0-1 6-16,-2 2-6 0,2-3 2 0,0 3 2 16,0 1-8-16,-2-2 7 0,2 1-6 15,-2 0 2-15,2 0 1 0,0 1-1 0,0 0 3 16,0 0-7-16,0-2 3 0,0 1 1 0,0 1 0 15,0-2 3-15,0 3 1 0,0-1-4 0,0 0 0 16,0 2 0-16,0-2-1 0,0 0 2 0,0 1 0 16,0-3 0-16,0-1 3 0,0 1 1 0,0-1 4 15,0 0 2-15,0-3-1 0,-14 2 2 0,14-2 0 16,0 0 2-16,0 3-5 0,0-5 3 0,-11 2-5 16,11-4-2-16,0-1 2 0,0 0-4 0,-4-3 0 15,4 1 4-15,0-2 0 0,0-1 8 0,0 0 14 16,0 1 10-16,0-1 13 0,0 0 4 0,0 0-4 15,0 0-7-15,0 0-5 0,0 0-8 0,0 0-9 16,0 0-10-16,0 0-9 0,0 0-5 16,0 0 0-16,0 0 0 0,0 0-81 0,0 0-99 15,0 0-126-15,0 0-193 0,0 0-212 0,0-15-148 16,0 15-167-16,0-17-165 0,0 5-66 0,0-2 248 16</inkml:trace>
  <inkml:trace contextRef="#ctx0" brushRef="#br0" timeOffset="26120.24">20314 9612 1460 0,'0'-7'43'0,"0"-3"12"0,0 2 21 0,0-3 24 0,0 2-7 16,0-2 30-16,0 2 22 0,0 2 14 15,-19 1-4-15,19 1-9 0,0 4-13 0,0-2-6 16,0 3-3-16,0 0 3 0,0 0 6 0,0 0 7 16,0 0 9-16,0 0-2 0,0 0-6 0,0 0-9 15,0 0-16-15,0 0-12 0,0 0-9 0,0 0-12 16,0 0-7-16,0 0-13 0,0 0-13 0,0 0-13 15,0 0-12-15,0 0-10 0,0 0-1 0,0 0-6 16,0 0-3-16,0 0 10 0,0 0-11 0,0 0 1 16,0 0 47-16,0 0 71 0,0 0 27 0,0 24 7 15,0-24-44-15,0 25-65 0,0-25-4 16,0 34 26-16,-21-14 15 0,21 1 10 0,0 0-2 16,-14-1-17-16,14 6 4 0,0-2-21 0,-13 3-11 15,13-1-7-15,-8 2-9 0,8 0-1 0,-8 1 9 16,6 1-2-16,-2 1-5 0,-2-2 19 0,1 4 60 15,1 1-4-15,2-2-7 0,-2 2-26 0,0-4-68 16,0 1-9-16,-2-3 2 0,1 1 5 0,1-4-1 16,2-1 3-16,-4-2 1 0,2 3-2 0,0-2-3 15,0-1 0-15,-1-2 0 0,1 1 3 0,0 2-1 16,0-4 3-16,2 1-1 0,0-2-2 0,-2 0 7 16,2-2 0-16,-2 1 3 0,4 0 6 0,-2-4 2 15,-1 3 1-15,3-3 1 0,-2 3-3 16,2-2-2-16,-2-1-2 0,2 2-7 0,0-2-3 15,-2 1-5-15,2-1 3 0,0-1-1 0,0-2-3 16,0 0 4-16,0 1-8 0,0-1 3 0,0-1 0 16,-2-2 0-16,2 2-1 0,-2-1 2 0,2 0 0 15,0 0-4-15,0-3 3 0,-2 0 0 0,2 1-1 16,0-1 4-16,0 0-2 0,0-2-6 0,0 2 1 16,-2-2 1-16,2 4-2 0,0-2 3 0,0-1 2 15,0 1-2-15,0-1 4 0,0 0-4 0,0 1 3 16,0 0 0-16,0-3 0 0,0 4 3 0,0-3-5 15,-2 2 4-15,2 0-3 0,0 0 0 16,0 0 0-16,0-2-2 0,0 3 0 0,0-2 0 16,0 1 4-16,-2 1-5 0,2-3 4 0,0 2-7 15,0 0 3-15,0 0 5 0,0-1-4 0,0 1 4 16,0-1-4-16,0-1-1 0,-2-1 2 0,2 1 1 16,0-2 0-16,0-1 1 0,0 0-1 0,0 0 2 15,0 0 0-15,0 0-3 0,0 0 5 0,0 0-1 16,0 0 4-16,0 0 9 0,0 0 29 0,0 0 20 15,0 0 10-15,0 0 5 0,0 0-20 0,0 0-6 16,0 0-2-16,0 0-1 0,0 0-3 0,0 0 0 16,0 0-2-16,0 0 1 0,0 0 1 15,0 0-3-15,0 0-2 0,0 0-8 0,0 0-1 16,0 0-1-16,0 0-1 0,0-13 11 0,0 13 6 16,0 0 9-16,0 0-1 0,0 0-16 0,0 0-17 15,0 0-16-15,0 0-9 0,0 0 0 0,23 0 0 16,-23 0 0-16,37 0 0 0,-8 0 0 0,6 0 0 15,6 0 0-15,3-19 0 0,3 19 0 0,3 0 0 16,1 0 0-16,1-13 0 0,4 13 0 0,2 0 0 16,-2 0 0-16,6 0 0 0,-7 0 0 0,1 0 0 15,-4 0 0-15,-2 0 0 0,-7 0 0 0,-2 0 0 16,-4 0 0-16,-5 0 0 0,-4 0 0 0,1 0 0 16,-4 0 0-16,-4 0 0 0,-3 0 0 15,-1 0 0-15,-3 0 0 0,1 0 0 0,-1 0 0 16,-5 0 0-16,1 0 0 0,-2-16 0 0,3 16 0 15,-3 0 0-15,-2 0 0 0,0-8 0 0,-2 8 0 16,3 0 0-16,-1 0 0 0,-2 0 0 0,0 0 0 16,-2 0 0-16,0 0 0 0,0 0 0 0,-2 0 0 15,2 0 0-15,-2 0 0 0,0 0 0 0,0 0 0 16,0 0 0-16,0 0 0 0,0 0 0 0,0 0 0 16,0 0 0-16,0 0 0 0,0 0 0 0,0 0 0 15,0 0 0-15,0 0 0 0,0 0 0 0,0 0 0 16,0 0 0-16,0 0 0 0,0 0 0 0,0 0 0 15,0 0 0-15,0 0 0 0,0 0 0 0,0 0 0 16,0 0 0-16,0 0 0 0,0 0 0 0,0 0 0 16,0 0 0-16,0 0 0 0,0 0 0 15,0 0 0-15,0 0 0 0,0 0 0 0,0 0 0 16,0 0 0-16,0 0 0 0,0 0 0 0,0 0 0 16,0 0 0-16,0 0 0 0,0 0 0 0,0 0 0 15,0 0 0-15,0 0 0 0,0 0 0 0,0 0 0 16,0 0 0-16,0 0 0 0,0 0 0 0,0 0 0 15,0 0 0-15,0 0 0 0,0 0 0 0,0 0 0 16,0 0 0-16,0 0 0 0,0 0 0 16,0 0 0-16,0 0 0 0,0 0 0 0,0 0 0 0,0 0 0 15,0 0 0-15,0 0 0 0,0 0 0 16,0-13 0-16,0 13 0 0,0-18 0 0,0 5 0 16,0-1 0-16,0-2 0 0,-16 1 0 0,16-2-9 15,0 5-91-15,0 4-103 0,0 3-138 0,-13 3-177 16,13 2-121-16,0 0-60 0,0 0-30 0,0 0-18 15,0 0 32-15,0 0-83 0,0 28-180 0,0-28 202 16</inkml:trace>
  <inkml:trace contextRef="#ctx0" brushRef="#br0" timeOffset="28644.16">11532 6033 2086 0,'3'0'10'0,"-3"0"1"0,0 0 3 16,0 0 7-16,0 0 7 0,0 0 25 0,-34 0 29 15,34-16 17-15,-28 16 2 0,28 0-4 0,-31 0-18 16,31 0-13-16,-27 0-9 0,27 0-13 0,-17 0-10 15,17 0-5-15,0 0-1 0,-10 0 0 0,10 0 10 16,0 0 10-16,0 0 11 0,0 0 21 0,0 0 10 16,0 0 7-16,0 0 4 0,0 0-3 0,0 0-1 15,0 0 5-15,0 0 3 0,0 0-6 0,0 0 4 16,0 0-8-16,20 0-16 0,-20 0-10 0,21 0-24 16,0 0-21-16,4 0-6 0,12 0 1 15,8 0 0-15,17 0 11 0,6-17-3 0,17 17-9 0,8 0-4 16,19-15-5-16,14 15-3 0,15-10-4 15,9 10-4-15,20-12-4 0,14 12-2 0,16-11 1 16,9 5 29-16,12-2 10 0,3-1 20 0,-1 1 20 16,8 3-13-16,-5-2 1 0,-3 0 3 0,-4-1 0 15,-12-1 3-15,-11 1 20 0,1-2 12 0,-13 0 12 16,-9-2 30-16,-11-1 10 0,-14 1 12 0,-17 0 4 16,-11 0-18-16,-17 2-16 0,-16 2-31 0,-15 0-19 15,-20 3-30-15,-12 0-21 0,-16 2-20 0,-7 0-15 16,-9 3-7-16,-8 0-48 0,-2-2-74 0,0 2-88 15,0 0-89-15,-26 0-48 0,26 0-11 0,-46 0-44 16,11 0-96-16,-11 26-135 0,-7-26-343 0,-7 21 2 16,-4-21 193-16</inkml:trace>
  <inkml:trace contextRef="#ctx0" brushRef="#br0" timeOffset="33274.5">2059 7024 2115 0,'21'0'23'0,"-21"0"4"0,0 0 6 15,0 0 11-15,0 0 0 0,0 0 25 0,0 0 17 16,0 0 10-16,0 0-9 0,0 0-13 0,0 0-18 15,0 0-11-15,0 0-9 0,0 0-2 0,0 0 0 16,0 0 3-16,0 0 8 0,0 0 1 0,0 0 10 16,0 0 6-16,0 0 4 0,0 0 8 0,0 0 6 15,20 0 2-15,-20 0-12 0,0 0-15 0,27 0-21 16,-10 0-15-16,9 21-6 0,3-21-3 16,4 0 0-16,5 16-1 0,5-16 10 0,5 0 9 15,1 13 11-15,5-13 7 0,2 11-1 0,4-11 0 16,0 6 6-16,6-6 6 0,2 7 5 0,4-4 3 15,3-3-5-15,1 0-3 0,1 0-8 0,3 0-7 16,1 0-14-16,0 0-8 0,-3 0-3 0,3 0 3 16,2-20 5-16,-1 20 3 0,3 0 3 0,-2 0 1 15,6-18 3-15,1 18-9 0,3 0-4 0,9 0-4 16,3 0-10-16,3 0 5 0,5 0 6 0,-1 0 21 16,4 0 13-16,2 0 3 0,-3 0-6 15,1 0-22-15,-6 0-11 0,-1 0-6 0,-1 0 2 16,1 0-3-16,-5 0 0 0,-5 0 11 0,-4 0 15 15,-6 0 20-15,-6 0 11 0,-5 0 1 0,-4 0-14 0,-3 0-11 16,-3 0-12-16,2 0-7 0,3 0-2 16,5-21-5-16,5 21 2 0,6 0-4 0,4 0 4 15,4-11-4-15,4 11-3 0,7 0 7 0,-5 0 5 16,0-7 8-16,3 7 8 0,-3 0-8 0,5 0-3 16,-3 0 0-16,5 0-16 0,1 0 4 0,9 0-8 15,-2 0 0-15,4 0 8 0,2 0 6 0,-6 0 0 16,0 0 12-16,-5 0 13 0,-3 0 7 0,-1 0 9 15,-5 0-7-15,-3 0-3 0,0 0-4 0,1 0-5 16,-7-22-8-16,0 22-2 0,-2-14-2 0,-8 14 7 16,-3-14 12-16,-3 14-4 0,-5-14-7 15,-10 6-14-15,-6 1-7 0,-2 1-4 0,-8 0 2 16,-3 0 4-16,-6 0-13 0,-6 2-4 0,-4-1-2 16,2 2-7-16,-6 0 6 0,0 0-2 0,-6 2-3 15,-3 0-5-15,-3-1 4 0,-3 0-3 0,0 2 2 16,-4 0 3-16,-1 0-4 0,-3 0-1 0,-2 0-45 15,0 0-117-15,2 0-114 0,-2 0-120 0,0 0-61 16,0 0 39-16,0 0-10 0,0 0-28 0,0 0-60 16,-29 30-168-16,29-30-236 0,-25 30 155 0</inkml:trace>
  <inkml:trace contextRef="#ctx0" brushRef="#br0" timeOffset="35316.07">21794 3076 4644 0,'35'0'6'16,"-6"0"41"-16,-4-27 50 0,-5 27 41 0,-1-23 40 15,-5 23 10-15,-5-19-14 0,-3 19 8 0,-4 0-17 16,-2 0-40-16,0-11-43 0,2 11-61 0,-2 0-25 16,0 0-15-16,0 0 11 0,0 0 8 0,-37 0 0 15,16 30 6-15,-8-30-5 0,-6 32 8 0,-6-12-3 16,-5 5 0-16,-1 2-1 0,-1-1-9 0,5 2 2 15,-1-1 1-15,7 0-5 0,4-1 4 16,10 1-4-16,5-4-4 0,3 0 3 0,7-3 8 16,6-2 12-16,2 2 64 0,0-3 80 0,27-2 72 15,-27-2 57-15,47 2-5 0,-14-1-34 0,7 2-33 16,5 0-23-16,5-1-13 0,1 1-34 0,3-2-45 16,-2 4-45-16,-5-4-45 0,-3 0-9 0,-3-2 0 15,-6-2 0-15,-12-1 0 0,-2-1 0 0,-5-4 0 16,-3 2 0-16,-5-1 0 0,-4 2 0 0,-4 3 0 15,0 2 0-15,0 5 0 0,0 4 0 0,-37 4 0 16,37 4 0-16,-48 5 0 0,11 2 0 0,2 1 0 16,-7 0-22-16,-1 1-108 0,-4-1-115 0,-1 1-133 15,2-1-164-15,-1-5-87 0,6 1-33 0,-3-3-15 16,7-5 1-16,4-4 3 0,4-4-122 16,2-5-197-16,9-8 183 0</inkml:trace>
  <inkml:trace contextRef="#ctx0" brushRef="#br0" timeOffset="35522.01">22025 3453 6394 0,'46'-18'-13'15,"-5"2"-1"-15,-6 0 5 0,-4 2 20 0,-12 1 69 16,3-5 32-16,-9 8 4 0,-5 5-24 0,-6 3-64 16,0 2-37-16,-2 0-4 0,0 0-6 0,0 25 17 15,0-25 13-15,-22 45 6 0,22-11 5 0,0 10-11 16,-23 7-61-16,23 7-82 0,0 2-100 15,-19 3-115-15,19 1-55 0,0-3-11 0,0-4 17 16,0-7 3-16,0-5-32 0,-8-9-67 0,8-9-58 16,-6-8-238-16,0-12-35 0,-1-7 152 0</inkml:trace>
  <inkml:trace contextRef="#ctx0" brushRef="#br0" timeOffset="35654.62">22234 3203 4927 0,'27'-26'0'0,"-2"4"-6"0,-3 4 2 15,-9 2-11-15,-1 4-31 0,5-4-39 0,-7 4-69 16,-4 6-102-16,-6 2-97 0,0 4-60 16,0 0-37-16,0 0-55 0,0 27-174 0,0-27-49 15,0 36 105-15</inkml:trace>
  <inkml:trace contextRef="#ctx0" brushRef="#br0" timeOffset="36166.14">22441 3458 4685 0,'22'0'-4'16,"3"-32"18"-16,-4 32 48 0,0-27 62 0,-3 27 49 16,5-35 13-16,-9 19-30 0,-3 16-53 0,-5-24-52 15,2 24-29-15,-6-18-26 0,-2 18-43 0,0-10-28 16,0 10-21-16,0 0-3 0,0 0 24 16,-29 0 22-16,29 0 1 0,-33 0-1 0,13 31-13 15,-1-31-6-15,-4 28 8 0,2-12 3 0,-4 2-11 16,5 2 7-16,1-1 4 0,0 1 2 0,5 1 30 15,1-2 5-15,7-2 13 0,-2-1 3 0,4-3 6 16,3-1 6-16,3-3-1 0,0-1 15 0,0-5 8 16,0-1 16-16,42-2 7 0,-42 0 14 0,45 0 13 15,-18 0 23-15,2-22 25 0,4 22 24 0,-2-22 13 16,-4 22 7-16,0-22 40 0,0 22 32 0,-2-28 32 16,-3 15 4-16,-1-2-22 0,-4 3-37 0,-3 0-32 15,-2-1-11-15,-1 2-16 0,-3 2-21 0,-2 2-26 16,-2 2-41-16,1 2-41 0,-5 0-27 0,0 3-7 15,0 0 27-15,0 0 55 0,0 28 39 16,0-28-1-16,4 41-27 0,-4-10-51 0,0 7-34 16,0 4-3-16,0 5 0 0,0 3 0 0,0 0 0 15,0 3 0-15,0-1 0 0,0 1 0 0,-31-4 0 16,31-1 0-16,-23-1 0 0,23-1 0 0,-31-3 0 16,12-2 0-16,3-2 0 0,1-4 0 0,-1-3 0 15,-1-1 0-15,5-6 0 0,-3-1 0 0,7-5 0 16,0-1 0-16,-5-4-6 0,7-1-79 0,-2-1-76 15,2-2-84-15,0-1-76 0,-5-2-24 16,5 0-50-16,-2 0-64 0,-3-3-24 0,3-2 14 16,-2 1 37-16,-1-3 40 0,-3 0-30 0,0 0-53 15,-1 0-99-15,-1-31-237 0,1 31-5 0,1-43 143 16</inkml:trace>
  <inkml:trace contextRef="#ctx0" brushRef="#br0" timeOffset="36822.28">22833 3550 5413 0,'33'-22'14'0,"-2"6"64"0,-6 0 90 0,-4 4 97 16,4-11 67-16,-11 8 2 0,-3 4-39 15,-7 4-64-15,0 3-72 0,-4 0-70 0,0 0-58 16,0 4-32-16,0 0-9 0,0 0 5 0,0 0 8 16,0 0-2-16,-23 32 4 0,23-32-3 0,0 40 2 15,-27-14 5-15,27 6-11 0,-18 0 5 0,18 6-4 16,-21 4 1-16,21 2 0 0,-15 0-1 0,15 2 3 15,-8 1-4-15,8 0 4 0,-6-1-2 0,4-1-3 16,2-4 3-16,0 2-1 0,0-8 4 0,0-1-2 16,0-7-3-16,0-2 3 0,0-7 1 0,0-4 2 15,0-4 3-15,0-3-2 0,0-3-3 0,0-4-9 16,0 0-29-16,0 0-25 0,0-29-17 0,0 29-5 16,0-40 13-16,0 12 14 0,0-5 9 0,0-5 1 15,0-4 16-15,0-3 2 0,0-4 9 16,-23-3 7-16,23-2 6 0,0 0-1 0,0 0 5 15,0 0 0-15,0 4-8 0,0 3 8 0,0 2-6 16,0 6 5-16,0 1 3 0,27 6-3 0,-27 4 4 16,23 3-6-16,-23 1-2 0,25 6 1 0,-25 2-1 15,24 4-2-15,-13 1 0 0,-1 7-10 0,-2 0-3 16,3 4 2-16,1 0-5 0,-4 0 2 0,1 0 3 16,3 35 1-16,0-35-2 0,1 44 11 0,-1-19-18 15,3 4-5-15,-1 6-1 0,-1 2-2 0,1 4 5 16,-2-1-2-16,-1 2-9 0,-3-1 2 0,0 2 1 15,1-1-2-15,-3-5 0 0,2-6-15 0,-8-4 3 16,2-5 9-16,0-5 7 0,-2-6 28 0,0-1 14 16,0-7 16-16,0-1 8 0,0-2-11 15,0 0-8-15,0-25-5 0,0 25-2 0,0-43 1 16,0 16-1-16,-23-9-2 0,23-1-1 0,0-8-7 16,0 2 5-16,-12 2-9 0,12-1 0 0,0 0 13 15,0 5-3-15,0-1 0 0,0 5 2 0,0 4-6 16,23 2 4-16,-23 1 11 0,20 5 5 0,-20 3-12 15,21 7-8-15,-21 1-17 0,25 3-2 0,-11 6-5 16,1 1 4-16,1 0 13 0,-1 0 1 0,4 37 0 16,-1-13 0-16,7 7-34 0,-6 5-76 0,3 7-61 15,-3 7-69-15,-1 4-36 0,-3 4 6 0,-1 5-7 16,-3 2-41-16,-7-2-52 0,0 2-64 16,-4-4-63-16,0-3-182 0,0-7-88 0,-31-7 129 15</inkml:trace>
  <inkml:trace contextRef="#ctx0" brushRef="#br0" timeOffset="37198.06">23840 3520 5150 0,'31'-24'-3'0,"2"2"-5"16,-6 3 25-16,-4 4 36 0,0-8 36 0,-3 8 46 15,-9 2 36-15,-3 6 2 0,0 5-22 16,-8 0-30-16,0 2-71 0,2 0-50 0,-2 0-12 15,0 0-9-15,0 0 6 0,0 29 21 0,0-29 3 0,0 33 2 16,-27-7 7-16,27 6-11 0,-20 4-4 16,20 1 0-16,-21 5-4 0,21 0 9 0,-19 5-12 15,19 0 5-15,-27-3 1 0,13 0-36 0,-3-2-56 16,3-5-67-16,-5-3-53 0,3-4-15 0,-1-7 45 16,1-4 51-16,-1-4 51 0,5-7 44 0,-3-4 28 15,-1-4-5-15,5 0-13 0,-3 0-10 0,0-36-12 16,3 13 16-16,1-6 13 0,2-5 12 0,-1-3 6 15,7-5-6-15,2 0 6 0,0-2-3 0,0 0 1 16,27 3 7-16,-27 1-10 0,37 1 22 16,-12 7-3-16,0 3-1 0,4 5 4 0,-4 6-27 15,2 3-39-15,-1 4-68 0,-3 6-80 0,0 3-103 16,-7 2-76-16,3 0-26 0,-9 0-19 0,1 0 2 16,-5 25-48-16,-2-25-171 0,-4 29 40 0,0-29 104 15</inkml:trace>
  <inkml:trace contextRef="#ctx0" brushRef="#br0" timeOffset="37420.26">24047 3604 4893 0,'23'-27'1'16,"-5"27"1"-16,1-26 29 0,-3 26 76 0,7-35 91 16,-8 35 97-16,-3-24 60 0,-4 24-29 0,-2-14-78 15,3 14-92-15,-5 0-98 0,0 0-61 0,-4 0-24 16,0 0-23-16,0 0 1 0,0 0 0 0,0 0 5 15,0 32-48-15,0-5-42 0,0 4-61 0,-23 12-49 16,23 8-6-16,0 7-22 0,0 6-2 0,0 0-27 16,0 1-26-16,0-3-38 0,0-2-48 0,-18-3-42 15,18-8-75-15,-17-6-231 0,9-11 38 0,-1-9 124 16</inkml:trace>
  <inkml:trace contextRef="#ctx0" brushRef="#br0" timeOffset="37562.08">24181 3287 5366 0,'19'-32'-60'0,"-3"5"-38"16,-1 6-17-16,-5 1-12 0,-2-1 53 0,3 1 10 15,-11 2-21-15,4 7-53 0,-4 3-110 0,0 1-137 16,0 1-122-16,0 4-134 0,0 2-228 0,-29 0 76 16,29 0 157-16</inkml:trace>
  <inkml:trace contextRef="#ctx0" brushRef="#br0" timeOffset="37791.23">24748 3075 5268 0,'18'0'14'0,"1"-26"70"16,-3 26 116-16,-1-27 109 0,3 9 66 0,-9 18-36 15,-5-19-108-15,0 19-113 0,-4 0-90 0,0 0-47 16,0 0-10-16,0 0 6 0,0 0 4 0,0 29 16 15,0-4-17-15,-27 5-64 0,27 10-55 0,0 8-80 16,-23 11-76-16,23 7-40 0,0 9-47 16,-12 7-33-16,12 6-33 0,0 3-55 0,0 3-49 0,0-1-62 15,0-3-184-15,0-5-1 0,0-12 157 16</inkml:trace>
  <inkml:trace contextRef="#ctx0" brushRef="#br0" timeOffset="38063.12">24471 3774 4379 0,'29'-30'2'0,"-29"2"0"16,37 1 19-16,-37 5 27 0,31 3 16 0,-31-2 8 15,18 7-22-15,-18 5-26 0,0 4-23 0,0 4-7 16,0 1 1-16,0 0 2 0,-33 0 1 0,13 0-3 16,-11 28 5-16,-5-28-3 0,-1 33-22 0,-4-10-16 15,-7 3-27-15,7 1-24 0,0 4-11 16,-1 1-24-16,7 4-13 0,4-2 0 0,4 3 17 15,9-2 31-15,5 2 33 0,9-1 26 0,4-3 17 16,0 0 7-16,27-6 10 0,-27-1 0 0,54-3 1 16,-23-5 4-16,4-4-6 0,2-2 4 0,7-3 1 15,-3-3-1-15,4-6-22 0,-5 0-59 0,-3 0-78 16,2 0-109-16,-8 0-130 0,-4-32-250 0,-2 32-100 16,-5-37 108-16</inkml:trace>
  <inkml:trace contextRef="#ctx0" brushRef="#br0" timeOffset="38731.08">26366 2444 4537 0,'17'-8'32'16,"-3"3"41"-16,3-3 44 0,-3 2 36 0,1-7 16 15,-3 5 20-15,-4 3 1 0,-4 2 18 0,-4 2-10 16,0 0-37-16,0 1-31 0,0-3-47 0,0 3-40 16,0 0-4-16,0 0 4 0,-26 0 0 0,26 26 6 15,-27-26-15-15,6 39-22 0,-2-11-4 0,-4 6-4 16,-6 8 0-16,6 7 4 0,-8 6-1 0,4 5 5 15,-4 4-9-15,2 5-2 0,-2 0-2 16,8 5-13-16,-4 0 16 0,2-1 4 0,4 2 15 0,3 2 7 16,7 1-19-16,-4 4-64 0,11 1-50 15,0 0-54-15,8-2-49 0,0-4 14 0,0-2-23 16,0-6 13-16,35-8 19 0,-35-10 19 0,37-8 24 16,-12-7 3-16,-2-9-1 0,4-5-33 0,2-7-41 15,2-5-63-15,0-7-66 0,4-3-45 0,2 0-45 16,-6 0-86-16,4-30-173 0,7 10 28 0,-7-9 119 15</inkml:trace>
  <inkml:trace contextRef="#ctx0" brushRef="#br0" timeOffset="39155.51">27232 3006 3830 0,'19'0'29'15,"-7"0"75"-15,3 0 68 0,1 0 58 0,-1 0 24 16,-7 0-28-16,0-18-19 0,-6 18-18 0,2 0-18 16,1 0-17-16,-5 0-19 0,0 0-35 0,0-11-31 15,4 11-31-15,-4 0-29 0,0 0-9 0,0 0-9 16,0 0-8-16,0 0-13 0,4 0-1 0,-4 0 10 16,0 0 3-16,0 28 18 0,0-28 9 0,0 34-9 15,0-11 0-15,0 4 1 0,0 5-11 16,0 4 17-16,0 3-11 0,0-1-37 0,-23 4-49 15,23-4-38-15,-21 1-30 0,21-1 7 0,-37-3 16 16,10-4-17-16,5-1 9 0,-13-6-12 0,3-7 9 16,-1-8 23-16,-6-5 28 0,2-4 49 0,-2 0 34 15,4-30 22-15,1 6 4 0,3-6-8 0,5-5 0 16,3-3 23-16,6-3 32 0,7-3 15 0,2-5 14 16,8 0-3-16,0-1 1 0,0-2 4 0,39 2-5 15,-16 0-5-15,8 2-12 0,2 4-14 0,6 3-14 16,-2 2-13-16,7 6-20 0,-3 6-10 0,0 4-7 15,-5 6-10-15,3 6-54 0,-6 4-53 0,-6 5-62 16,0 2-67-16,-5 0-45 0,1 36-69 16,-6-12-61-16,1 7-89 0,-5 3-173 0,-3 4-103 15,-2 2 130-15</inkml:trace>
  <inkml:trace contextRef="#ctx0" brushRef="#br0" timeOffset="39386.01">27398 3443 4683 0,'26'0'50'15,"8"-30"106"-15,-8 15 134 0,-1 1 124 0,0-4 33 0,-4 4-63 16,-11 6-113-16,-10 8-123 0,8-10-83 16,-8 10-58-16,0 0-29 0,0 0-14 0,0 0 5 15,0 0 10-15,-31 0 10 0,31 34-17 0,-27-14-67 16,27 8-74-16,-37 9-97 0,12 6-84 0,3 11-31 15,-1 4-32-15,4 2-26 0,1 7-40 0,5 4-57 16,-1-3-68-16,-3-2-216 0,11-6-22 0,-2-4 154 16</inkml:trace>
  <inkml:trace contextRef="#ctx0" brushRef="#br0" timeOffset="39595.05">27861 3135 5086 0,'27'-33'56'16,"-5"5"76"-16,-3 4 51 0,2 5 34 0,1-5-52 16,-11 11-89-16,-3 7-67 0,-8 6-31 0,0 0-7 15,0 0 21-15,0 40 13 0,0-12 5 0,0 7 1 16,-27 9-8-16,27 10-44 0,0 7-98 0,-23 8-93 16,23 5-88-16,-16 2-52 0,16 5-19 0,-19-3-32 15,9-2-58-15,2-3-68 0,-5-4-203 0,-1-14-67 16,1-10 145-16</inkml:trace>
  <inkml:trace contextRef="#ctx0" brushRef="#br0" timeOffset="39838.18">28171 2594 6103 0,'53'-62'90'0,"1"5"141"0,-4 7 83 15,-1 6 63-15,1-2-51 0,-9 12-126 0,-10 13-84 16,-8 8-69-16,-2 8-42 0,-7 3-22 0,3 2 2 15,-3 0 7-15,5 44 4 0,4-8 8 0,-1 12-4 16,5 13 1-16,0 11 4 0,0 12-5 0,0 5 0 16,-9 6-2-16,-1-1-3 0,-11 4 3 0,-6-2 13 15,0 4 2-15,-29 1-59 0,-2 10-107 16,-4-2-146-16,-15 4-192 0,-3 1-116 0,-11-1 44 16,-11-1 4-16,-3-3 25 0,-7-12 75 0,-6-7-84 15,-2-7-44-15,-6-9-142 0,2-9-100 0,-9-11 144 16</inkml:trace>
  <inkml:trace contextRef="#ctx0" brushRef="#br0" timeOffset="47147.57">12961 8869 2137 0,'-2'18'9'0,"2"-18"0"15,-2 0 6-15,0 0 15 0,2 0 12 0,0 10 25 16,0-10 22-16,0 0 17 0,0 0 9 0,0 0 11 15,0 0-1-15,0 0-4 0,0 0-10 0,0 0-11 16,0 0-4-16,0 0-3 0,0 0 0 0,0 0-9 16,0 0-5-16,0 0-9 0,0 0-14 0,0 0-6 15,0 0-5-15,0 0-7 0,0 0 8 0,0 0 7 16,0 0 8-16,0 0 21 0,0 0 10 0,0 0-10 16,0 0-20-16,22 0-23 0,-1 0-27 0,12 0-6 15,8 0 5-15,13 0 9 0,14 0 11 16,17-26 6-16,8 26 2 0,11-15-5 0,9 15-1 15,7-19-6-15,0 19-8 0,8-24-11 0,4 13-3 16,7 1-6-16,4-1 9 0,10 0 11 0,0-1-5 16,4 2 12-16,4-1-7 0,-4 1-10 0,-4 0-3 15,-8-3-7-15,-5 1 3 0,-7-3-4 0,-12 4 8 16,-5-3 6-16,-8 2 22 0,-9-1 15 0,-8 0 4 16,-10 3-2-16,-13 1-22 0,-12-2-7 0,-9 3-6 15,-12 1-3-15,-8 2-6 0,-10 1-10 0,-5 0-3 16,-4 2-4-16,-4 1 0 0,-4 0 3 0,0 1-42 15,0 0-68-15,0 0-68 0,0 0-58 0,0 0-39 16,0 0-40-16,-28 0-50 0,28 31-92 16,-38-31-182-16,9 36-183 0,-8-15 122 0</inkml:trace>
  <inkml:trace contextRef="#ctx0" brushRef="#br0" timeOffset="48611.13">12091 9955 1532 0,'-44'21'17'0,"-1"-21"18"15,3 19 31-15,5-19 30 0,0 17 16 0,4-17 10 16,2 0-10-16,6 13-4 0,0-13-12 0,7 8-6 15,1-8-2-15,3 4-8 0,3-4-12 0,3 3-9 16,4-1-17-16,2-1-18 0,-2-1-8 0,4 0-5 16,0 0 0-16,0 1 13 0,0-1 15 0,0 2 11 15,0-2 18-15,0 1 3 0,0-1-8 0,0 1-11 16,33 0-19-16,-13-1-14 0,9 2-8 16,13-1 7-16,11-1 17 0,18 1 16 0,14-1 30 15,18 0 20-15,13 0 23 0,12 0-3 0,6 0-35 16,15-22-36-16,14 22-37 0,13-19-5 0,14 19 40 15,9-19 24-15,-1 19 20 0,7-22-4 0,6 22-34 16,1-19-8-16,-3 9-5 0,-4-1 8 0,-11 1 3 16,-12-3-2-16,-4 2-11 0,-7 1 2 0,-11 1 4 15,-12 0-2-15,-11 1-2 0,-15-1-16 0,-11 1-12 16,-15 0-2-16,-16 0 5 0,-14 3 5 0,-18-3-2 16,-13 3-14-16,-12 1-15 0,-9 3-72 0,-12 1-34 15,-2 0-42-15,0 0-67 0,-49 0-30 0,16 23-84 16,-11-23-88-16,-8 28-118 0,-12-10-245 0,-4 2 41 15,-12-1 134-15</inkml:trace>
  <inkml:trace contextRef="#ctx0" brushRef="#br0" timeOffset="49843.44">1978 11350 1878 0,'0'0'5'16,"0"-17"17"-16,0 17 22 0,0-14 18 0,0 14 30 16,0-18 14-16,23 18-7 0,-23-21 1 0,0 12-7 15,21 2-10-15,-21 0 7 0,0 1-3 0,14 1-19 16,-14 2-10-16,0-1-14 0,10 3-14 16,-10-1-10-16,0 1-10 0,5 1-9 0,-5-1-2 15,4 1-2-15,4 0 3 0,0 0-3 0,3 0 0 16,3 0 2-16,-6 0 1 0,11 0 4 0,-3 0 5 15,3 0 4-15,2 0 2 0,-1 0 8 0,1 17 2 16,6-17 7-16,6 0 1 0,0 0 5 0,4 11 3 16,5-11 4-16,1 0 4 0,3 7 0 0,7-7-3 15,1 0-5-15,2 6-3 0,4-6-2 0,0 0-7 16,6 0-9-16,6 0-8 0,5 0-9 0,10 0-1 16,1 0 10-16,12 0 18 0,3-23 11 0,9 23 8 15,5-18 8-15,3 18-8 0,2-22-12 16,4 8-9-16,5-3-11 0,-1 0-11 0,6-1 0 15,5 2 0-15,8-3-4 0,6 4 7 0,6-3 23 16,6 1 27-16,5-1 7 0,4 0-1 0,1 0-24 16,3-2-25-16,-4 0-3 0,4 0-2 0,2 1-2 15,0 1-4-15,4 1-4 0,0 0-2 0,10 3-2 16,0-2 1-16,9 2 5 0,0 0 0 0,1 0 5 16,-1 1-2-16,-4-2-5 0,5 4 9 0,-1 2 4 15,4-1 0-15,0 0 1 0,-1-1-8 0,-3 3-11 16,4-1 5-16,2 2 5 0,6-2 1 0,2 0-1 15,0 1-2-15,-2 0-5 0,0 2 0 0,2 1 0 16,6 0 0-16,3 0 2 0,-3 0 0 16,-6 2 3-16,2-1 2 0,3 0-2 0,3 0-1 15,0 1 1-15,1-1-4 0,-7 0 2 0,-4-3-5 16,2 3-3-16,-2 0 9 0,0-2-6 0,-6 0 1 16,-2-1 5-16,-11 2-6 0,-1-1 4 0,-5-1 4 15,-4 1-3-15,-6 0 1 0,-6 1-3 0,-5 0 0 16,-7 0 3-16,-9-1-1 0,-5 1-3 0,-9-1-2 15,-9 0 0-15,-10-2-1 0,-12 2 8 0,-9-1 10 16,-12 0 26-16,-6 1 26 0,-13 0 21 0,-10-3 9 16,-10 3-10-16,-11 2-25 0,-12 0-24 0,-9 0-17 15,-5 1-23-15,-7 2-13 0,-4-1-41 16,-2 1-38-16,0 1-46 0,0 0-33 0,0 0-2 16,0 0-9-16,-31 0-9 0,31 0-31 0,-39 0-48 15,12 22-66-15,-6-22-93 0,-7 20-193 0,1-20-88 16,2 24 115-16</inkml:trace>
  <inkml:trace contextRef="#ctx0" brushRef="#br0" timeOffset="51031.25">1937 12154 1497 0,'31'0'34'0,"0"-20"30"15,-4 20 19-15,-7-18 27 0,-3 18-23 16,-3-15-21-16,-9 15-16 0,-1-10-32 0,0 10-7 0,-4 0-6 16,0 0 24-16,0 0 28 0,-23 0 20 15,23 0 15-15,-27 23-23 0,27-23-11 0,-35 21-6 16,17-21-11-16,-5 24 4 0,8-24-1 0,-5 25-12 16,7-15 2-16,-1 1-1 0,1-4 4 0,3 2 8 15,6-3 9-15,4-1 17 0,-6-2 13 0,6-3 16 16,0 3 12-16,0-2 1 0,0-1 2 0,0 1-9 15,0-1-9-15,0 0-3 0,0 0-4 0,0 0-12 16,0 0-18-16,24 0-13 0,-24 0-15 0,36 0-6 16,-10 0 12-16,12 0 3 0,1-17 10 0,15 17 5 15,4 0-5-15,10 0 0 0,8 0-16 16,9 0-4-16,10 0 0 0,13-11-3 0,16 11-1 16,6 0-5-16,6 0-6 0,21 0-8 0,15 0 9 15,14 0 11-15,19 0 10 0,10 0 18 0,12 0 7 16,11 0 0-16,12 0-2 0,8 0-22 0,9 0-10 15,-2 0-10-15,3 0-12 0,7 0 2 0,15 0-12 16,7 0-1-16,7 0 0 0,12 0 4 0,9 0 3 16,4 28 0-16,1-28 10 0,1 0 0 0,-4 17 7 15,-7-17 1-15,-10 0-12 0,-16 0-2 0,-11 0 0 16,-4 0-8-16,-10 0 6 0,-17 0 1 0,-14 0 14 16,-17 0 34-16,-12 0 24 0,-15 0 21 0,-18-22-3 15,-21 22-9-15,-21 0-10 0,-16-19-11 16,-23 19-7-16,-17-12-20 0,-18 12-13 0,-18-10-8 15,-13 10-22-15,-15 0-31 0,-4-5-96 0,-10 5-87 16,0 0-71-16,0 0-26 0,0 0 30 0,-33 0-22 16,33 0-49-16,-51 22-102 0,13-22-177 0,-7 27-292 15,-5-27 136-15</inkml:trace>
  <inkml:trace contextRef="#ctx0" brushRef="#br0" timeOffset="64862.33">19487 11289 1304 0,'14'0'32'0,"-14"0"23"0,0 0 19 0,0 0 18 15,0 0-12-15,11 0-8 0,-11 0 3 0,0 0 5 16,6 0 5-16,-6 0 6 0,4 0-5 0,-2 0-4 16,-2 0-14-16,2 0-7 0,-2 0-3 0,2 0-7 15,-2 0 2-15,2 0-3 0,0 0-1 0,-2 0 1 16,0 0-6-16,0 0 6 0,0 0-7 0,0 0-4 15,0 0-6-15,0 0-11 0,0 0 0 0,0 0-8 16,0 0 2-16,0 0 0 0,0 0 3 0,0 0 5 16,0 0 5-16,0 0 12 0,0 0-2 15,0 0 1-15,0 0-1 0,0 0-5 0,0 0 4 16,0 0 4-16,0 0 4 0,0 0 4 0,0 0 6 16,0 0-2-16,23 0 2 0,-23 14 0 0,23-14-9 15,-9 0 0-15,11 0-1 0,4 0 0 0,6 8 9 16,6-8 10-16,5 5 5 0,6-5 4 0,5 5-2 15,3-1-2-15,0-1 2 0,0-3 0 0,0 2 5 16,-4 0 2-16,0-2 5 0,-9 0 2 16,-1 0 0-16,-9 0 4 0,-4 0 4 0,-6 0 15 15,-8 0 3-15,-5 0-16 0,-4 0-17 0,-3 0-38 16,-3 0-18-16,-4 0-12 0,2 0-11 0,-2-16 0 16,0 16-8-16,0 0-36 0,0 0-57 0,0 0-66 15,0 0-73-15,0 0-60 0,0 0-69 0,0 0-39 16,0 0-10-16,-21 0-9 0,21 0-10 0,-25 0-105 15,25 0-147-15,-31 0 107 0</inkml:trace>
  <inkml:trace contextRef="#ctx0" brushRef="#br0" timeOffset="65170.04">20293 11196 2894 0,'0'-9'19'0,"23"2"32"0,-23-1 43 0,22 1 41 15,-22-3 16-15,23 3-8 0,-23 1-17 0,17 1-15 16,-17 3-7-16,10-1-7 0,-10 1-17 15,8 0-28-15,-4 0-26 0,1 2-19 0,-1-1-13 16,2 1 5-16,2 0-4 0,5 0-1 0,3 0 5 16,1 0-2-16,5 25 2 0,1-25 5 0,6 0 4 15,-4 25 14-15,4-25 14 0,-4 14 11 0,1-14 8 16,-1 10 9-16,-2-10 8 0,0 9 6 0,-5-9 1 16,-1 0-1-16,-3 8-1 0,-5-8-6 0,-1 0-9 15,-2 0-16-15,0 0-23 0,-6 0-18 0,0 0-9 16,0 0-13-16,0 0 7 0,0 0 8 0,0 0 4 15,0 0 9-15,-29 27-10 0,29-27-4 16,-37 31-47-16,8-11-26 0,-2 5-39 0,-4-1-46 16,-2 1-30-16,-2 3-53 0,-3-4-56 0,3 3-49 15,-2 0-50-15,-1 0-96 0,5 0-216 0,2-3 6 16,2-2 124-16</inkml:trace>
  <inkml:trace contextRef="#ctx0" brushRef="#br0" timeOffset="66598.53">19950 11840 1529 0,'0'7'40'0,"16"-7"24"0,-16 6 11 0,0-3 19 16,0-2-23-16,0-1 1 0,0 0 10 0,0 1 0 15,0-1 6-15,0 1 0 0,0-1-3 0,0 0 7 16,0 0-2-16,0 0 0 0,0 0 3 0,0 0 3 15,0 0 6-15,0 0 0 0,0 0 9 0,0 0 3 16,0 0 2-16,0 0 10 0,0 0-4 0,0 0 3 16,0 0 4-16,0 0-13 0,0 0-2 0,0 0-2 15,0 0-9-15,0 0-3 0,0 0-15 0,0 0-35 16,0 0-18-16,0-18-22 0,0 18-17 0,0-16 9 16,0 16-7-16,0-24 7 0,0 10 7 15,0-1-11-15,0-1 2 0,0 0-5 0,0-1 4 16,0-1 2-16,0 0 0 0,0 0-4 0,0 0 0 15,-14 0 26-15,14 2 13 0,0 1 14 0,0 2 0 16,0-1-15-16,0 3-10 0,0 0-5 0,0 2 14 16,0 3 8-16,0-1 3 0,0 2-4 0,18 0-20 15,-18 1-8-15,0 1-1 0,0 1-4 0,0 0 5 16,0 1-9-16,13-1-4 0,-13 2 0 0,0-2 0 16,0 2-3-16,0 0 1 0,0 0-2 0,0 0-3 15,0 0 6-15,0 0-5 0,0 0 3 0,0 0 0 16,0 0 2-16,0 0 3 0,0 0 1 0,0 0-4 15,6 0-1-15,-6 0-1 0,0 0 0 0,2 0 0 16,2 0-2-16,0 0 1 0,5 0-2 16,-1 0 3-16,2 0 4 0,1 0 0 0,3 0 5 15,-4 0-4-15,5 0-4 0,-3 0 2 0,3 0 1 16,1 0 5-16,1 0 0 0,3 0 1 0,3 0-3 16,2 0 4-16,6 0 6 0,2 0 2 0,2 0 7 15,5-13 0-15,1 13 8 0,2 0 5 0,3 0 16 16,-1-11 18-16,1 11 29 0,-1 0 16 0,-3-7 12 15,-1 7 11-15,-8-3-12 0,-2 0-2 0,-4 3-12 16,-6-3-12-16,-5 2-10 0,-4-1-17 0,-1 2-18 16,-7 0-22-16,0-2-16 0,-4 2-13 15,0 0-1-15,0-1-9 0,0 1 0 0,0 0 2 0,0 0-8 16,0 0 11-16,0 0-3 0,0 0 1 16,0 0 6-16,0 0-7 0,0 0 4 0,0 0 0 15,0 0-4-15,0 0-2 0,0 0 0 0,0 0 3 16,0 0 0-16,0 0 6 0,0 0-1 0,0 0 1 15,0 0 0-15,0 0-3 0,0 0 1 0,0 0-4 16,0 0 6-16,0 0-3 0,0 0 6 0,0 0 1 16,0 0 0-16,0 0 3 0,0 0-6 0,0 0 3 15,0 0 0-15,0 0 4 0,0 0 2 0,0 0 1 16,0 0-1-16,0 0-10 0,0 0-9 0,0-17 2 16,0 17-3-16,0-23 6 0,0 8 5 0,0-3-4 15,0-3-4-15,-25-1-1 0,25 0 2 16,0 0 2-16,0 2 8 0,0-1 1 0,0 3-1 15,-16 0-4-15,16 3-4 0,0-1 0 0,0 5 0 16,0 2 1-16,0 2 4 0,0 1-3 0,0 1-2 16,0 1-4-16,0 1-2 0,0 3 0 0,0 0 1 15,0 0-12-15,0 0-68 0,0 0-67 0,0 0-93 16,0 0-90-16,0 0-24 0,0 0-29 0,0 0-13 16,0 0 0-16,0 0 52 0,0 0 19 0,0 23 22 15,0-23 7-15,0 24-74 0,-23-24-70 0,23 25-114 16,0-13-24-16,-19-2 116 0</inkml:trace>
  <inkml:trace contextRef="#ctx0" brushRef="#br0" timeOffset="66955.25">20624 11180 2940 0,'0'0'72'15,"0"-24"67"-15,0 14 79 0,29 10 61 0,-29-20-21 16,0 9-22-16,26 3-31 0,-26 0-18 0,0 5-6 16,17-2-11-16,-17 3-25 0,0-1-37 0,0 3-49 15,0 0-35-15,0 0-25 0,0 0-11 0,8 0-7 16,-8 0 7-16,0 0 3 0,0 0 8 0,0 28 11 15,0-28 0-15,0 36-4 0,0-10-7 0,0 2-4 16,-22 2-3-16,22 0 3 0,0-1 6 0,0-1 0 16,-15-2-3-16,15-3 6 0,0-1-4 0,-10-4 0 15,10-3 7-15,0-4 1 0,-9-4 13 16,9-1 45-16,0-4 136 0,0-2 85 0,0 0-2 16,0 0-49-16,0 0-138 0,0-36-94 0,0 17-9 15,31-7 11-15,-31-3 11 0,23-5 36 0,-4-3 27 16,-3 1 32-16,3-2 1 0,-3 2-1 0,3-1 0 15,0 3-23-15,-1 3 0 0,1 3-15 0,-3 5-12 16,1 1-17-16,-3 4-15 0,-1 4-18 0,-3 5-18 16,3 3-5-16,-5 1-5 0,0 5-1 0,2 0-8 15,1 0-49-15,3 32-58 0,1-8-95 0,3 6-136 16,3 5-105-16,0 7-59 0,3 4-26 16,-3 3-11-16,0 4-15 0,-3 1-80 0,-1 0-267 0,-3-2 35 15,1 0 174-15</inkml:trace>
  <inkml:trace contextRef="#ctx0" brushRef="#br0" timeOffset="77546.53">21242 9124 805 0,'0'-3'40'0,"0"3"23"0,0 0 14 15,0 0 16-15,0 0-36 0,0 0-11 0,0 0 9 16,0 0 21-16,0 0 33 0,0 0 32 0,0 0 13 16,0 0-2-16,0 0-14 0,0 0-16 0,0 0-22 15,0 18-13-15,0-18-5 0,0 0-3 0,0 0 7 16,0 0 1-16,0 12 2 0,0-12-2 0,0 0-9 16,0 0-2-16,0 0-4 0,0 0-5 0,0 0 6 15,0 0 0-15,0 0-3 0,0 0 7 0,0 0 3 16,0 0-10-16,0 0-6 0,0 6-14 0,0-6-16 15,0 0-4-15,0 0 8 0,0 3 53 0,0 0 29 16,0 2 17-16,0 1 2 0,0 2-57 0,0-3-34 16,0 2-11-16,0 0-17 0,0-1 5 0,0-2 11 15,0-1 4-15,18-2 12 0,-18-1 9 0,0 0 0 16,0 0 9-16,0 0 0 0,0 0-2 16,0 0 1-16,0 0 2 0,0 0-4 0,0 0 1 15,0 0 19-15,0 0-6 0,0 0 25 0,0 0 6 16,0 0 17-16,0 0 21 0,0 0 12 0,0 0 20 15,0 0-6-15,0 0 10 0,0 0 0 0,0 0 3 16,0 0 2-16,0 0 1 0,0-15-54 0,0 15-49 16,0-16-46-16,0 2-51 0,0-3 7 0,0-3-1 15,0-6 2-15,23-5 0 0,-23-2-2 0,0 0 6 16,0-3 1-16,12 1 10 0,-12-1 3 0,0-1 2 16,0 1-2-16,9 3-4 0,-9-1-6 0,6 5-5 15,-4-1-1-15,2 3-3 0,-2 4 4 16,0 1-2-16,2 3 1 0,1 3-11 0,-5 6-55 15,0 0-60-15,2 4-89 0,-2 4-107 0,0 1-102 16,0 1-105-16,0 0-36 0,0 0 30 0,0 0 77 16,0 0 70-16,0 28 14 0,0-28-14 0,-27 26-21 15,27-8-15-15,-25 0-19 0,10 0-91 0,1-2-47 16,0-5 112-16</inkml:trace>
  <inkml:trace contextRef="#ctx0" brushRef="#br0" timeOffset="77931.17">21167 8699 3181 0,'27'0'66'0,"-27"-18"69"0,23 18 55 15,-23-23 69-15,29 7-22 0,-29 2-10 0,27 0-14 16,-27 0 0-16,20 2 8 0,-20 1-1 16,11 3-13-16,-11 0-55 0,0 4-45 0,0 1-60 15,0 1-34-15,0 1-17 0,0 1-22 0,0 0 4 16,0 0-3-16,0 0 16 0,0 0 13 0,0 0-7 16,-21 26 8-16,21-26-4 0,-19 33-1 0,19-14 5 15,-18 4 0-15,18 2-8 0,-25 2 0 0,25 1 4 16,-16 1 3-16,16-1-11 0,-15-2 3 0,9 1 1 15,2-6-9-15,0-2 12 0,-1-4 0 0,3-2 5 16,2-5 10-16,0-2 9 0,-2-3 13 0,2-2 120 16,0-1 92-16,0 0 54 0,0 0-22 15,0 0-122-15,0-33-102 0,0 14-64 0,0-4 13 16,0-5-5-16,29-4 6 0,-29-4 6 0,21-4 25 0,-21 0 23 16,27 2 13-16,-13-1 18 0,3 2-4 15,-1 2-8-15,1 1-12 0,-1 3-24 0,3 3-23 16,-2 4-8-16,-1 2 1 0,-4 5-1 0,-1 5-9 15,-1 3-8-15,-4 4-11 0,1 3-4 0,-1 2-7 16,-2 0-17-16,2 0-55 0,2 40-78 0,3-13-85 16,3 4-100-16,1 5-71 0,-1 7-26 0,5 5-3 15,-5 1 5-15,1-1-17 0,-3 1-62 0,0 2-91 16,-3-2-280-16,3 0 43 0,-2-3 172 0</inkml:trace>
  <inkml:trace contextRef="#ctx0" brushRef="#br0" timeOffset="83615.25">21304 8009 1734 0,'12'-5'20'0,"-12"0"16"0,8 1 26 0,-1 1 24 15,-3-3 6-15,0 2 6 0,0 0-11 0,-4 3-7 16,0-1-10-16,0 1-14 0,0 1-10 0,0 0-13 15,0 0-14-15,0 0-6 0,0 0-12 0,0 0-3 16,0 0-3-16,0 0-4 0,0 0 5 0,0 0 2 16,0 0 3-16,0 0 60 0,0 0 57 0,0 16 26 15,0-16 9-15,0 0-47 0,0 12-45 0,0-12-10 16,0 0 16-16,0 11 16 0,0-11 15 16,0 0 21-16,0 5-3 0,0-5-9 0,21 3-14 0,-21 0-28 15,33-3-8-15,-6 3 0 0,6-1 7 16,10 1 18-16,11-2 9 0,6 1 5 0,12-1 1 15,7-1-4-15,8 0-7 0,8 4 0 0,0-4-5 16,0 2-4-16,4 0-16 0,0 0-12 0,5-2 25 16,-9 2 42-16,-4-1 47 0,-9-1 39 0,-1 0-11 15,-13 0-40-15,-8 0-30 0,-14 0-30 0,-11 0-21 16,-10 0-16-16,-9 0-22 0,-8 0-15 0,-1 0-14 16,-1 0-7-16,-6 0-17 0,0 0-103 0,0 0-116 15,0 0-107-15,0 0-71 0,0 0 4 0,0 0 1 16,-33 0-26-16,33 0-50 0,-33 0-81 0,12 0-177 15,-4 0-41-15,0 0 138 0</inkml:trace>
  <inkml:trace contextRef="#ctx0" brushRef="#br0" timeOffset="83927.5">22705 7921 3734 0,'35'0'5'0,"-35"-24"29"15,31 24 41-15,-31 0 53 0,40-30 36 0,-22 30 12 16,-1-16-4-16,-1 16-19 0,1 0-22 0,-5-13-24 15,-1 13-35-15,3 0-39 0,-1 0-19 0,-1 0-17 16,-2 0 2-16,5 0-2 0,1 0 2 0,-1 0 1 16,3 27 0-16,3-27 3 0,2 24-3 0,-5-24 4 15,3 26 3-15,0-26 9 0,-1 25 11 0,-3-25 10 16,-1 19 19-16,1-19 12 0,-9 13 13 16,3-13 6-16,-3 9-10 0,-4-9-7 0,-2 4-17 15,-2-4-27-15,0 0-7 0,0 0-15 0,0 0-12 16,0 0 16-16,0 3 3 0,0 2 50 0,-29-1 39 15,29 3-3-15,-45 2-8 0,12 2-45 0,-7 1-27 16,-7 3-12-16,-3 0-11 0,1 0-101 0,-5 3-67 16,0 0-78-16,0 0-59 0,5 4 12 0,3 3-39 15,-1-1-42-15,1 0-66 0,5 3-75 0,2 0-138 16,3 4-220-16,3-6 133 0</inkml:trace>
  <inkml:trace contextRef="#ctx0" brushRef="#br0" timeOffset="87154">3506 14057 2262 0,'0'-3'20'0,"0"2"6"15,0-1 13-15,0 1 22 0,0-1 0 0,0 2 18 16,0 0 11-16,0 0-1 0,0 0 4 0,0 0-7 15,0 0-5-15,0 0-12 0,0 0-12 0,0 0-14 16,0 0-7-16,0 0-6 0,0 0-1 0,0 0 4 16,0 0-1-16,0 0 1 0,0 0-1 0,0 0-2 15,0 0-1-15,0 0 0 0,0 0 0 16,0 0 2-16,0 0-4 0,0 0-6 0,18 0-7 16,-18 0-4-16,21 0 0 0,-2 0 7 0,1 0 13 15,3 0 10-15,6 0 9 0,0 0 0 0,4 0-12 16,2 0-11-16,2 0-14 0,5 0-3 0,3 0-1 15,3 0-1-15,-3 0 1 0,9 0 0 0,4 0 2 16,-2 0 2-16,4 0 2 0,0 0-1 0,2 0 1 16,0 0 5-16,2 0-5 0,0 0 1 0,2 0 0 15,2 22-7-15,2-22 8 0,5 0-6 0,3 0 1 16,5 16 6-16,6-16-2 0,6 0 3 0,-2 12-1 16,15-12-5-16,-1 10-3 0,5-10-2 0,3 10 0 15,1-10-1-15,4 8-2 0,0-5-3 16,2 1 2-16,0-1-2 0,2-2 16 0,-4-1 10 15,-4 2 6-15,1-2 13 0,-3 0-7 0,-4 0-5 16,-1 0-3-16,-3 0-1 0,-9 0 12 0,-6-21 13 16,-4 21 5-16,-5 0-6 0,-3-15-14 0,-11 15-10 15,-2 0-9-15,-8-12 3 0,-2 12 2 0,-7 0 2 16,-3-8 17-16,-7 8-2 0,-8 0 6 0,-6-5-2 16,-8 5-18-16,-3 0-6 0,-6 0-12 0,-4-2-8 15,-1 2 2-15,-3 0 1 0,0-1-6 0,0 1-1 16,0 0-4-16,0-3-1 0,0 3-4 15,0 0-45-15,0-1-27 0,0 1-44 0,0 0-35 0,0 0-15 16,0 0-45-16,0 0-58 0,0 0-65 16,0 0-63-16,-19 0-79 0,19 0-107 0,0 0-164 15,0 0 124-15</inkml:trace>
  <inkml:trace contextRef="#ctx0" brushRef="#br0" timeOffset="88218.54">9031 13982 2426 0,'23'0'3'0,"-9"0"7"0,-1 0 16 0,-1 0 24 15,-12-20 14-15,15 20 9 0,-15 0-1 0,6 0-13 16,-6 0-6-16,0 0-9 0,0 0-14 0,0 0-7 16,0 0-14-16,0 0 2 0,0 0 14 0,0 0 12 15,0 0 15-15,0 0 9 0,0 0-7 0,-21 0-4 16,21 0 1-16,0 14 4 0,0-14 5 0,0 0 9 16,0 0 0-16,0 0 4 0,0 0 0 0,0 0 4 15,0 0 8-15,0 0 2 0,0 0 7 16,0 10 6-16,0-10-5 0,0 0-12 0,0 0-13 15,23 0-27-15,-23 0-17 0,43 0 1 0,-12 0 4 16,13 0 17-16,5 0 17 0,11 3 4 0,9-3 1 16,7 0 5-16,9 0-9 0,8 0-4 0,10 0-6 15,3 0-15-15,14 0-16 0,8 0-14 0,14-20-4 16,13 20 24-16,11 0 82 0,5 0 59 0,5-17 48 16,4 17 10-16,-4 0-47 0,-9 0-25 0,-8-12-23 15,-16 12-13-15,-11 0-3 0,-16-7 10 0,-7 7 11 16,-16-6 16-16,-10 4 12 0,-13 0-5 0,-12 2-16 15,-14-4-25-15,-13 3-34 0,-7 1-26 0,-9-3-31 16,-7 3-14-16,-4 0-8 0,-4 0-5 16,0 0-4-16,0 0-2 0,0-1 0 0,0 1-3 15,0 0-1-15,0 0-24 0,0 0-16 0,0-1-41 16,0 1-44-16,0 0-47 0,0 0-79 0,-18 0-101 16,18 0-145-16,0 0-79 0,0 0-61 0,-13 0-13 15,13 0 16-15,-14 0-65 0,-1 0-231 0,3 0 88 16,-2 0 176-16</inkml:trace>
  <inkml:trace contextRef="#ctx0" brushRef="#br0" timeOffset="88783">14087 14018 2691 0,'-2'8'15'0,"0"-8"2"0,0 0-2 15,2 4 0-15,0-4-6 0,0 0 18 0,0 0 29 16,0 0 31-16,0 0 22 0,0 0-11 0,0 0-20 15,0 0-24-15,37 0-17 0,-16 0 14 16,6 0 22-16,8 0 24 0,11 0 17 0,11 0 16 0,10 0 10 16,7 0 2-16,11 0 2 0,10 0-10 15,8 0 0-15,9 0-9 0,10 0-24 0,4 0-17 16,8 0-26-16,3 0 15 0,5 0 23 0,1 0 26 16,0 0 24-16,-1 0-15 0,-3 0-13 0,-5 0-12 15,-2 0-17-15,-6 0 9 0,-10 0 19 0,-17 0-3 16,-10-21 7-16,-14 21-16 0,-15 0-27 0,-15-16-26 15,-12 16-27-15,-12 0-19 0,-9-11-77 0,-5 11-100 16,-7 0-100-16,0 0-108 0,-27 0-41 0,0 0-33 16,-10 0-84-16,-17 0-99 0,-19 0-210 0,-9 0-137 15,-15 26 184-15</inkml:trace>
  <inkml:trace contextRef="#ctx0" brushRef="#br0" timeOffset="90190.26">1772 15305 1485 0,'0'0'24'0,"0"0"14"0,0 0 15 16,0 0 20-16,0 0-1 0,0 0 13 0,0 0 11 15,0 0-1-15,0 0-6 0,0 0-1 16,0 0-7-16,0 0-1 0,0 0 6 0,0 0-1 15,0 0 3-15,0 0-2 0,0 0-4 0,0 0 0 16,0 0-3-16,0 0 10 0,0 0 2 0,0 0 5 16,0 0 5-16,0 0-3 0,0 0 2 0,0 0-8 15,0 0-4-15,0 0-11 0,20 0-16 0,-20 0-8 16,15 0-8-16,-1 0 7 0,5 0 9 0,1 0 15 16,9 0-1-16,4 0-5 0,0 19-2 0,9-19-12 15,-3 0-1-15,7 0-5 0,3 0 3 0,5 0 1 16,0 12 2-16,8-12-6 0,0 0 4 0,6 0-3 15,4 0 0-15,9 0 10 0,0 0 2 0,3 0 10 16,3 0 4-16,8 0 0 0,-2 0-7 0,2 0 12 16,2 0-3-16,3-18 4 0,-1 18 3 15,0 0-16-15,11-11 7 0,-5 11 3 0,3 0 0 16,5-13 3-16,7 13-12 0,2-10-9 0,2 7-7 16,-2-2 0-16,0-2 3 0,2 4 4 0,-4-1 3 15,2-1-5-15,-2-1-8 0,0 0-1 0,0 2-11 16,2 0-4-16,2-1 4 0,-2 0-3 0,-3-3 5 15,-1 4 5-15,0-2-9 0,-2 1-1 0,2-2-1 16,-3 1-4-16,1 1 4 0,0-1 1 0,6 1 6 16,-4-1 2-16,4 2 2 0,-4-1 0 0,-7 0-1 15,1 1-6-15,-9-1 0 0,-2 1-2 0,-3 0-2 16,-5 2-1-16,-4-2 0 0,-3-1-1 0,1 1 3 16,0-1 2-16,-4 1-1 0,1-1-2 15,-1 1-11-15,-2 0-6 0,1 0-8 0,-1 0-7 16,-5 0-1-16,-1 3-3 0,-1-1-2 0,3 2 2 15,-5 0-2-15,1 0 0 0,-1 0 2 0,-2 0 0 16,5 0-2-16,-3 0 2 0,4 0 3 0,-1 0 4 16,1 21 13-16,3-21 14 0,1 0 3 0,3 0-1 15,2 0-10-15,2 13-11 0,-3-13-5 0,3 0 2 16,0 0 1-16,2 10-5 0,0-10 2 0,0 6-3 16,4-6 0-16,2 5 2 0,6-4-6 15,5 2 2-15,1-1 6 0,5 3 6 0,-1-2 17 16,-1 1 9-16,-3-2-8 0,3 5-9 0,-7-3-14 15,1-1-11-15,-3 2-1 0,-4 1 0 0,-2-1 0 16,0 1 0-16,-4 1 0 0,-2-2 0 0,-4 1 0 16,-9-2 0-16,-7 4 0 0,-7-3 0 0,-11-3 0 15,-5 2 0-15,-11-1 0 0,-8-1 0 0,-9 0 0 16,-5 0 0-16,-7-2 0 0,0 0 0 0,-6 0 0 16,0 0 0-16,0 0 0 0,0 0 0 0,0 0 0 15,0 0 0-15,0 0 0 0,0 0 0 0,0 0 0 16,0 0 0-16,0 0 0 0,0 0 0 0,0 0 0 15,0 0 0-15,0 0 0 0,0 0 0 16,0 0 0-16,0 0 0 0,0 0 0 0,0 0 0 0,0 0-53 16,0 0-86-16,0 0-105 0,0 0-128 15,0 0-130-15,0 0-126 0,-21 0-53 0,21 0 4 16,0 0 50-16,-18 0 68 0,3 0-7 0,-3 0-137 16,-5 19-163-16,-2-19 145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4:24:09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1017 1775 2554 0,'-4'3'1'0,"4"0"1"16,0-2 1-16,0-1 10 0,0 0 14 0,0 0 23 15,-2 0 26-15,2 0 25 0,0 0 26 16,0 0 22-16,0 0 9 0,0 0-4 0,0 0-10 16,0 0-25-16,0 0-18 0,0 0-18 0,0 0-13 15,0 0-11-15,0 0-5 0,0 0-4 0,0 0-3 16,0 0 1-16,18 0 0 0,-18 0-2 0,23 0-2 15,0 0-7-15,4 0 0 0,12 21 5 0,15-21 3 16,10 0 11-16,12 14 10 0,15-14 6 0,11 0-1 16,11 0 0-16,13 0-8 0,9 0-12 0,9 0-8 15,11 0-10-15,13-26-11 0,16 26-12 0,14 0 5 16,9-22 18-16,16 22 17 0,7-15 26 0,14 15 18 16,6-14-13-16,-4 14-2 0,-9-14-5 15,-1 6-8-15,-8 2-2 0,-5 0-14 0,-10 0 3 16,-11 0 6-16,-20 0 24 0,-8 1 27 0,-11 0 14 0,-16 0-8 15,-15 1-8-15,-14-1-8 0,-17 1-16 16,-16 1-11-16,-13-3-14 0,-10 4-19 0,-10-1-15 16,-11-1-7-16,-7 3-11 0,-12-1-2 0,-5 1-7 15,-7 0-7-15,-4 1-2 0,-4-1-5 0,0 1-31 16,-2 0-74-16,0 0-102 0,0 0-102 0,0 0-70 16,0 0 39-16,0 0 45 0,0 0 20 0,-22 0 1 15,22 28-94-15,-21-28-97 0,2 27-99 0,-1-9-179 16,-5-1-71-16,-2 1 158 0</inkml:trace>
  <inkml:trace contextRef="#ctx0" brushRef="#br0" timeOffset="12052.69">22887 9018 2359 0,'0'0'8'16,"0"0"6"-16,0 0 8 0,0 7 25 0,0-7 11 16,0 0 16-16,0 0 22 0,19 0 2 15,-19 0 10-15,0 0 4 0,0 0-7 0,0 0-5 16,0 0-6-16,0 0-11 0,0 0-6 0,0 0-1 16,0 0-1-16,0 0 7 0,0 0 4 0,0 0-19 15,0 0-21-15,0 0-18 0,0 0-12 0,0 0 7 16,23 0 6-16,-23-22 1 0,18 22-6 0,-18 0 1 15,31-19 9-15,-12 19 7 0,1-12 1 0,3 12-3 16,4-12-10-16,2 12-6 0,0-10 4 0,2 10 5 16,6-10 1-16,0 6 2 0,3-1-1 0,-1 0-1 15,0 1-3-15,0 0 1 0,3 0 5 0,-5 0 0 16,2-2 7-16,-4 3 0 0,-4-3-15 0,5 3-3 16,-8-5-7-16,8 3-6 0,-5-2 9 0,4 1-4 15,-2 0-9-15,6 0 2 0,0 2-10 16,3 0-3-16,3 1 2 0,3 3-2 0,3-1 2 15,3 1 1-15,8 0 1 0,-4 0-8 0,6 0 4 16,0 0-5-16,-2 0 0 0,4 0 9 0,-6 18-10 16,2-18 10-16,-4 0 2 0,-2 0 0 0,-2 0 2 15,0 0 1-15,-7 0-2 0,-6 0 4 0,-1 0 20 16,-3 0 7-16,-2 0 8 0,-4 0 4 0,-8-21-16 16,0 21-7-16,-1 0-2 0,5-14-2 0,-4 14-9 15,0 0 1-15,-7-12-4 0,3 12-7 0,-1-7 4 16,-1 7-4-16,-3-6 2 0,-3 6 1 0,1-6-1 15,-2 5 0-15,3 0 3 0,-5-2 0 0,-4 2 3 16,2-2 9-16,-1 3-3 0,-1-1 15 0,-4 0 10 16,0-1 0-16,0 2 11 0,0 0-9 15,0 0 0-15,0 0-1 0,0-2-14 0,0 2 7 16,0 0 0-16,0 0-2 0,0 0 7 0,0-3 0 16,0 3-6-16,0 0 8 0,0 0 0 0,0 0-11 15,0 0 0-15,0 0-5 0,0 0 0 0,0 0 12 16,0 0-12-16,0-1 14 0,0 1-4 0,0 0-4 15,0 0 11-15,0 0-22 0,0 0 2 0,0 0 1 16,0 0-4-16,0 0 10 0,0 0-4 0,0 0-2 16,0 0 4-16,0 0-5 0,0 0 0 15,0 0-6-15,0 0-4 0,0 0 2 0,0 0-7 0,0-1 2 16,0 1-5-16,0 0-5 0,0 0 5 16,0 0-7-16,0 0-2 0,0 0-8 0,0 0-5 15,0 0 4-15,0 0-3 0,0 0 2 0,0 0 5 16,0 0 9-16,0 19 7 0,0-19 8 0,0 24 1 15,0-8-10-15,0 4 1 0,-19 3-7 0,19 5 4 16,0 0 10-16,-19 0 7 0,19 4 15 0,-12-2 14 16,12 5-5-16,-14-2-11 0,14 3-1 0,-13 3-9 15,3 2 21-15,6 2 16 0,0 3-7 0,-1 2 5 16,-3 2-14-16,8 3-16 0,-6 7 5 16,2 2-12-16,4 4 3 0,0 3 13 0,-4 1 4 15,4 2 7-15,0 2-2 0,0-3-10 0,0 0-10 16,0-3-2-16,-4-1 0 0,-1-5-3 0,5-1 7 15,0-1-4-15,-4-3 1 0,4-1-3 0,-6-2-6 16,4-1 0-16,0-1-5 0,2 0 4 0,-4-1-8 16,4-1 2-16,-4 1-3 0,0-2 3 0,-1-4 6 15,1 3 0-15,2-3 3 0,-2-4-5 0,0-2 0 16,4-6-2-16,-4-2-8 0,4-3 2 0,-4-3-3 16,4-6-2-16,0-1 4 0,0-3-5 0,-4-4 3 15,4-2 0-15,-2-3 4 0,2-1 1 0,0-2 1 16,-3-3-1-16,3 0-2 0,0 0-23 15,0 0-68-15,0 0-75 0,0 0-103 0,0 0-109 0,0 0-99 16,0 0-93-16,0-18-98 0,0 18-98 16,0-22-70-16,0 6-275 0,0-9 136 0,0-5 231 15</inkml:trace>
  <inkml:trace contextRef="#ctx0" brushRef="#br0" timeOffset="13535.71">22929 8830 2385 0,'0'-5'22'0,"0"1"13"0,0 2 11 0,0 0 20 16,0 0 4-16,0 2 13 0,0-2 17 0,0 2 3 15,0 0-1-15,0 0-5 0,0 0-7 0,0 0-11 16,0 0-17-16,0 0-13 0,0 0-18 0,0 0-11 15,0 0-4-15,0 0 1 0,0 0 111 16,0 21 41-16,0-21 17 0,0 18 0 0,0-7-88 0,0 2-13 16,0 3-6-16,0 2 13 0,-23 1 1 15,23 1-4-15,0 2 37 0,0 1 2 0,-21 1-3 16,21 2-8-16,-10 2-22 0,10 3 13 0,-17-1 2 16,17 1-7-16,-10 2-7 0,4 1-15 0,-1 2 6 15,1 2 8-15,2 1 5 0,-2 0-5 0,2 2-25 16,2 3-3-16,-2 3-8 0,2 1-1 0,2 2 13 15,0 0 5-15,0 4 6 0,0-1-9 0,0 1-12 16,0-4-10-16,0 0-15 0,0-2 7 0,0-2 6 16,20-3 0-16,-20-1-4 0,0-3-1 0,0-2-6 15,17-1-4-15,-17-2-3 0,0-2-2 0,12-1 6 16,-12 0 1-16,0-3 4 0,8 0-5 0,-8-2-6 16,5 1-8-16,1-1-4 0,-6-3 0 15,4 2 3-15,-4-2 1 0,0 1 3 0,0-3-4 16,0 1-4-16,0 0 0 0,0-2-4 0,0 0-1 15,0-4-5-15,0 2 4 0,0 0-3 0,0 1 0 16,0-3-1-16,0 2-7 0,0 0 2 0,0 1 1 16,-17 4 5-16,17-1-1 0,0-1 2 0,0 4 1 15,0-1 3-15,0-1 9 0,0 4 4 0,0-2 2 16,0 0-2-16,0 0 1 0,0 1 0 16,0-1 2-16,0 0-3 0,21-3-3 0,-21 1-7 15,0 0-6-15,19-2-1 0,-19 0-3 0,0-3-3 0,10-2-2 16,-10 3-2-16,0-2 2 0,10-1 2 15,-10-1 0-15,0 0 2 0,0-1-2 0,7 2 1 16,-7-3-1-16,0 0-2 0,0-2 2 0,0 3-4 16,0-3 4-16,0-1 2 0,0 0-2 0,0 1 0 15,-21-2-2-15,21 0 2 0,0-1-6 0,0 0 8 16,-15-1-1-16,15-1-1 0,0 1 4 0,-12-2-8 16,12-1 0-16,0 1 0 0,-6-1 1 0,6 0 1 15,-9 0 0-15,7 0 0 0,0-2 1 0,0 2 1 16,0-3-2-16,0 5 0 0,2-5-4 0,-2 2 3 15,0 0 4-15,2 0-1 0,0-1 3 0,-4 3-3 16,4-1-2-16,-2 0 0 0,0 1-2 16,0 2 4-16,2-1 0 0,-2-1 0 0,0 0 0 15,2 2 0-15,-3-2-2 0,1-1 2 0,2 0 0 16,-2 0-1-16,2-2-1 0,-2 2-2 0,0-1 2 16,0 0-1-16,2 1 1 0,0 1 3 0,-4 0-1 15,4-1 0-15,-2 0 2 0,0 2-4 0,2-3 2 16,0 2-2-16,-2-2-2 0,2 1 2 0,0-2 0 15,0 2 2-15,0-2 2 0,0-1-2 0,0 1-4 16,0-1 2-16,0 1-2 0,0-2 0 0,0 1 6 16,0-1 2-16,0 0 2 0,0 3 5 15,0-2-3-15,0 3-6 0,29 1 2 0,-29-1 18 0,35-1 13 16,-17 2 3-16,14-3-4 0,-4 1-19 16,16-3-17-16,8 0 0 0,7 0 0 0,8 0 0 15,9 0 0-15,11 0 0 0,0 0 0 0,10-23 0 16,2 23 0-16,4 0 0 0,5 0 0 0,-1 0 0 15,-3 0 0-15,-1 0 0 0,-4 0 0 0,-8 0 0 16,-8 0 0-16,-13 0 0 0,-10 0 0 0,-12 0 0 16,-9 0 0-16,-8 0 0 0,-8 0 0 0,-9 0 0 15,-1 0 0-15,-9 0 0 0,0 0 0 0,-4 0 0 16,0 0 0-16,0 0 0 0,0 0 0 0,0 0 0 16,0 0 0-16,0 0 0 0,0 0 0 0,0 0 0 15,0 0 0-15,0 0 0 0,0 0 0 16,0 0 0-16,0 0 0 0,0 0 0 0,0 0 0 15,0 0 0-15,0 0 0 0,0 0 0 0,0 0 0 16,0 0 0-16,0 0 0 0,0 0 0 0,0 0 0 16,0 0 0-16,0-26 0 0,0 9 0 0,0-5 0 15,0-6 0-15,0-6 0 0,25-6 0 0,-25-6 0 16,25-1 0-16,-25-1 0 0,22 0 0 0,-22 1 0 16,23 0 0-16,-23 2 0 0,19 3 0 0,-11 3 0 15,0 2 0-15,3 6 0 0,-7 4 0 0,4 3 0 16,-6 5 0-16,2 4-48 0,0 5-142 0,-4 4-180 15,0 4-289-15,0-1-196 0,0 2-96 16,0 1-83-16,0 0-8 0,0 0-103 0,-22 27 238 16</inkml:trace>
  <inkml:trace contextRef="#ctx0" brushRef="#br0" timeOffset="17224.3">22403 2982 3671 0,'21'0'41'0,"4"0"44"16,-4 0 64-16,-1-26 62 0,-3 26 11 0,1-19 8 15,-18 19-19-15,21 0-21 0,-21-14-14 0,8 14-28 16,-8 0-29-16,7 0-38 0,-7 0-41 0,0 0-33 16,0 0-18-16,0 0-13 0,0 0 1 0,0 0 3 15,0 0 8-15,0 0 8 0,0 26 8 0,-27-26 3 16,27 34-3-16,-29-12-8 0,12 3 3 15,-8 2 4-15,3-1-5 0,1 3 7 0,0-2-11 0,1 1 0 16,1-1-13-16,5-2-4 0,-1-1 3 16,5-1-11-16,4-2 15 0,1-2 14 0,5-2-4 15,-2-3 13-15,2-1-4 0,0-2 0 0,0-1 4 16,0 0 14-16,0-2 48 0,0 2 27 0,31-1 44 16,-31 0 18-16,31 2-7 0,-8-1-12 0,-2 0-38 15,4-1-10-15,-3 0-29 0,-3-1-7 0,0 2-5 16,-3-1-21-16,1 0-15 0,-5 1-10 0,-2 1-17 15,1 3 7-15,-5 4 4 0,-4 0-4 0,0 1 10 16,-2 3-7-16,0 4 1 0,0 2 7 0,0 2-4 16,-29 1-31-16,29 1-55 0,-31-1-77 15,10 2-91-15,-1 0-59 0,-3-1-33 0,-2-3 1 16,2 1 16-16,-6-4-16 0,2-1-39 0,-2-3-58 16,-4-4-73-16,0-2-142 0,2-6-169 0,4-7 129 15</inkml:trace>
  <inkml:trace contextRef="#ctx0" brushRef="#br0" timeOffset="17432.55">22629 3263 4951 0,'35'-17'0'16,"-8"5"19"-16,-2 0 45 0,-7 0 69 16,5-5 45-16,-9 6 1 0,-5 6-44 0,-7 2-82 0,0 3-53 15,-2 0-29-15,0 0 4 0,0 0 7 0,0 24 5 16,0-24 16-16,0 42-5 0,-21-13 0 15,21 8-91-15,0 5-75 0,-27 5-56 0,27 6-64 16,-20 1 26-16,20 3-35 0,-21 0-54 0,9 0-52 16,1-3-68-16,3-1-65 0,0-5-199 0,1-12 22 15,3-5 137-15</inkml:trace>
  <inkml:trace contextRef="#ctx0" brushRef="#br0" timeOffset="17559.66">22767 3175 4050 0,'17'-35'0'0,"1"6"-3"0,-7 4-11 0,1 5-28 16,-4 0-42-16,5 1-53 0,-7 5-66 16,-4 4-84-16,-2 3-109 0,0 5-135 0,0 2-191 15,0 0 38-15,0 0 152 0</inkml:trace>
  <inkml:trace contextRef="#ctx0" brushRef="#br0" timeOffset="18056.95">22885 3211 4385 0,'21'-27'35'0,"2"27"56"0,-9-23 34 0,5 23 26 0,1-30-23 15,-9 30-55-15,-3-22-31 0,-8 22-30 16,10-14-24-16,-10 14-14 0,0 0-36 0,0-9-38 16,0 9-12-16,0 0-5 0,0 0 9 0,-33 0 17 15,33 0-3-15,-35 0-3 0,14 30 5 0,1-30 5 16,-3 26 5-16,0-10-7 0,2 4 0 0,3-2-1 15,3 4 10-15,5 1 21 0,0-1 17 0,4-1 14 16,6-1 12-16,0-3 7 0,0-1 11 0,0-4 31 16,0-3 32-16,0-1 45 0,26-3 32 0,-26-5 12 15,23 0 5-15,-23 0-2 0,29 0-8 0,-29 0 3 16,31 0-1-16,-14-23-5 0,-5 23 13 0,3-21-1 16,-1 21 35-16,-2-26 42 0,1 12 6 0,1 1 9 15,-5-2-26-15,-1 2-41 0,2-1-5 16,-6 2-11-16,0 2-19 0,-2 1-20 0,1 2-37 15,-3 1-36-15,0 2-37 0,0 2-30 0,0 2-10 16,0 0-10-16,0 0 8 0,0 0 7 0,0 0 1 16,0 24 10-16,0-24 2 0,0 34 3 0,0-11 6 15,0 6-2-15,0 3 7 0,0 2 0 0,-21 4-1 16,21 5 2-16,0 3-7 0,-23 1 5 0,23 5-1 16,-16-1-4-16,16 3 2 0,-21 0-3 0,9-1 0 15,1-3 4-15,1-1-4 0,-1-7-46 0,1-2-54 16,2-5-57-16,-5-7-84 0,3-1-69 0,0-5-56 15,2-4-43-15,-5-2 8 0,3-4 42 0,-3-1 53 16,1-5 28-16,-2-2-17 0,-1-4-49 16,-1 0-78-16,-1 0-120 0,-4-36-203 0,3 11-29 15,1-8 137-15</inkml:trace>
  <inkml:trace contextRef="#ctx0" brushRef="#br0" timeOffset="18612.84">23024 3144 4902 0,'35'-16'-4'15,"-8"5"0"-15,-1 1 4 0,-7 4 22 0,-4-1 21 16,-3-2 8-16,-4 4-1 0,-4 2-30 0,-2 3-26 16,-2 0-6-16,0 0-5 0,0 0 7 0,0 24 8 15,0-24-1-15,0 30 2 0,0-8 3 0,0 3 3 16,0 7-2-16,-18-1 4 0,18 1-8 16,0 1 2-16,0 1-1 0,-15-1-15 0,15 0 5 15,0-2-8-15,-12 1 7 0,12-1 12 0,0-3-3 16,0-1-3-16,0-5-14 0,0-4-4 0,0-4 6 15,0-4 16-15,0-5 11 0,0-3 6 0,0-2-5 16,0 0-9-16,0 0-1 0,21-38 3 0,-21 38 13 16,0-42 3-16,20 19-3 0,-20-7-2 0,17 1-15 15,-17-4 2-15,8-2 1 0,-8 3-3 0,0-1 8 16,4 1 22-16,-4 1 6 0,0 3 30 0,4 1 26 16,-2 7-4-16,3 1 18 0,-1 6-22 15,0 1-31-15,-2 3-21 0,2 3-28 0,0 4-16 0,0 1-20 16,-2 1-3-16,5 0 6 0,-1 0 5 15,4 0 10-15,0 35-12 0,7-35-24 0,2 43-19 16,1-15-13-16,5 2 10 0,-6 3 9 0,1 2-5 16,-1-1-3-16,-5-1-14 0,-1-1-11 0,-5-4 12 15,-2-1 3-15,-2-5 18 0,-2-3 15 0,-2-6 12 16,0-1 22-16,0-6 5 0,0-1 13 0,0-5 6 16,0 0 0-16,-24 0 18 0,24-32-1 0,-27 32-2 15,27-39 0-15,-31 13-13 0,12-4 20 0,5-2 11 16,-1-2 26-16,15 2 9 0,-16-2-2 0,16 3 4 15,0 0-16-15,0 0-5 0,0 5 8 0,41 0-3 16,-41 3 6-16,35 3-7 0,-14 2-35 16,0 3-16-16,1 4-19 0,-3 4-15 0,2 3 6 15,-1 4-8-15,1 0-37 0,2 0-21 0,-3 30-26 16,1-30-43-16,-4 44-13 0,1-15-38 0,-5 5-50 16,-3 2-46-16,2 5-47 0,-10 2-59 0,0 3-68 15,-2 3-184-15,5-1-123 0,-5-2 127 0</inkml:trace>
  <inkml:trace contextRef="#ctx0" brushRef="#br0" timeOffset="18960.66">24034 3184 4886 0,'36'-17'4'0,"-10"0"32"15,-3 1 61-15,-4 1 70 0,1-6 79 0,-5 8 26 16,-11 3-39-16,0 6-67 0,-4 4-89 0,0-2-62 15,0 2-39-15,0 0-3 0,0 0-4 0,0 0 8 16,0 0 15-16,-20 30-2 0,20-30 8 0,-25 41 1 16,25-14-7-16,-29 4 3 0,10 5-59 0,5 4-57 15,-9 2-52-15,4 1-70 0,-1 1 1 0,-3-1 5 16,0 3 3-16,0-4 39 0,-3-3 23 0,3-7 26 16,-2-5 52-16,4-4 38 0,1-10 40 15,1-4 29-15,3-9 11 0,5 0 12 0,1-29 16 0,4 5-5 16,4-2 26-16,-3-6-4 0,5-4 8 15,0-1-5-15,0-3-21 0,27 3-11 0,-27-1-22 16,31 4-3-16,-31-1-15 0,38 3 3 0,-14 3-12 16,-1 1-11-16,2 4-29 0,0 3-39 0,2 4-43 15,-3 5-73-15,3 0-69 0,-2 6-81 0,0 4-71 16,-2 2-90-16,1 0-165 0,3 0-42 0,-4 35 121 16</inkml:trace>
  <inkml:trace contextRef="#ctx0" brushRef="#br0" timeOffset="19165.13">24429 3088 4434 0,'23'-11'0'16,"0"3"-2"-16,-7 0 17 0,-1-1 11 0,-1-3 0 16,-1 6-4-16,-13 3-22 0,8 3-24 0,-8 0 9 15,0 0 8-15,0 22 7 0,0-22 13 0,0 40-7 16,0-12-27-16,0 7-60 0,0 7-62 0,0 5-57 15,0 3-53-15,0 3-1 0,-21 3-26 0,21 4-31 16,0-1-32-16,0 0-148 0,-14-6-210 0,14-6 87 16</inkml:trace>
  <inkml:trace contextRef="#ctx0" brushRef="#br0" timeOffset="19332.72">24789 2412 4402 0,'21'-32'-18'0,"-3"7"-35"0,-3 3-41 16,-3 6-33-16,3-3-17 0,-11 14 31 0,-4 5 17 15,0 0-20-15,0 35-54 0,0-8-95 0,0 7-106 16,0 9-190-16,0 6-209 0,0 4 100 0</inkml:trace>
  <inkml:trace contextRef="#ctx0" brushRef="#br0" timeOffset="19544">25171 2749 4554 0,'21'-15'8'0,"2"-2"15"0,-5 4-1 16,-5 0 2-16,5 3-20 0,-9 2-15 0,1 8-5 15,-6 0 1-15,-4 0 14 0,4 44-4 0,-4-12 6 16,4 10 7-16,-4 9-25 0,0 8-55 15,0 8-57-15,0 2-72 0,0 7-49 0,0 0-13 0,-22 3-36 16,22 1-31-16,-31 0-53 0,31 1-161 0,-36-3-173 16,18-6 93-16</inkml:trace>
  <inkml:trace contextRef="#ctx0" brushRef="#br0" timeOffset="19801.05">24987 3367 3911 0,'21'-33'12'0,"-2"3"23"0,-1 2 42 16,-1 3 55-16,-3 4 25 0,-1-2-3 0,1 5-40 16,-14 4-55-16,8 6-45 0,-8 2-21 0,0-2-3 15,0 4-2-15,-26 3 7 0,26 1-5 16,-42 0 5-16,7 0 2 0,-4 0 1 0,-7 23 3 16,-7-23-13-16,3 29-44 0,-10-11-39 0,2 2-48 15,4 3-48-15,3 3-7 0,7 1-15 0,5 2 18 16,8-1 26-16,8 3 38 0,11 1 44 0,8 0 29 15,4 0 24-15,0 2 12 0,47 0 6 0,-14-1-15 16,7-1-23-16,5-2-43 0,-4-4-75 0,3-5-107 16,-5-3-216-16,-2-6-154 0,-6-5 79 0</inkml:trace>
  <inkml:trace contextRef="#ctx0" brushRef="#br0" timeOffset="20408.65">20535 2977 4883 0,'27'-22'0'0,"-3"22"20"16,1-23 45-16,-4 23 55 0,2-31 66 0,-5 31 24 15,-5-27-10-15,-13 27-39 0,12-14-66 0,-12 14-48 16,0 0-38-16,0 0-30 0,0 0-4 0,0 0-1 16,0 0 5-16,-23 0 16 0,23 33 1 0,-31-13 4 15,13 7 0-15,-5 4-3 0,2 5-67 16,-3 3-61-16,5 4-62 0,-2 1-66 0,7 1-11 15,3 4-39-15,1-2-66 0,10-2-84 0,-6-1-71 16,6 1-124-16,0-2-250 0,0-6 148 0</inkml:trace>
  <inkml:trace contextRef="#ctx0" brushRef="#br0" timeOffset="20756.72">20762 2983 4703 0,'46'-24'44'0,"-7"2"74"15,0 3 102-15,-8 2 123 0,4-4 49 0,-10 7-33 16,-6 5-96-16,-9 4-129 0,0 4-100 16,1 1-43-16,-5 0-4 0,0 27 12 0,-2-4 4 15,0 6 4-15,-2 9 10 0,1 7-1 0,-3 8 9 16,0 6-4-16,0 4-11 0,-27 2 12 0,27 3-7 16,-42 4 3-16,11-3 1 0,-4 3-10 0,-6-5-10 15,-3-2-77-15,-5-6-76 0,-7-5-89 0,-6-12-67 16,-4-7 14-16,-4-14 20 0,-3-11 27 0,-3-10 39 15,-3 0 50-15,1-48 44 0,-1 7 60 0,5-13 56 16,3-8 18-16,11-7 5 0,7-6-1 0,9-5-18 16,11-3 11-16,13 1 38 0,7 0 28 15,11 3 17-15,2 0-8 0,29 3-21 0,2 5-34 0,10 4-15 16,11 8-13-16,10 7-13 0,10 7 7 16,7 8-9-16,6 11 3 0,-1 10-67 0,1 8-70 15,-2 8-89-15,-7 0-124 0,-3 36-74 0,-11-4-84 16,-9 7-127-16,-11 7-265 0,-5 4 120 0,-10 7 152 15</inkml:trace>
  <inkml:trace contextRef="#ctx0" brushRef="#br0" timeOffset="21216.9">20861 4855 3212 0,'0'-23'3'16,"0"0"33"-16,-24-2 46 0,24 5 47 0,0-2 33 16,0 4-3-16,0 2-13 0,0 1-20 0,0 3-16 15,0 2-17-15,0 1-16 0,0 0-20 0,0 0-15 16,31 0-12-16,-31 1-13 0,24 3-8 0,-24 0 2 15,29 2 12-15,-14 0 18 0,-1 3 10 16,1-1-8-16,-1 1-14 0,-1 0-23 0,-3 0-14 16,0 0 3-16,3 0 2 0,-3 20 4 0,-4-20 2 15,-2 18-5-15,-4-18-8 0,0 29-22 0,0-8-15 16,0 4-20-16,-31 2-15 0,31 3-9 0,-43 1-12 16,12 5-3-16,-4 2-9 0,-4 0 8 0,-1-1 13 15,1 0 18-15,-2-2 28 0,5-3 24 0,3 1 13 16,9-4 11-16,5-5 6 0,9-4 44 0,3-1 46 15,7-5 50-15,0-3 40 0,25-2-6 0,-25-4-8 16,48-1-10-16,-17 0-27 0,6-4-29 0,4 2-38 16,-1-2-37-16,1 0-22 0,0 0-8 15,-1 0-20-15,-1 0-63 0,-6 0-68 0,-4 0-90 16,-4 0-108-16,0 0-84 0,-11 0-110 0,-2-17-248 16,-1 17-97-16,-5-17 146 0</inkml:trace>
  <inkml:trace contextRef="#ctx0" brushRef="#br0" timeOffset="21565.22">21159 4782 4883 0,'46'-5'3'0,"1"2"35"0,-4 0 100 0,-3 2 141 16,1-8 92-16,-8 5 3 0,-4 3-99 0,-6 1-143 16,-7 0-90-16,-3 26-33 0,-7-26 9 0,-4 38 9 15,-2-9 3-15,0 6-1 0,0 7-9 16,-35 5-5-16,35 6-4 0,-48 3-1 0,19 4 0 15,-6 1 0-15,-2 2-5 0,-6-3-2 0,-1 1 5 16,-3-3-4-16,1-1 1 0,-3-6-17 0,-5-5-70 16,-2-6-78-16,-2-6-109 0,-2-8-78 0,0-7 7 15,-4-10 32-15,0-8 76 0,2-1 65 0,4-26 35 16,5 2 21-16,1-10 15 0,8-7 23 0,3-8 23 16,6-6 29-16,6-7 18 0,8-2 31 0,5-6 30 15,8 1 34-15,8-3 34 0,0 2 5 0,28-1-1 16,1 3-25-16,9 5-25 0,11 5-19 0,11 5-34 15,8 5 3-15,7 7-10 0,3 6-13 0,3 7 7 16,-2 9-20-16,-1 4-65 0,-6 3-75 16,-5 10-89-16,-5 2-115 0,-7 0-101 0,-3 0-118 15,-4 32-292-15,-3-32-97 0,-4 32 166 0</inkml:trace>
  <inkml:trace contextRef="#ctx0" brushRef="#br0" timeOffset="21891.83">22424 4393 5972 0,'37'-18'4'0,"-4"0"7"16,-4 1 51-16,-6 0 100 0,10-7 86 16,-18 10 53-16,-5 6-3 0,-2 4-94 0,-6 2-90 15,2 2-69-15,-4 0-43 0,0 0-5 0,0 0 4 16,0 34 3-16,0-10 5 0,0 6-6 0,-31 7-3 15,31 8 7-15,-22 6-7 0,22 6 2 0,-35 3 1 16,14 6-4-16,0 3 2 0,1 4-2 0,-7 1-3 16,2 1-32-16,0 2-43 0,2-3-43 0,5-2-31 15,-1-8-4-15,3-6 15 0,1-7 11 0,9-6 25 16,2-8 40-16,2-8 29 0,2-7 39 0,0-5 5 16,0-6 0-16,0-4-3 0,31-5-46 15,-31-2-56-15,35 0-67 0,-8 0-91 0,4 0-50 16,-2-29-39-16,2 29-36 0,0-28-58 0,0 12-117 15,-7-5-154-15,-1 0-355 0,-6-5 153 0</inkml:trace>
  <inkml:trace contextRef="#ctx0" brushRef="#br0" timeOffset="22067.47">21998 4963 4499 0,'31'0'20'0,"4"0"53"16,11 0 63-16,-5 0 76 0,9 0 40 15,-1-25-18-15,5 25-53 0,0-21-67 0,0 21-64 16,-3-21-30-16,-5 21-5 0,1-23-53 0,-3 9-83 16,-3 1-120-16,-10-1-112 0,-4 0-92 0,-8 1-92 15,-5 1-102-15,-1 1-300 0,-5-3-29 0,-4 2 179 16</inkml:trace>
  <inkml:trace contextRef="#ctx0" brushRef="#br0" timeOffset="22459.95">22929 4918 4255 0,'20'0'3'0,"3"0"-2"15,-4-31 4-15,-1 31 1 0,-1-28 13 0,-3 28 6 16,-6-27 0-16,3 27-1 0,-11 0-19 0,0-18-2 16,0 18-15-16,0 0-16 0,-27 0-21 0,27 0-37 15,-35 0-20-15,12 0-15 0,-4 0 2 0,-2 21 13 16,0-21 19-16,-2 25 24 0,2-25 23 0,2 36 21 15,-4-15 9-15,5 3 8 0,3-1-2 0,0 5-2 16,4 0 3-16,3-1-1 0,6 0 2 0,1-2 2 16,9-1 2-16,0-5 23 0,0-2 27 0,0-2 23 15,27-4 23-15,-27-4-10 0,35-2-20 0,-14-3-20 16,0-2-16-16,6 0-12 0,-5 0 2 0,5-27 8 16,-4 27 9-16,4-31 14 0,-7 10 5 0,3 0 10 15,-2-3 2-15,-3 1 2 0,-1 0 2 0,-5 1-11 16,1 4 1-16,-3 2-17 0,-2 3-19 15,-3 3-12-15,-1 10-22 0,-2-7-2 0,-2 7 2 16,0 0-5-16,0 0 8 0,0 30 1 0,0-30-30 16,0 44-24-16,0-17-45 0,-23 7-42 0,23 2-23 15,0 4-43-15,0-1-42 0,-19 2-55 0,19-3-55 16,0-2-71-16,-16-1-175 0,16-4-115 0,0-7 111 16</inkml:trace>
  <inkml:trace contextRef="#ctx0" brushRef="#br0" timeOffset="22880.39">23139 5195 3839 0,'19'-36'20'0,"0"1"57"0,-1-1 60 16,-1 1 65-16,-3-2 48 0,-1 0 26 0,-5 1 25 15,0 4 29-15,-4 5-14 0,-2 0-22 0,2 4-50 16,-4 3-71-16,0 8-53 0,0 1-59 0,0 2-44 16,0 7-25-16,0 2-8 0,0 0 6 0,0 0 12 15,-26 30-3-15,26-30 10 0,0 44-3 0,-23-16-8 16,23 7 5-16,-15 2-4 0,15 6 0 0,-12-1-2 15,12 3 4-15,-15 2 1 0,7-3-3 0,8 2 2 16,-8-2-3-16,4-3-2 0,2-3 1 0,-2-1 3 16,4-4-3-16,-2-6 2 0,2-3-26 15,0-7-23-15,0 0-10 0,0-7 8 0,0-2 30 16,0-5 29-16,0-3 1 0,0 0-42 0,0 0-14 16,0-23-19-16,0 23 9 0,20-35 35 0,-20 10 4 15,0-5 19-15,0-2 1 0,0-5-7 0,8-2 8 16,-8-3 0-16,0-3-9 0,0-3 19 0,11-2-6 15,-7 0-8-15,2-3 15 0,4 1-15 0,1 0 8 16,1 2 9-16,3 7 8 0,-3 3 21 0,5 4 6 16,-1 6 2-16,1 7-19 0,3 6-12 0,1 6-13 15,2 6-20-15,0 2 6 0,-1 3-5 0,1 0-1 16,4 26 5-16,-2-3 4 0,2 8-5 0,-3 6-6 16,1 7-73-16,-4 5-108 0,0 5-115 0,-9 4-90 15,-2 1-12-15,-4-1-17 0,-6 1-35 16,0-6-67-16,0 0-138 0,-33-4-308 0,33-9 153 15</inkml:trace>
  <inkml:trace contextRef="#ctx0" brushRef="#br0" timeOffset="23308.96">24024 4374 6026 0,'33'-24'7'0,"2"3"37"0,-8 0 73 16,-10 2 84-16,3-8 60 0,-3 11-2 0,-13 7-57 15,0 7-80-15,-4 2-68 0,0 0-10 16,0 0 52-16,0 0 22 0,-27 36 14 0,27-12-19 16,-31 7-60-16,31 9-16 0,-37 8-11 0,16 6 4 15,3 10-8-15,-3 7-6 0,3 8 5 0,3 9-14 16,5 4 3-16,-3 2-4 0,5 2-11 0,-2 4 5 16,1-8-4-16,5-4 1 0,-4-8 1 0,4-7 0 15,-2-9 3-15,6-10 5 0,-4-8 1 0,4-7 2 16,0-13-1-16,0-6 3 0,0-7 6 0,-5-5 4 15,5-4 0-15,0-4-9 0,0 0-2 0,0-25-13 16,0 25-3-16,0-40-2 0,0 12-11 0,0-6-10 16,0-4-15-16,0-7-14 0,0-2-8 15,0-3 0-15,0-2 3 0,0-1-6 0,23-4 9 16,-23 1 6-16,17-1 10 0,-3 3 29 0,3 1 2 16,3 3 12-16,7 5 0 0,-2 6-5 0,2 8 6 15,4 7-5-15,-2 6-6 0,2 9 3 0,4 7-6 16,2 2 5-16,-6 0 6 0,6 44-4 0,3-14 2 15,-5 6-30-15,-6 8-84 0,0 5-80 0,-4 3-125 16,-5 4-158-16,-9-1-51 0,-3 0-47 0,-8 0-13 16,0-5 6-16,-31 0-76 0,31-3-314 0,-46-7 38 15,19-3 177-15</inkml:trace>
  <inkml:trace contextRef="#ctx0" brushRef="#br0" timeOffset="23459.98">24797 5265 5712 0,'31'-6'-13'0,"0"1"0"0,-6-2 5 16,-4-2-5-16,-7-4 13 0,-1 2-9 0,-5 5-87 15,-8 2-69-15,0 3-85 0,0 0-93 0,-35 1-74 16,8 0-164-16,-4 0-419 0,-8 0-63 0,-9 0 156 16</inkml:trace>
  <inkml:trace contextRef="#ctx0" brushRef="#br0" timeOffset="29642.78">1484 4249 1647 0,'8'0'23'0,"-8"0"6"0,0 0 6 0,5 0 3 16,-5 0-9-16,0 0 11 0,0 0 14 0,0 0 18 15,0 0 7-15,0 0-2 0,0 0-2 0,0 0-8 16,0 0-12-16,0 0-11 0,0 0-9 0,0 0-5 15,0 0-7-15,0 0 4 0,0 0 2 0,0 0 2 16,0 0 9-16,0 0-1 0,0 0-1 0,0 0 3 16,0 0 2-16,0 0-1 0,0 0 4 0,0 0-3 15,0 0 4-15,0 0 7 0,0 0 3 0,31 0 1 16,-31 0-2-16,33 0 2 0,-13 0 2 0,5 0-7 16,2 0-7-16,2 0-9 0,0 0-13 0,6 0-1 15,-4 0-4-15,6 0 0 0,7 0 5 16,-3 0 4-16,9 0 3 0,-1 0 7 0,1 0 2 15,8 0 2-15,0 0 7 0,4 0-5 0,2 0-4 16,2 0 4-16,2 0-5 0,9 0-6 0,5 0-10 16,3 0-13-16,4 0-1 0,10 0 19 0,2 0 22 15,5 0 18-15,-3 0 3 0,9 0-11 0,4 0-15 16,-3 0-13-16,5-9 2 0,2 9 0 0,6-8 2 16,0 5 12-16,9-2-3 0,3 0-1 0,-2 0 6 15,3 0-12-15,1-2-1 0,5 1 2 0,-2 1-11 16,-1-2 0-16,1 2-1 0,-4 0-9 15,5 0 1-15,-3 0-3 0,1 2-8 0,9-2-2 0,6 2-5 16,7 0 9-16,5 1 22 0,11-1 13 0,4-1 17 16,2 0 7-16,6-1-9 0,-6-1-6 15,3 0-7-15,-5 0-13 0,-1-1-4 0,-1 2-8 16,-4-2-6-16,6 1-9 0,4 1-11 0,2-2 4 16,3 1 3-16,3-2 11 0,2 2 10 0,3 1-7 15,2-2 1-15,1 2-8 0,5 0-6 0,-2 0 7 16,-3-1-4-16,1 0-3 0,2 2-1 0,4-1-3 15,4 0-1-15,0 0 1 0,-1 1 7 0,-1 0-3 16,7-1-1-16,-1 1 4 0,4 2-11 0,2-4 4 16,-2 3-4-16,-1 0 1 0,-3 1 3 0,6 0 0 15,-2 1 0-15,3 1 0 0,-3-1-4 16,-2 1 8-16,-4 0-5 0,-2 0-3 0,0 0 1 0,-2 0 3 16,-8 0 0-16,-5 0 4 0,-8 0 3 15,-6 0-4-15,-8 0 1 0,-2 0 4 0,-9 0-8 16,-8 0-4-16,-6 0 4 0,-4 0-3 0,-8 0 10 15,-7 0-10-15,-1 0 6 0,-18 0-3 0,-5 0-7 16,-9 0 14-16,-12 0-7 0,-8 0 11 0,-9 0 12 16,-10 0 13-16,-8 0 12 0,-5 0 0 0,-9 0-4 15,-9-12-15-15,-9 12-12 0,-3 0 1 0,-7 0-10 16,-5 0-8-16,-3 0 0 0,-4 0-13 0,0-6 0 16,0 6-32-16,0 0-76 0,0 0-52 15,0 0-56-15,0 0-39 0,0 0-8 0,0 0-49 16,-19 0-54-16,19 0-30 0,0 0-30 0,-25 0-37 15,13 0-154-15,-3 23-94 0,-5-23 115 0</inkml:trace>
  <inkml:trace contextRef="#ctx0" brushRef="#br0" timeOffset="32861.53">5604 5768 1718 0,'0'-3'23'16,"0"-2"4"-16,0 5 4 0,0-3 6 0,0 3-9 15,0-2 5-15,0 2 13 0,0 0 8 0,0 0-6 16,0 0-2-16,0 0-13 0,0 0-12 0,0 0 2 16,0 0-13-16,0 0 1 0,0 0 7 0,0 0-1 15,0 0 14-15,0 0 14 0,0 0 7 16,0 0 10-16,0 0 20 0,0 0 2 0,0 0 12 16,0 0 6-16,0 0-4 0,0 0 7 0,0 0 0 15,0 0-4-15,0 0 0 0,0 0-3 0,0 0 0 16,0 0 0-16,0 0-6 0,0 0-6 0,0 0-10 15,0 0-11-15,0 0-7 0,0 0-10 0,0 0-10 16,25 0-10-16,-25 0-6 0,25 0-5 0,-9 0 1 16,3 0-4-16,3 0 4 0,7 0 1 0,-2 20 1 15,2-20 7-15,4 0-2 0,2 0 6 0,3 15 2 16,3-15 2-16,0 0 5 0,3 12 2 16,5-12 5-16,1 0-4 0,6 11-12 0,0-11-4 15,8 5-5-15,4-1-4 0,4 0 0 0,11 1-3 16,6-1-6-16,10 0 2 0,4 0 1 0,7 1-6 15,6 0 1-15,-1 1-3 0,3-2 0 0,2 1-1 16,0 2 6-16,0-4-6 0,6 3 2 0,2-5 8 16,0 2 12-16,7-1 13 0,3-1 8 0,-5-1-1 15,-1 0-9-15,-2 0-7 0,-4 0 1 0,-4 0 10 16,-2 0 1-16,-6 0 7 0,-3-19 16 0,-1 19-22 16,-1 0 3-16,-5 0-4 0,-5-19-23 0,-6 19 10 15,-6 0-11-15,-7-14-4 0,-5 14 7 0,-7-8-8 16,-6 8-7-16,-8-6-2 0,-7 6-7 0,-3-4 1 15,-7 4 6-15,-2 0-6 0,-6 0 2 16,-6 0-3-16,0 0 4 0,-7 0-1 0,1 0-3 16,-7 0 4-16,-2 0 0 0,-2 0-4 0,-1 0 4 15,-3 0 0-15,0 0-4 0,-2 0-8 0,0 0-76 16,0 0-66-16,0 0-73 0,0 0-76 0,0 0-44 16,0 0-76-16,0 0-57 0,0 0-14 0,0 0-41 15,0 28-158-15,0-28 48 0,22 18 108 0</inkml:trace>
  <inkml:trace contextRef="#ctx0" brushRef="#br0" timeOffset="33741.43">11826 6034 2383 0,'0'0'16'16,"17"0"9"-16,-17 0 20 0,10-18 18 0,-10 18 9 15,0 0 20-15,8 0 4 0,-8 0 19 0,0 0 4 16,0 0 1-16,0 0 0 0,0 0-14 0,0 0-17 16,0 0-14-16,0 0-14 0,0-11-9 0,0 11-1 15,0 0 3-15,0 0 4 0,0 0 3 16,0 0 3-16,0 0-2 0,0 0-10 0,0 0-5 16,0 0-8-16,0 0-8 0,0 0 2 0,0 0-2 15,0 0 3-15,0 0 8 0,0 0 7 0,0 0 10 16,0 0-5-16,0 0-11 0,0 0-9 0,0 0-18 15,21 0-5-15,-21 0 3 0,25 0 3 0,-5 0 8 16,5 0 0-16,8 0 1 0,9 0-3 0,7 0-3 16,11 0 6-16,6 0 1 0,13 0 17 0,6 0 8 15,8 0 12-15,2 0 4 0,4 0-15 0,2 0 3 16,5 0-5-16,-3 0 0 0,2 0-13 16,3 0-14-16,1 0-8 0,5 0 13 0,2 0 55 15,0 0 42-15,-3 0 16 0,-3 0-12 0,-9 0-42 16,-10-14-28-16,-10 14-6 0,-7 0-9 0,-12-13 3 15,-4 13-1-15,-13-8 6 0,-3 8 16 0,-5-9 3 16,-6 5 2-16,-6 0-23 0,-7 1-16 0,-3 0-13 16,-9 2-16-16,-2-2 1 0,-2 3 1 0,-2-1-8 15,0 1 2-15,0-1-12 0,0 1-67 0,0-2-61 16,0 2-97-16,0 0-88 0,0 0-37 0,0 0-28 16,0 0-16-16,0 0-30 0,0 0-45 0,0 0-49 15,0 0-92-15,0 0-154 0,0 0 50 0,0 0 142 16</inkml:trace>
  <inkml:trace contextRef="#ctx0" brushRef="#br0" timeOffset="36418.5">15596 5899 1241 0,'0'0'9'0,"0"-2"-4"0,0 2-1 16,0-1-8-16,19 1-37 0,-19 0-8 0,0 0-34 15,0 0-8-15,0 0-9 0,0 0-19 0,0 0-2 16,0 0-24-16,0 0 0 0,0 0 5 0,0 0 29 16,0 0 41-16</inkml:trace>
  <inkml:trace contextRef="#ctx0" brushRef="#br0" timeOffset="36817.79">15582 5896 1242 0,'0'24'14'0,"0"-24"45"0,0 0 39 0,-10 0 19 16,10 18 15-16,0-18-15 0,0 0-16 0,0 0 14 15,0 9-6-15,0-9 2 0,0 0 5 0,0 0-7 16,0 5-2-16,0-5-1 0,0 0 1 0,0 2 4 15,0-1 7-15,0 1-9 0,0-2-3 0,0 3-11 16,0-3-4-16,0 0-2 0,0 1-11 0,0 1-11 16,-17 0-13-16,17-2-10 0,0 0-10 0,0 1-4 15,0-1-13-15,0 1-7 0,0 2-7 0,0-3-1 16,0 0 2-16,0 1 4 0,0 1 18 0,0-2 21 16,0 2 27-16,0 1 20 0,0 3 2 15,29-2-6-15,-4 4-8 0,12 0-9 0,13 0 1 16,10 1-4-16,18 0-8 0,19 0-2 0,15-2 4 15,14-1 0-15,17-1-1 0,5-2-9 0,12 2-24 16,11-2-15-16,13 2-6 0,13 0 16 0,7 3 52 16,3 1 26-16,-2 0 42 0,5 1 15 0,-5-1-13 15,-4 0 19-15,-15-2-5 0,-19-2 3 0,-14-3-11 16,-12-2-18-16,-13 0-19 0,-19 0-5 0,-16 0-10 16,-18 0 0-16,-17 0-9 0,-15-21-28 0,-12 21-17 15,-10 0-23-15,-11 0-17 0,-6 0-5 0,-4-15-6 16,0 15-3-16,0 0-8 0,0 0-24 0,0 0-21 15,0 0-25-15,0 0-34 0,0 0-24 16,0 0-59-16,-27 0-87 0,27 0-70 0,-33 0-55 16,10 0-12-16,-5 0-5 0,-1 0-29 0,-2 18-50 15,-5-18-81-15,-1 0-217 0,-2 15-10 0,2-15 156 16</inkml:trace>
  <inkml:trace contextRef="#ctx0" brushRef="#br0" timeOffset="38465.61">1978 5928 1724 0,'-14'-12'26'0,"14"12"21"0,-13 0 5 0,13 0 8 15,-6 0-13-15,6 0-6 0,0 0 13 0,-8 0 12 16,8 0 5-16,-4 0 7 0,4 0 1 0,0 0 1 16,0 0-1-16,0 0-8 0,0 0-9 0,0 0-14 15,0 0-8-15,0 0-7 0,0 0-2 0,0 0 6 16,0 0 1-16,0 0 2 0,0 0 5 0,0 0 4 15,0 0 13-15,0 0 13 0,0 0 10 0,0 0-7 16,27 0-7-16,-27 0-7 0,41 0-7 16,-10 0 6-16,4 0 0 0,15 0 8 0,8 0 4 15,10 0 4-15,8 0 7 0,9 0-1 0,6 0 3 16,8 0 3-16,5 0-6 0,1-14-6 0,-2 14-7 16,1 0-7-16,-5 0 2 0,-8 0-4 0,-6 0 1 15,-5 0 2-15,-12 0-1 0,-5 0 2 0,-14 0-8 16,-8 0-9-16,-10 0 3 0,-4 0-4 0,-6 0 3 15,-7 0-1-15,-3 0-16 0,-7 0-4 0,2 0-9 16,-6 0-6-16,0 0 2 0,0 0-7 16,0 0-3-16,0 0-1 0,0 0-7 0,0 0 0 15,0 0-48-15,0 0-75 0,0 0-89 0,0 0-111 16,0 0-110-16,0 0-104 0,0 0-126 0,0 0-255 16,0 0 63-16,0 0 176 0</inkml:trace>
  <inkml:trace contextRef="#ctx0" brushRef="#br0" timeOffset="39481.47">2445 7085 2370 0,'0'13'20'0,"0"-13"3"0,0 6 4 0,0-6 11 0,0 0-2 16,0 0 18-16,0 0 20 0,0 0 14 16,0 0 7-16,0 0 7 0,0 0 1 0,0 0-4 15,0 0-12-15,-22 0-14 0,22 0-19 0,0 0-18 16,0 0-18-16,-15 0-11 0,15 0-8 0,0 0-6 16,0 0 2-16,0 0-4 0,0 0-2 0,0 0 0 15,0 0 6-15,0 0 5 0,0 0 2 0,0 0 20 16,33 0 3-16,-8 5 0 0,12-3 14 0,9 1-1 15,16 1 11-15,10 0 12 0,23-1 5 16,11-1-2-16,14-2-4 0,8 0 3 0,12 0 1 16,11 0 6-16,6 0 0 0,7 0-18 0,11 0-22 15,7-21-19-15,4 21-11 0,11 0 26 0,5 0 22 16,5 0 17-16,4 0 15 0,-5 0-10 0,-5 0-5 16,-11 0-4-16,-10 0-7 0,-13 0-6 0,-12 0-7 15,-12 0-4-15,-13 0-2 0,-10 0-2 0,-10-21 0 16,-5 21-6-16,-8 0-3 0,-12 0-3 0,-8-17-1 15,-13 17 0-15,-11 0-3 0,-11 0-3 0,-11-8-8 16,-11 8-2-16,-3 0 0 0,-11 0-7 0,-2-4-2 16,-4 4-1-16,0 0-17 0,0 0-32 0,0 0-38 15,0 0-34-15,0-3-26 0,0 1-9 0,0 2-14 16,0 0-28-16,-18 0-28 0,18 0-28 16,0 0-36-16,-13 0-47 0,13 0-94 0,-22 0-251 15,5 0 3-15,-8 0 112 0</inkml:trace>
  <inkml:trace contextRef="#ctx0" brushRef="#br0" timeOffset="42030.44">20772 14021 4727 0,'0'-13'30'0,"25"13"36"0,-25-15 54 0,19 15 66 16,-7-15 34-16,-12 10 24 0,13 5-11 0,-13-3-31 15,0 2-52-15,0 1-60 0,0 0-29 16,0 0-34-16,0 0-8 0,0 0-6 0,-27 27-14 16,27-27 1-16,-25 37 0 0,25-13-7 0,-23 7-52 15,23 2-80-15,-20 5-87 0,20 0-79 0,0 1-20 16,0 0 3-16,0 1 6 0,0-3-7 0,0 0-52 15,33-4-49-15,-33-3-61 0,20-5-92 0,-20-4-211 16,0-10 76-16,23-6 138 0</inkml:trace>
  <inkml:trace contextRef="#ctx0" brushRef="#br0" timeOffset="42170.1">20632 13750 3797 0,'0'-20'28'0,"35"2"8"0,-35 1 1 0,37 4-4 15,-18 0-29-15,-1 2-9 0,-18 4-37 0,25 2-67 0,-25 4-81 16,11 1-93-16,-11 0-103 0,0 0-200 16,0 33-205-16,0-33 94 0</inkml:trace>
  <inkml:trace contextRef="#ctx0" brushRef="#br0" timeOffset="42395.56">20996 13893 4985 0,'18'-25'54'16,"-1"14"89"-16,-3-2 111 0,1 3 117 0,-1-3 18 15,-5 4-53-15,-5 4-108 0,-2 1-116 0,-2 4-68 16,0 0-19-16,0 0 11 0,0 0 1 0,-29 33-2 16,29-33-16-16,-29 44-15 0,29-11-40 0,-31 1-79 15,16 8-103-15,15 1-159 0,-24 4-105 0,24 4-33 16,-11 1-1-16,11 2 5 0,0 4-33 0,0 1-92 15,0 3-293-15,0-7 49 0,0-1 174 0</inkml:trace>
  <inkml:trace contextRef="#ctx0" brushRef="#br0" timeOffset="42826.72">21161 14201 4882 0,'19'-28'87'0,"3"6"67"0,-3 4 132 0,4 0 132 15,-9 5 6-15,7 0-8 0,-9 4-111 0,-5 6-114 16,-3 3-19-16,-4 0 9 0,0 0 25 0,0 38 3 16,0-16-69-16,0 6-64 0,-33 8-46 0,33 8-20 15,-23 5-6-15,23 7-4 0,-27 2 0 0,27 3 0 16,-19 2-4-16,19 2-21 0,0-3-33 0,0 0-33 16,0-5-20-16,0-6-1 0,0-7 18 0,0-9 34 15,25-7 31-15,-25-7 20 0,0-8 17 16,29-7 1-16,-29-6-9 0,21 0 2 0,-21-28-7 15,23 3-5-15,-23-9-11 0,20-5-11 0,-20-9-9 0,13-6-7 16,-13-5 7-16,0-7 5 0,0 0 9 16,0 0 13-16,0 3 1 0,0 0 6 0,0 2 2 15,0 2 0-15,0 5 6 0,0 4-2 0,0 2 3 16,0 2-1-16,0 2-5 0,33 4 6 0,-33 2 6 16,39 6 24-16,-12 1 16 0,-2 3 13 0,8 5 11 15,-2 3-16-15,4 7-1 0,0 3-9 0,4 5-9 16,5 3-3-16,-5 2-10 0,-2 0-9 15,2 24-7-15,-3-24-6 0,-7 40-4 0,-5-14 0 0,-7 5-3 16,-5 5-2-16,-6 1-26 0,-6 4-61 16,0 6-84-16,-35 0-126 0,6 2-173 0,-10 1-143 15,-8-3-78-15,-9-6-84 0,-10 0-51 0,-7-4-272 16,1-8 33-16,-5-10 213 0</inkml:trace>
  <inkml:trace contextRef="#ctx0" brushRef="#br0" timeOffset="43642.58">19292 12337 4353 0,'0'-23'28'0,"34"2"55"16,-34 2 67-16,26 3 77 0,-11-3 65 0,-15 6 18 16,16 3-11-16,-16 5-49 0,0 3-85 0,0 2-67 15,0-1-65-15,0 1-25 0,0 0 2 0,0 0 28 16,0 30 25-16,0-30 19 0,-20 46-12 0,20-15-26 15,-19 9-12-15,19 5-16 0,-21 1 5 0,21 2 2 16,-16 2 0-16,16 3-1 0,-10-2-5 0,10 1-6 16,0-2-6-16,0 0-9 0,0-2 5 0,0-1-1 15,0-4-1-15,0-2 9 0,0-2-8 0,29-4 0 16,-29-8 4-16,18-3-5 0,-18-6 6 0,17-5 1 16,-17-3-1-16,0-4 9 0,12-4-17 15,-12-2-19-15,0 0-31 0,0 0-26 0,8-32 3 16,-8 32 19-16,7-37 8 0,-5 12-4 0,-2-4 4 15,0 0 0-15,0 0 17 0,0-2 25 0,0 1 2 16,0-1 6-16,0 2-6 0,0 2 6 0,0 1 1 16,0 1-6-16,0 2 10 0,0 5-10 0,29 0 6 15,-29 4-2-15,35 1-7 0,-15 3 3 0,-1 4-11 16,4 4 8-16,-1 2-1 0,-3 0 4 0,2 0 1 16,-3 32-4-16,1-32-27 0,-3 39-98 15,-3-13-91-15,1 1-86 0,-3 4-50 0,1 1 8 16,-4 2-1-16,1 0-36 0,-5 2-53 0,0 0-66 15,-2 0-149-15,-2-6-199 0,0-2 135 0</inkml:trace>
  <inkml:trace contextRef="#ctx0" brushRef="#br0" timeOffset="43825.7">19706 12848 4067 0,'25'-15'14'0,"2"-1"22"0,-5 2 52 16,-1 1 61-16,-2 3 35 0,-3 1 7 0,-6 0-45 15,-1 5-61-15,-9 1-56 0,0 3-30 0,0 0-7 16,0 0-1-16,0 0 3 0,0 25-50 0,0-25-56 16,0 28-68-16,-23-6-75 0,23 3-52 15,0 2-63-15,-23 2-55 0,23-1-79 0,0 2-219 16,-12-3-37-16,12-1 123 0</inkml:trace>
  <inkml:trace contextRef="#ctx0" brushRef="#br0" timeOffset="43970.2">19727 12447 3947 0,'28'-24'-5'15,"-28"6"3"-15,29 0-1 0,-29 3 0 0,23-2-40 16,-23 8-64-16,13 1-90 0,-13 6-122 0,0 2-89 16,0 0-158-16,0 0-219 0,0 0 119 0</inkml:trace>
  <inkml:trace contextRef="#ctx0" brushRef="#br0" timeOffset="44178.5">20018 12394 4238 0,'14'-12'21'0,"1"-3"43"0,-3 3 48 16,-1 0 50-16,-1-2 28 0,-4 5-26 0,-2 5-45 15,0 2-54-15,-4 2-50 0,0 0-11 0,0 0-5 16,0 33 10-16,0-9-4 0,0 8-32 15,0 6-60-15,0 8-58 0,0 6-46 0,0 3-33 16,23 2-17-16,-23 1-35 0,0-1-47 0,19 1-55 16,-19-4-56-16,14-3-177 0,-14-6-167 0,0-5 117 15</inkml:trace>
  <inkml:trace contextRef="#ctx0" brushRef="#br0" timeOffset="44586.96">20006 12834 3885 0,'0'-18'26'0,"0"2"46"0,0 1 41 0,0 3 36 0,20-2-5 16,-20 5-43-16,0 3-37 0,0 2-39 0,0 1-25 16,0 3-2-16,0 0-6 0,0 0 5 15,-22 0 2-15,22 0 3 0,-29 25-7 0,8-25-1 16,0 22 4-16,1-22-5 0,1 31 9 0,2-13-1 16,1-1-9-16,6 2-7 0,10-4-6 0,-9 3-3 15,9-2 9-15,0-2 10 0,0-3 4 0,40-1 4 16,-18-4-2-16,7-6 1 0,4 0-3 0,7 0 0 15,1 0 4-15,2-35 3 0,3 14 11 0,-1-4 2 16,3-5-2-16,-7-2 2 0,1-2 5 0,-9-2 10 16,-2-1 14-16,-7 0-9 0,-5-2 2 15,-5 2 2-15,-5 1 4 0,-3 0 23 0,-4-3 17 16,-2 4 15-16,0 1 8 0,0 1 3 0,0 1-3 16,0 4 3-16,-31 1-3 0,31 4-1 0,0 3-8 15,-21 4-43-15,21 4-25 0,0 3-30 0,-14 4-25 16,14 3 8-16,0 2 4 0,0 0 0 0,0 25 18 15,0-25 0-15,0 46-9 0,0-15 9 0,0 8-14 16,0 5 1-16,0 4 9 0,0 0-18 0,0 5-8 16,29-3-82-16,-29 1-83 0,0-1-59 0,16-2-63 15,-16-1 2-15,0-6-32 0,15-2-62 0,-15-3-58 16,0-7-64-16,0-3-112 0,0-6-182 0,8-7 133 16</inkml:trace>
  <inkml:trace contextRef="#ctx0" brushRef="#br0" timeOffset="44846.91">20392 12700 3382 0,'0'-26'22'0,"-8"3"24"0,8 4 44 0,-4-2 38 16,4 1 14-16,-6 3-14 0,-1 4-32 0,1 2-40 15,-2 3-36-15,-2 1-10 0,-3 5-10 0,1 1-2 16,-3 1 2-16,-3 0-2 0,-3 0 0 0,0 28 2 16,-1-28-3-16,-1 32 6 0,0-13-2 0,2 2-4 15,-1 0 4-15,5 3-3 0,1-1-3 0,1 0 1 16,7 0-1-16,4 0-1 0,4-2 2 0,0 0 3 15,0-3-2-15,29 0 4 0,-29-4 5 0,41-1-1 16,-16-3-1-16,4-3 8 0,4 0 0 0,-2-4 1 16,2-2 6-16,0-1-10 0,0 0-4 15,-2 0-5-15,-4 0-1 0,0-23-17 0,-7 23-35 16,-1-22-64-16,-4 22-96 0,-7-24-91 0,-2 24-99 16,-4-28-151-16,-2 13-276 0,0-2 108 0</inkml:trace>
  <inkml:trace contextRef="#ctx0" brushRef="#br0" timeOffset="45538.72">20582 12760 4026 0,'19'0'33'16,"0"0"52"-16,-5 0 59 0,0 0 57 0,-1 0 14 16,-3 0-17-16,-4-24-9 0,-1 24-15 0,-5 0-9 15,0-22-28-15,0 22-49 0,0-14-41 0,0 14-43 16,0-17-4-16,0 17-4 0,0-11-9 0,-27 11-20 15,27 0-38-15,0-8-30 0,0 8-11 0,0 0-2 16,0 0 2-16,0 0 20 0,0 0 9 0,0 0 26 16,0 0 32-16,0 0 17 0,0 0 13 0,0 0-4 15,0 0 2-15,0 0-3 0,0 0 3 0,14 0 1 16,-14 0 7-16,0-25 3 0,13 25-3 0,-13-19 2 16,0 19-3-16,0-20-7 0,0 20-3 0,0-21 0 15,0 21-3-15,0-18-1 0,0 18 4 0,0-13-5 16,0 13-4-16,0-5 5 0,-29 5 3 15,29 0 1-15,-27 0 4 0,10 0-4 0,-1 26-3 16,-3-26 4-16,4 28-5 0,1-28 4 0,3 35 2 16,3-16 1-16,4-1-6 0,6 3 6 0,0-3-1 15,0 1-3-15,0-2 9 0,0 1-1 0,0-1 14 16,31-2 13-16,-31-1 9 0,29-2 13 0,-8-2 14 16,-3-2 23-16,1-2 12 0,-1-2 19 0,1-4 4 15,-3 0 5-15,1 0 8 0,-7 0-4 0,3 0-27 16,-1-19-30-16,-6 19-9 0,3 0-24 0,-5-27-1 15,2 27-8-15,-6-22-16 0,0 22-7 16,0-25-4-16,0 14 0 0,0-1-6 0,0 2-1 0,0 2-9 16,-27 2-1-16,27 1 3 0,0-1 3 15,0 6 3-15,0-3 0 0,0 3-7 0,0 0-6 16,0 0 3-16,0 0-3 0,0 0 3 0,0 0 2 16,0 0-2-16,0 0 7 0,0 0-7 0,0 0 0 15,0 0 10-15,0 0-2 0,0 0 16 0,0 0 4 16,0 0-5-16,0 0-6 0,0 0-6 0,0 0-8 15,0 0 2-15,0-23 4 0,17 23-5 0,-17-28 6 16,16 12-2-16,-6-4 0 0,-1 0 4 16,1-1-4-16,0-1 0 0,1 3-4 0,3-2 3 0,-3 1-2 15,1 0 3-15,0 2 3 0,-1 2-7 16,-1 4 0-16,0 2-4 0,1 2-4 0,-3 2-1 16,-4 4-6-16,6 2 6 0,-1 0 3 0,3 29 1 15,3-8 13-15,3 8-14 0,3 4-20 0,0 7-52 16,1 5-56-16,1 3-74 0,-2 2-58 0,1-1-25 15,-7 4-35-15,-1-3-16 0,-1 1-54 0,-7-2-101 16,-4-1-102-16,-2-3-364 0,0-8 59 0,0-3 178 16</inkml:trace>
  <inkml:trace contextRef="#ctx0" brushRef="#br0" timeOffset="46858.88">18885 7964 4515 0,'17'-14'10'16,"-3"0"21"-16,-1 2 16 0,-13 1 14 0,20-5-7 15,-11 7-16-15,-9 3-10 0,0 4-2 0,0 2 47 16,0 0 23-16,0 0 6 0,-29 22-6 0,29-22-55 16,-48 33-24-16,19-10-9 0,-4 4-12 0,-2 3 9 15,0 4-8-15,0 0-13 0,2 5-14 0,4 2-29 16,0 0-5-16,4 5-28 0,0 1-7 0,6 2-18 16,3 0-27-16,4 1-4 0,5 0-15 0,3-2 8 15,4-1 5-15,0-5 9 0,0-6 7 16,33-4 3-16,-33-3-6 0,44-9-3 0,-22-6 6 15,5-2-3-15,2-8-5 0,-2-4-3 0,2 0-21 16,0 0-27-16,-4-32-13 0,-2 32-6 0,-3-47 19 16,-3 18 62-16,-5-5 46 0,-4-3 53 0,-1 0 67 15,-3-2 51-15,-4 3 66 0,2 0 58 0,-2 1 40 16,0 7 19-16,0 6 15 0,0 3 12 0,0 2-3 16,0 6-8-16,0 2-18 0,0 2-42 0,0 7-37 15,0-1-38-15,0-1-33 0,0 1-11 0,16 1-14 16,-16 0-13-16,0 0-8 0,0 0-14 0,0 0-23 15,0 0-16-15,0 0-9 0,0 0-7 16,0 0 12-16,0 0 16 0,0 0 0 0,0 22-4 0,0-22-8 16,0 23-15-16,0-10-4 0,0 1 0 15,0 2 3-15,0 0-4 0,0-1 0 0,0-3 11 16,0-4-3-16,0-2 14 0,25-2-9 0,-25-4-3 16,21 0-5-16,-5 0-5 0,1-25 32 0,2 25 23 15,1-32 32-15,-1 11 26 0,4-2-5 0,-3-3 2 16,1 1-10-16,-3-2-9 0,1 0-8 0,-2 3-10 15,-5-3-21-15,0 1-15 0,-5 2-13 0,1 3-12 16,-6 4-7-16,2 3-10 0,-4 3-1 16,0 3-18-16,0 4-1 0,0 3 3 0,0 1-6 0,-31 0-1 15,31 0-36-15,-41 29-28 0,16-29-20 16,-4 37 3-16,-4-12 25 0,2 3 13 0,-2 1 13 0,4-1-6 16,4 4 3-16,2-2 4 0,5 3 8 15,3-5 15-15,7 1 9 0,8-2 19 0,0-3 11 16,0 0 1-16,0-8 9 0,43-3 6 0,-18-3 42 15,6-3 51-15,2-7 42 0,7 0 33 0,-1 0-8 16,2-23-5-16,1 23-6 0,-1-35-17 0,-4 11-15 16,-2 0-14-16,-2 0-33 0,-6-1-25 0,-2 2-7 15,-2-1-23-15,-5 3 7 0,-1 1 3 0,-7 2-16 16,-2 6-10-16,-3-3-8 0,-1 7-14 0,-2 0-5 16,-2 4 0-16,0 1-12 0,0 3 4 0,0 0 4 15,0 0 1-15,-27 0 10 0,27 35-2 16,-27-35 4-16,27 35-3 0,-29-12 0 0,15 6 0 15,1 1-10-15,-1 3-19 0,14 3-16 0,-17-3-8 16,17 3 3-16,0-2 15 0,0-5 18 0,0-3 15 16,0-5 7-16,0-4 12 0,27-6-7 0,-27-6 2 15,35-3 4-15,-14-2-8 0,6 0 18 0,4-33 32 16,0 10 11-16,4-6 28 0,-4-4 15 0,2-7-19 16,-2-2 2-16,0-3-10 0,-4-1 4 0,-4-2 4 15,-5 2-2-15,-3 1 6 0,-1 3-11 0,-6 1-10 16,-1 4-5-16,-3 0-16 0,-4 4-6 0,0 6-8 15,0 2-1-15,0 8-9 0,0 0-14 16,0 8-12-16,0 2-19 0,0 5 1 0,0 2-1 0,0 0 10 16,-25 27 6-16,25-6 0 0,-17 8-11 15,17 8-55-15,-22 10-47 0,9 7-68 0,1 9-83 16,4 8-72-16,1 9-151 0,3 2-94 0,0 5-38 16,4 0-29-16,-2 0 12 0,2 0-54 0,0-7-305 15,0-10 54-15,0-4 186 0</inkml:trace>
  <inkml:trace contextRef="#ctx0" brushRef="#br0" timeOffset="48381.59">21097 12189 2398 0,'15'5'41'15,"-15"0"22"-15,18 0 25 0,-18-1 25 0,10-4-9 16,-10 0 6-16,0 0 9 0,5 0 1 0,-5 0-10 15,0 0-4-15,0 0-15 0,0 0-8 0,0 0-6 16,0 0-9-16,0 0 0 0,0 0 3 0,0 0 4 16,0 0 8-16,0 0 8 0,0 0 10 0,0 0 12 15,0 0 8-15,0 0 4 0,0 0 9 0,0 0-18 16,0 0-22-16,0 0-18 0,0-26-29 0,0 26 2 16,0-23 17-16,0 7 18 0,-17-4 19 0,17-4 2 15,0-1-14-15,-12-2-6 0,12 2-29 0,-9-4-3 16,9 1 1-16,-8-3-15 0,4 0 18 0,4-4-21 15,0 2-10-15,0-3 7 0,0-1-23 0,0 1 26 16,0 1 15-16,25 0-4 0,-25 4 23 0,0 0-6 16,20 8-13-16,-20-2 0 0,21 5-16 15,-21 4-12-15,15 0-6 0,-15 5-12 0,14 2-1 16,-14 3-7-16,10 0-12 0,-10 3-35 0,5 0-72 16,-5 2-94-16,0 1-92 0,0 0-55 0,0 0-27 15,0 0-22-15,0 0-31 0,0 0-19 0,0 0-35 16,0 0-60-16,0 25-232 0,0-25 64 0,-23 0 132 15</inkml:trace>
  <inkml:trace contextRef="#ctx0" brushRef="#br0" timeOffset="48781.73">20793 11492 2861 0,'-4'22'21'15,"2"-22"22"-15,-2 0 27 0,4 0 40 0,0 0 22 16,0 0 26-16,0 0 26 0,0 0-1 0,0 0-5 16,0 0-14-16,0 12-27 0,0-12-13 0,0 0-5 15,0 0-16-15,0 0-10 0,0 0-25 16,0 0-34-16,21 0-20 0,-21 0-12 0,22 0 9 15,-1 0 20-15,-2 0 21 0,5-19 13 0,7 19 11 16,7 0 18-16,1 0 20 0,4 0 28 0,3 0 29 16,3 0 9-16,3 0 13 0,4 0 6 0,-5 0-13 15,-1 0-11-15,-2 0-22 0,-7 0-35 0,-6 0-29 16,-6 0-32-16,-8 0-33 0,-7 15-11 0,-3-15-11 16,-3 0-6-16,-6 0 3 0,0 0-5 0,-2 0 1 15,0 0 4-15,0 0-20 0,0 0-52 0,0 0-61 16,0 0-122-16,0 0-122 0,0 0-80 0,0 0-68 15,0 0-26-15,0 0-31 0,-19 0-69 0,19 0-249 16,0 0-22-16,0 0 173 0</inkml:trace>
  <inkml:trace contextRef="#ctx0" brushRef="#br0" timeOffset="50698.47">21779 11854 2007 0,'0'0'60'0,"-10"0"28"0,10 0 27 0,-6 0 22 16,6 0-37-16,0 0-11 0,0 0-6 0,0 0-1 15,0 0-3-15,0 0 3 0,0 0-4 0,0 0 6 16,0 0 2-16,0 0 3 0,0 0 12 0,0 0 1 16,0 0-2-16,0 0 0 0,0 0-10 0,0 0 7 15,0 0 13-15,0 0-17 0,0 0-10 0,0 0-29 16,33 0-19-16,-13 0 14 0,7 0 20 0,6 0 21 15,9 0 15-15,7 0 9 0,7 0 0 0,2 0-1 16,-2 0-8-16,4 0-6 0,0 0-7 16,0 0 8-16,-5 0 18 0,-1 0 4 0,-4 0 3 15,-5 0-29-15,-1 0-34 0,-13 17-19 0,-4-17-28 16,-9 0-20-16,-3 0-15 0,-7 0-51 0,-4 0-18 16,-4 9 19-16,0-9 5 0,-35 0 11 0,6 5-19 15,-6-5-50-15,-11 0-24 0,-14 0 6 0,-12 0 24 16,-9 0 32-16,-7 0 13 0,-3 0 6 0,-4 0-2 15,6-27-2-15,0 27 10 0,10 0 15 0,11-17 17 16,10 17 13-16,13 0 5 0,12 0 11 0,10-12 46 16,8 12 43-16,5 0 43 0,10 0 18 15,0 0-29-15,0 0-22 0,31 0-20 0,-31 0 14 16,54 0 30-16,-19 0 40 0,10 0 14 0,7 0 6 16,2 0-5-16,6 0-26 0,0 0-14 0,0 0-25 15,2 0-18-15,-2 0-23 0,-5 0-24 0,-1 0-13 16,-4 15-23-16,-5-15-9 0,-1 0 0 0,-7 0-8 15,-10 0 3-15,-5 0-13 0,-3 0-24 0,-9 0-61 16,-3 0-12-16,-7 9 15 0,0-9 22 0,-36 9 46 16,10-9-23-16,-14 6-58 0,-9-2-34 0,-11 0-10 15,-8 0 17-15,-7-2 22 0,3-2 25 0,1 0 19 16,3 0 7-16,6 0 30 0,11 0 12 16,9 0 18-16,9 0 14 0,12 0 1 0,9 0 17 0,0 0 49 15,10 0 15-15,2 0 22 0,0 0 4 16,37 0-47-16,-8 0 22 0,8 0 19 0,13 0 29 15,10 0 32-15,10 0-2 0,4 0 1 0,5 0-20 16,-1 22-9-16,-1-22-15 0,-5 0-26 0,-6 0-28 16,-4 17-32-16,-14-17-26 0,-5 0-10 0,-8 8-10 15,-8-8-6-15,-12 0-24 0,-3 0-62 0,-6 0-38 16,-6 5 4-16,0-5-7 0,-37 3 13 0,4-1-18 16,-10 2-60-16,-9 0-30 0,-16-3-16 0,-11 1 11 15,-8-2 25-15,-1 0 26 0,-1 0 43 0,0 0 52 16,10 0 31-16,7 0 34 0,14 0 25 0,13 0 45 15,11 0 113-15,12 0 138 0,9 0 91 0,9 0-26 16,4 0-70-16,0 0-102 0,41-21-47 0,-12 21 16 16,5-13 6-16,13 13-13 0,9-12-25 15,8 12-25-15,6-10-23 0,-2 10-9 0,3 0-10 16,-1-5 0-16,-4 5-7 0,-6-2-13 0,-6 2-12 16,-9-1-18-16,-12 1-9 0,-2 0-4 0,-8-1-8 15,-8 0-15-15,-9 1-49 0,-2 0-38 0,-4 0 5 16,0 0 14-16,-35 0 27 0,6 0 13 0,-8 0-31 15,-13 0-43-15,-10 0-9 0,-14 0-9 0,-5 0-22 16,-4 0 17-16,5 0 7 0,6 0 20 0,-1 0 56 16,11 0 31-16,13 0 20 0,13-17 18 15,10 17 9-15,11 0 31 0,1 0 77 0,12 0 37 16,2 0 0-16,0 0-18 0,28 0-57 0,-3 0-22 16,6 0 10-16,9 0 3 0,7 0-7 0,7 19-10 15,4-19-13-15,4 0-12 0,0 15-6 0,-4-15-3 16,-5 11-10-16,-7-11-4 0,-7 14-5 0,-2-14-6 15,-14 9-2-15,-6-9-7 0,-7 5-47 0,-4-4-47 16,-2-1-24-16,-4 2 10 0,0-2 46 0,0 4 51 16,-37-3 23-16,14 4-43 0,-14-3-27 0,-2 1-30 15,-9-1-6-15,-1-1 22 0,-1 0 19 0,-2-1 24 16,5 0 11-16,10 0 16 0,6 0 21 0,8 0 2 16,8 0 34-16,5 0 62 0,10 0 38 0,0 0 34 15,0 0-30-15,0 0-58 0,0 0-54 16,35 0-28-16,-14-15 8 0,6 15 9 0,0 0 7 15,4 0-2-15,0 0-12 0,2 0-5 0,-6 0-7 16,-3 0-4-16,-5 0-34 0,-2 0-72 0,-7 0-94 16,-2 0-131-16,-8 0-102 0,4 0-47 0,-4 0-21 15,0 0-22-15,0 0-46 0,0 0-142 0,-33 0-303 16,33 0 156-16</inkml:trace>
  <inkml:trace contextRef="#ctx0" brushRef="#br0" timeOffset="51917.99">23102 11546 1650 0,'6'0'40'0,"-2"0"42"0,-4 18 33 0,5-18 31 15,-5 0-8-15,0 0-1 0,2 0 8 0,-2 0 21 16,0 0 16-16,0 0 16 0,0 0 10 0,0 0 7 16,2 0 2-16,-2 0-15 0,2 10-6 0,-2-10-14 15,2 0-8-15,-2 0-1 0,0 0-2 0,0 0 10 16,0 0 18-16,2 0 20 0,-2 0 29 0,2 0 8 16,-2 0-14-16,2 0-5 0,-2 0-35 0,0 0-27 15,4 0-48-15,0 0-55 0,-4 0-38 0,2-20-25 16,7 20 5-16,-3-14 8 0,4 14 14 0,1-22 3 15,1 8 11-15,-4 2-2 0,7-4-4 0,-3-2-1 16,3 0-12-16,-7-4 3 0,6-3 15 0,1 0 11 16,-3-2 11-16,1-4 1 0,1-3 2 15,-4 4 13-15,1-2 9 0,-1 1 9 0,-2 2-4 16,3 1-23-16,-1 1-24 0,-4 4-19 0,5 4-25 16,-3 1-10-16,-2 3 0 0,0 2 0 0,0 3 0 15,-1 2 0-15,-5 4 0 0,0-2-29 0,0 3-84 16,0 3-100-16,0 0-129 0,0 0-162 0,0 0-137 15,0 0-23-15,0 0 48 0,0 0 72 0,-23 31 78 16,23-31-21-16,0 35-71 0,-19-13-113 0,19 1-156 16,-12 1 144-16</inkml:trace>
  <inkml:trace contextRef="#ctx0" brushRef="#br0" timeOffset="52289.96">23284 11079 4199 0,'0'-17'56'0,"27"1"58"0,-27-2 76 0,31 4 99 15,-31-2 61-15,19 4 41 0,-19 2-5 0,0 4-55 16,12 3-105-16,-12 1-98 0,0 2-72 0,0 0-47 16,0 0-20-16,0 0-3 0,0 0 2 0,0 0 0 15,0 29 11-15,-23-29 6 0,23 36-6 0,-20-11 8 16,20 3 0-16,-34 3-9 0,18 1 11 0,-3 2-5 16,1-2-5-16,1-1 5 0,3-4-5 0,-5 0 2 15,5-5 3-15,3-6-5 0,5-3 7 16,-2-2 7-16,4-5 9 0,2-3 99 0,2-3 84 15,0 0 50-15,0 0-14 0,0 0-94 0,0-26-94 16,0 26-59-16,37-39 5 0,-37 12 0 0,37-3 4 16,-10-5-1-16,0-3 3 0,2 2 11 0,2 0 13 15,2 3 11-15,-2 2 14 0,-4 4 8 0,0 2 1 16,-5 5 1-16,1 2-16 0,-9 5-21 0,3 2-14 16,-9 4-13-16,-1 2 0 0,-3 2 0 0,-4 2-20 15,4 1-63-15,-4 0-81 0,0 0-85 0,0 0 21 16,0 24 41-16,0-3-38 0,0 5-65 0,0 3-189 15,0 6-103-15,0 3-1 0,23 5 1 16,-23 3 7-16,0-1-82 0,0-1-267 0,16-5-4 16,-16-1 182-16</inkml:trace>
  <inkml:trace contextRef="#ctx0" brushRef="#br0" timeOffset="58829.33">14650 7679 2036 0,'0'0'6'0,"0"0"7"0,0 0 13 0,0 0 10 15,0 0 14-15,0 0 25 0,0 0 13 0,0 0 16 16,0 0 5-16,0 0-17 0,0 0-17 0,0 0-16 15,0 0-20-15,-17 0-6 0,17 0-7 0,0 0-9 16,0 0 2-16,0 0 1 0,0 0 7 0,0 0 12 16,0 0 10-16,0 0 4 0,0 0 3 0,0 0-3 15,0 0 0-15,0 0 0 0,0 0 5 0,0 11 14 16,0-11 10-16,0 0 18 0,0 0 12 0,0 0 6 16,0 0 3-16,0 0-10 0,0 0-12 0,0 0-25 15,0 0-22-15,31 0-21 0,-31 0-13 16,41 0-5-16,-12 0-2 0,11 0 6 0,5 0-2 15,9 0 5-15,10 0-2 0,6 0 0 0,7 0 0 16,8 0-4-16,3 0 1 0,8 0-11 0,3 0 2 16,6 0 12-16,3 17 17 0,5-17 21 0,1 0 4 15,2 0-9-15,4 0-15 0,2 0-14 0,-5 0-1 16,1 0 2-16,-12 0 6 0,-1 0 6 0,-10 0 18 16,-4 0 16-16,-8 0 3 0,-11 0 8 0,-8 0-7 15,-8-17 1-15,-6 17 10 0,-11 0 7 0,-6-11-3 16,-10 11-15-16,-5 0-29 0,-7-7-24 0,-1 7-16 15,-8 0-4-15,2-4 0 0,-4 4-4 16,0 0-4-16,0 0-36 0,0-4-62 0,0 4-60 16,0 0-70-16,0 0-44 0,0 0-15 0,0 0-31 15,0 0-16-15,-18 0-22 0,18 0-36 0,-19 0-59 16,3 0-194-16,-1 22-96 0,-4-22 117 0</inkml:trace>
  <inkml:trace contextRef="#ctx0" brushRef="#br0" timeOffset="60006.01">1745 8806 2063 0,'-15'5'22'0,"7"-1"13"0,0 0 17 16,6 1 36-16,2-5 9 0,-2 0 30 0,2 0 24 15,0 0 9-15,0 0 15 0,0 0 1 0,0 0-2 16,0 0-17-16,0 1-22 0,0-1-28 0,0 0-20 16,0 0-13-16,0 0-14 0,0 0-4 0,0 0-4 15,0 0-4-15,0 0-1 0,0 0-3 0,0 0-8 16,0 0-7-16,16 0-9 0,-16 0-7 0,0 0-7 16,0 0 0-16,12 0-4 0,-12 0 2 15,23 0 6-15,-8 0 6 0,7 0 12 0,5 0 8 16,4 0 4-16,9 0-4 0,1 0 0 0,9 0-12 15,-1 0-11-15,15 0-1 0,2 0-10 0,3 0-1 16,19 0 0-16,8-22-3 0,11 22 0 0,17 0 3 16,8-19-8-16,15 19 1 0,6 0 4 0,10-10 2 15,7 10 23-15,1 0 17 0,1 0 10 0,2 0 6 16,-3 0-10-16,-3 0-22 0,-5 0-13 0,0 0-11 16,-4 0-2-16,3 0 3 0,-1 0 8 0,0 0 4 15,5 0 6-15,-1 0 10 0,-4 15 4 16,-2-15 3-16,-8 0 3 0,-2 0-13 0,-8 0-5 0,-5 0-7 15,-4 0-10-15,-6 0 2 0,7-22 2 0,-7 22-2 16,-6 0 6-16,-7-19 9 0,-5 19 4 16,-11-14 14-16,-8 14-3 0,-13-20-2 0,-7 8 0 15,-9 2-12-15,-7-3-3 0,-5 1-1 0,-5-1-9 16,-6 4-2-16,-1-4 2 0,-7 2-2 0,-3 1-4 16,-1-1 7-16,0 3-8 0,-4-2-9 0,-1 3 3 15,-1 0-4-15,-2-1 7 0,-1 4 4 0,-1-2-4 16,-3 1 1-16,-2 2-4 0,-1-1 0 0,-3-1 4 15,0 5-1-15,-2-3-6 0,0 1 7 0,-4 2-1 16,2-2-5-16,0 2 12 0,-2-1-2 0,0 1-11 16,0 0 7-16,0 0-3 0,0 0-4 15,0 0 10-15,0 0 0 0,0 0-6 0,0 0 6 0,0 0-14 16,0 0-60-16,0 0-42 0,0 0-53 16,0 0-46-16,0 0-10 0,0 0-29 0,0 0-28 15,0 0 7-15,0 0-6 0,0 0-12 0,-18 27-11 16,18-27-74-16,-17 24-129 0,17-8-169 0,-18 0 89 15</inkml:trace>
  <inkml:trace contextRef="#ctx0" brushRef="#br0" timeOffset="64413.79">9912 8704 1212 0,'-4'0'58'0,"2"10"62"15,0-10 33-15,0 0 28 0,2 0-31 0,0 0-36 16,0 0-8-16,0 0-6 0,0 0-8 0,0 0-4 16,0 0-3-16,0 0 0 0,0 0 0 15,0 0-1-15,0 0-10 0,0 0-8 0,0 0-9 0,0 0-7 16,0 0-6-16,0 4-3 0,0-4-3 16,0 0-3-16,0 0 3 0,0 0-2 0,0 0 2 15,0 0 3-15,0 3-3 0,14-3 0 0,-14 0-1 16,0 0-1-16,0 0 3 0,0 0 5 0,0 1-4 15,0-1 1-15,10 2-3 0,1-2-4 0,-3 1 11 16,4 0 19-16,3 0 10 0,3 1 15 0,3-1 1 16,4 0-14-16,0-1-6 0,4 1-6 0,-3-1-4 15,3 0 1-15,5 0-4 0,3 0-2 0,4 0-6 16,7 0-3-16,3 0-1 0,7-20 2 0,10 20 3 16,9 0 5-16,3 0 10 0,7-17 3 0,10 17 7 15,3 0-3-15,5-13-4 0,7 13-14 16,1-10-21-16,9 10-12 0,13-8-14 0,11 8-4 15,12-4 4-15,11 4 4 0,9 0 22 0,2 0 4 16,10 0 8-16,0 0 4 0,0 0-19 0,0 0-3 16,-1 0 4-16,-6 0 16 0,-7 0 39 0,0 0 25 15,-2 0 6-15,-9 0 7 0,-4 0-19 0,-6 0-11 16,-4 0 2-16,-4 0-25 0,-2-25-15 0,-5 25-9 16,-3-15-4-16,-9 15-4 0,-4-16 4 0,-6 16-5 15,-9-12-4-15,-3 2 2 0,-11 3-5 0,-2 0-2 16,-2 0-5-16,-7 2-3 0,-3-1-1 0,-9-1 12 15,-1 2-1-15,-7 0 3 0,-6 0 5 0,-7 1 0 16,-1 1 1-16,-7-3 3 0,-1 2-3 0,-7-1-6 16,0 1-3-16,-4-1-6 0,-2 0-6 15,0 0-5-15,-4-1-4 0,-5 0-7 0,-1 0 0 16,2 0-2-16,-7 0-1 0,0 2 1 0,-1-2 0 16,-3 3-2-16,3 1 1 0,1-1-2 0,-6 0-1 15,1 2 2-15,1-2-3 0,-4 1 1 0,-2-1-18 16,2 2-85-16,-3 0-95 0,-1 1-153 0,-2 0-143 15,2-1-60-15,-2 1-43 0,0 0-17 0,0 0 39 16,0 0-1-16,0 0-97 0,-31 23-158 0,31-23 122 16</inkml:trace>
  <inkml:trace contextRef="#ctx0" brushRef="#br0" timeOffset="67373.83">3006 8883 1164 0,'0'0'6'0,"0"0"0"16,0-7 4-16,18 7-1 0,-18-5-2 0,0 3 13 15,19-2 11-15,-19 0 10 0,10 1-3 0,-10 1-14 16,10-1-10-16,-10 0-4 0,7-1-3 0,-7 0 20 16,4 1 13-16,0-1 3 0,0 2 9 0,-4-2-10 15,2 0-1-15,0 0-3 0,-2 0 2 0,0 2 3 16,2-3-8-16,-2 2 7 0,0-2-2 0,0 3-2 15,0-1 4-15,0 0-14 0,0 2-2 0,0 0-12 16,0-1-7-16,0 1-1 0,0 1-4 16,0-1 1-16,0 1-3 0,0 0-3 0,0-1 1 15,0 1-5-15,0 0-3 0,-14-2-7 0,14 2-21 16,0-1-8-16,0 1-23 0,0-1-32 0,0-1-23 16,0-3-19-16,0 0-19 0,-13-3 18 0,13-2 26 15,-14-1 4-15,2-4 12 0,1-2-31 0,1-1-44 16,-3-5-23-16,1-1 35 0</inkml:trace>
  <inkml:trace contextRef="#ctx0" brushRef="#br0" timeOffset="68039.22">2857 7896 1919 0,'10'-4'16'0,"-4"0"40"0,-4-1 37 0,0-1 39 15,3 3 16-15,-3-2-10 0,-2 1 1 0,2 0 0 16,-2 3 3-16,0-2 5 0,0 0-6 16,0 3-7-16,0-3-9 0,0 3-14 0,0-2-14 15,0 2-14-15,0-2-10 0,0 2-2 0,0 0 3 16,0 0 1-16,0 0 8 0,0 0-6 0,0 0-8 16,0 0-10-16,0 0-24 0,0 0-9 0,0 0-15 15,0 0-7-15,0 0-5 0,0 0-3 0,0 0-1 16,0 0 2-16,0 0 24 0,0 0 44 0,0 28 13 15,0-28-1-15,0 31-18 0,0-10-41 0,-27 4-12 16,27 5 4-16,-19 3 11 0,19 1 14 0,-23 2 11 16,23 1 9-16,-26 4 1 0,15-1-12 15,3 5-7-15,-4 3-13 0,7 0-15 0,-1 1-2 16,2 0 6-16,2-2-4 0,2 1-1 0,0-2 0 16,0-5-7-16,0-1 0 0,0-4 2 0,0-2 1 15,25-5-1-15,-25 1 2 0,0-4-1 0,23-3-2 16,-23-4-2-16,16-1 0 0,-16-2-46 0,10-1-65 15,-10-6-75-15,17 1-98 0,-7-1-100 0,3-1-115 16,1 0-154-16,5 2-302 0,8-3 102 0,8 1 180 16</inkml:trace>
  <inkml:trace contextRef="#ctx0" brushRef="#br0" timeOffset="68983.39">9562 7951 2494 0,'15'-4'45'0,"-1"0"37"16,1 1 40-16,-1-1 31 0,1 0-22 15,-5-1-18-15,-2 3-30 0,-1 1-27 0,-3 1-26 16,-2 0-16-16,-2 0 3 0,0 0 50 0,0 0 44 16,0 26 38-16,0-26-4 0,0 35-46 0,0-11-32 15,0 3-13-15,-25 8 24 0,25 0 3 0,-29 4-2 16,29-2-18-16,-31 1-18 0,15 5 8 0,-1 1 0 15,3 3-4-15,-1 3-12 0,5 0-16 0,10 0-9 16,-15 3-1-16,15 1-2 0,-8-2-5 0,8-5 6 16,0 0-6-16,0-5-6 0,0-2 4 15,0-4-7-15,0-1 3 0,0-6 7 0,0-3-22 16,0 1-63-16,0-7-56 0,0-1-85 0,0-2-83 16,0-2-50-16,0-2-70 0,0 0-110 0,-23-1-238 15,23-3 63-15,0-1 126 0</inkml:trace>
  <inkml:trace contextRef="#ctx0" brushRef="#br0" timeOffset="69751.47">11735 7817 3098 0,'0'-18'54'0,"0"1"53"0,0 2 65 16,-2 1 60-16,2-1-6 0,0 4-11 0,0 5-26 16,0-1-30-16,0 4-25 0,0-1-26 15,0 1-26-15,0 2-29 0,-21-1-22 0,21 2-14 16,-29 0-13-16,9 0 2 0,-1 0-4 0,-2 21 2 0,-2-21 7 15,1 35 3-15,-3-11 19 0,-2 7 6 16,4 0 0-16,-2 9 5 0,2 1-14 0,1 2-12 16,-1 4-4-16,6 2-17 0,5 1 3 0,-1 0 7 15,7 7-1-15,2-2 0 0,4 5 6 0,2-1-5 16,0 1-5-16,0 1-47 0,0-4-58 0,29 2-62 16,-29-6-55-16,24-3-21 0,-24-5-44 0,31-5-43 15,-14-3-52-15,2-4-54 0,1-3-92 0,1-2-214 16,-2-8 48-16,5-5 125 0</inkml:trace>
  <inkml:trace contextRef="#ctx0" brushRef="#br0" timeOffset="70443.38">17031 7678 3410 0,'27'0'41'0,"-2"0"35"0,2 0 47 0,-1 0 59 0,-3 0 23 16,4 0 26-16,-6 0 6 0,-5 0 4 0,-1 0-14 16,-5 0-26-16,-4 0-51 0,0 0-60 15,-1 0-54-15,-5 0-35 0,2 0 11 0,-2 0 25 16,0 29 38-16,0-6 18 0,0 6 14 0,0 7 17 16,0 5 15-16,0 6 6 0,0 3-5 0,-25 0-28 15,25 3-32-15,-19 4-13 0,19-2-25 0,-25 4-17 16,9 4-14-16,-3 2-7 0,1 0 1 0,-5 1-4 15,-2-2 1-15,-4-2-3 0,0-3-36 0,2-6-103 16,-2-4-103-16,-2-8-126 0,3-5-78 0,-1-6-2 16,4-7-24-16,-2-3-24 0,2-5-42 15,0-5-82-15,3-1-253 0,3-9 71 0,0 0 157 0</inkml:trace>
  <inkml:trace contextRef="#ctx0" brushRef="#br0" timeOffset="78046.97">23559 9379 1005 0,'0'6'31'0,"0"-2"14"0,0-1 3 16,0-1 30-16,0-1-14 0,2-1 9 0,-2 0 11 15,0 0-9-15,0 0-6 0,0 0-9 0,0 0-9 16,0 0 9-16,0 0-2 0,0 0 7 0,0 0 6 16,0-19-10-16,0 19 5 0,0 0 4 0,-21 0 0 15,21-13 3-15,0 13 6 0,0 0 2 0,0-8 11 16,0 8-3-16,-10 0 7 0,10-3-6 16,0 3-8-16,0 0 8 0,0 0-7 0,0 0 5 15,0 0 6-15,0 0-1 0,0 0-3 0,0 0-2 16,0 0-2-16,0 0-7 0,0 0 6 0,0 0-6 15,0 0-7-15,0 0 0 0,0 0-11 0,0 0-5 16,0 0-1-16,0 0-9 0,0 0-12 0,0 0 4 16,0 0-4-16,0 0 6 0,0 0 3 0,0 0 3 15,0 0 6-15,0 0 2 0,0 0-3 0,0 0-17 16,0 0-16-16,19 0-20 0,-19 0-7 0,27 0 0 16,-11 0 7-16,3 0-5 0,5 0 9 0,3 0 1 15,2 0-5-15,0 0 23 0,-2 0 5 0,0 0 15 16,2 0 24-16,-4 0 13 0,0 0 21 15,-9 0 31-15,1 0 5 0,-5 0 2 0,-4 0-4 16,-2 0-16-16,-1 0-10 0,-5 0-15 0,4 0-17 16,-4 0-22-16,0 0-11 0,0 0-13 0,0 0-16 15,0 0-8-15,0 0-10 0,0 0-3 0,0 0 3 16,0 0-34-16,0 0-77 0,0 0-65 0,0 0-76 16,0 0-38-16,0 0 3 0,0 0-9 0,0 0-6 15,0 0-6-15,0 0-2 0,0 0 9 0,0 0 22 16,0 0 18-16,0 0 33 0,0 0 55 15,0 0 58-15,0 0 57 0,0 0 45 0,0 0 20 0,-19 0 8 16,19 0 37-16,0 0 39 0,0 0 22 0,-8 0 41 16,8-17 10-16,0 17 7 0,0 0 19 15,0-17-1-15,0 17-1 0,0 0-9 0,0-10-14 16,0 10-14-16,0 0-14 0,0-5-9 0,0 5-16 16,0 0 0-16,0 0-9 0,0 0-1 0,0 0 0 15,14 0-13-15,-14 0-12 0,0 0-23 0,0 0-22 16,15 0-8-16,-15 0-12 0,20 0 8 0,-9 0 13 15,1 0 8-15,5 0 14 0,-3 0 0 0,1 0-2 16,1 0-7-16,-1 0 3 0,1 15 13 0,1-15 13 16,-1 0 8-16,-1 0 5 0,1 13-11 15,-1-13-19-15,-3 0 1 0,1 9-16 0,-3-9-3 0,-2 0-4 16,-2 5-22-16,-1-5-5 0,3 0-21 16,-8 0 3-16,0 3 0 0,0-3-8 0,0 0 18 15,0 4 0-15,0 1 8 0,0 1 9 0,-35 3 0 16,35 2 1-16,-33 3-58 0,14 0-63 0,-6 1-66 15,2 1-70-15,-3-1-16 0,-3-1-23 0,2-2-47 16,0 0-64-16,6-1-80 0,-6 2-102 0,5 4-248 16,5-4 13-16,7 0 150 0</inkml:trace>
  <inkml:trace contextRef="#ctx0" brushRef="#br0" timeOffset="84837.86">4885 10531 1708 0,'0'0'19'0,"22"0"11"0,-22 0 5 16,25-16 16-16,-12 16 9 0,-1 0 18 0,-4 0 17 16,-8-14 1-16,13 14-18 0,-7 0-17 0,-2 0-18 15,-4 0-17-15,2 0-5 0,-2 0-6 16,0 0 2-16,0 0 5 0,0 0 3 0,0 0 6 16,0 0 10-16,0 0 4 0,0 0 6 0,0 0 5 15,0 0 3-15,0 0 3 0,0 0 3 0,0 0-2 16,-21 0 2-16,21 0 7 0,0 0 6 0,0 0 6 15,0 0 1-15,0 0 0 0,0 0-2 0,0 0-4 16,0 0-4-16,0 0 0 0,0 0 0 0,0 0 4 16,0 0 1-16,0 0 4 0,0 0-2 0,0 0-4 15,0 0-8-15,0 0-11 0,0 0-9 0,0 0-7 16,0 0-8-16,0 0-10 0,0 0-7 0,21 0-5 16,-21 0-7-16,17 0-4 0,1 0-1 0,9 0-7 15,8 0 7-15,11 0 5 0,9 0-3 16,14 23 3-16,3-23-4 0,9 0-2 0,1 16 4 15,9-16 15-15,0 0 16 0,4 0 13 0,0 0 2 16,5 0-14-16,7 0-18 0,13 0-14 0,12 0-6 16,19 0 5-16,17 0-3 0,9-25-2 0,12 25 2 15,11 0-8-15,9-19 10 0,2 19-3 0,0-15 6 16,-5 15 4-16,-7-11 9 0,-3 11 19 0,-4-9 8 16,-6 9 21-16,-4-5 6 0,-8 5-3 0,-7-6 1 15,-8 2-8-15,-6 1-5 0,-14-2-3 0,-11 0 7 16,-16 0 4-16,-13-2 1 0,-16 1 18 0,-15-1 7 15,-12 3 2-15,-13-1-8 0,-8 0-19 16,-8 1-31-16,-6 1-23 0,-9 1-5 0,-4 0-7 16,1 2-7-16,-9-3-71 0,0 3-93 0,0 0-89 15,0 0-79-15,0 0-21 0,0 0-29 0,0 0-5 16,0 0-26-16,0 0-37 0,-25 0-100 0,25 0-288 16,-29 27 116-16</inkml:trace>
  <inkml:trace contextRef="#ctx0" brushRef="#br0" timeOffset="86557.38">11338 10542 2364 0,'-6'-14'18'0,"0"14"3"0,4-9 1 16,0 9 4-16,2 0 0 0,0 0 11 0,0 0 18 15,0 0 18-15,0 0 9 0,0 0 9 0,0 0 0 16,0 0-12-16,0 0-12 0,0 0-18 0,0 0-11 16,0 0-10-16,0 0-5 0,0 0 2 0,0 0 12 15,0 0 17-15,0 0 4 0,0 0 9 0,0 0-5 16,0 0-7-16,0 0-2 0,0 0-8 0,0 0-3 15,0 0-3-15,0 0 3 0,0 0 0 16,0 0 4-16,0 0 1 0,0 0-3 0,0 0 1 16,0 0-4-16,0 0-1 0,0 0 4 0,0 0-4 15,0 0-3-15,0 0 1 0,0 0-9 0,24 0 3 16,-24 0 0-16,0 0-5 0,27 0 12 0,-27 0-3 16,27 0 9-16,-8 0 1 0,-3 16-9 0,1-16-6 15,1 0-7-15,1 0-1 0,-2 0 5 0,-1 0 0 16,1 0 3-16,1 0 0 0,3 0 1 0,0 0 7 15,1 0 6-15,1 0 4 0,2 0-4 0,0 0 5 16,4 0-2-16,-5 0 0 0,3 0 7 0,0 0-2 16,0 0-7-16,4 0 0 0,2 0 0 15,0-16-8-15,0 16 4 0,5 0-4 0,-1 0 13 16,-2-11 4-16,2 11-4 0,0-7 1 0,0 7-19 16,1-5 13-16,-1 3 3 0,-2-2 14 0,0 2 3 15,0 0-3-15,-2-1-1 0,0 0-8 0,-2 1 5 16,-2-1-4-16,2 1-6 0,-2-2-6 0,-2 3-13 15,2-2-14-15,-2 1-6 0,2 0-7 0,2-1-3 16,2 2 1-16,0-1 3 0,0 1-1 0,-2-2-3 16,0 3 3-16,4 0-12 0,3 0 12 0,1 0-5 15,6 0 0-15,1 0 5 0,5 0-7 0,7 0 1 16,-2 0 1-16,4 0 6 0,-2 19 4 0,2-19 6 16,-6 0 1-16,-1 0 5 0,1 13 12 0,0-13 7 15,-2 0 11-15,-1 0-5 0,-1 0 3 0,-1 0-15 16,7 0-7-16,-4 0-3 0,0 0-15 15,1 0 4-15,-1 0-6 0,-2 0-1 0,3 0-3 0,-1 0 2 16,-2 0 1-16,1 0-3 0,3 0 5 16,0 0-4-16,2 0 1 0,0 0 2 0,1 0-3 15,-1 0 7-15,0 0 3 0,0 0 9 0,-2 0 3 16,-1 0 2-16,1 0-2 0,0 0-1 0,0 0-2 16,1 0-4-16,1 0 1 0,-2 0-7 0,4 0 1 15,4 0-4-15,-6 0 2 0,2 0 2 0,-1 0-4 16,1 0-3-16,6 0-2 0,5 0-2 0,-5 0 3 15,6 0 5-15,2 0 1 0,7 0 0 16,4 0 5-16,-1 18 7 0,-1-18 0 0,2 0 6 16,-3 0-5-16,3 16 4 0,-5-16 5 0,-3 0-4 15,-3 8 8-15,-4-8-7 0,-4 0-4 0,-2 6 0 16,-4-6-8-16,2 0-6 0,-2 0-5 0,0 0-7 16,6 0-3-16,4 0 1 0,5 0 0 0,3 0 0 15,5 0 0-15,1 0-1 0,5 0 1 0,4 0-2 16,4-14 2-16,0 14-1 0,-2 0 0 0,-2 0-3 15,-2 0 0-15,2 0 0 0,-2 0-1 0,0 0 2 16,-4 0 2-16,-1 0-2 0,5 0 3 0,-4 0 3 16,0 0-4-16,-7 0 3 0,-5 0 5 0,-3 14 0 15,-8-14 11-15,-4 0 30 0,-6 0 14 0,-11 0 5 16,-6 0-4-16,-6 0-29 0,-4 0-13 16,-7 0-7-16,-3 0-5 0,-3-21 2 0,-5 21-5 15,-1 0 3-15,-4 0 0 0,2 0-3 0,-4 0 1 16,2-10-3-16,-2 10-4 0,0 0-38 0,0 0-64 15,0 0-70-15,0 0-101 0,0 0-98 0,0 0-115 16,0 0-77-16,0 0-38 0,-21 0-24 0,21 0 24 16,-16 0 15-16,16 0-22 0,-27 0-128 0,6 0-13 15,-8 0 132-15</inkml:trace>
  <inkml:trace contextRef="#ctx0" brushRef="#br0" timeOffset="88353.58">22997 11526 1848 0,'0'0'34'0,"0"0"23"0,16-1 22 0,-16-1 23 15,0 2-13-15,0-1-6 0,0 1 4 0,0 0-9 16,0 0-3-16,0 0-1 0,0 0-15 0,0 0-2 15,0 0-7-15,0 0-3 0,0 0 7 0,0 0 2 16,0 0 6-16,0 0 4 0,0 0 3 0,0 0 7 16,0 0 1-16,0 0 4 0,0 0-4 0,0 0 2 15,0 0-1-15,0 0-7 0,0 0 1 0,0 0-6 16,0 0-5-16,0 0 4 0,0 0-7 0,0 0-2 16,0 0 1-16,23 0-9 0,-23 16 5 15,17-16 5-15,-17 0 3 0,24 12 4 0,-7-12-3 16,1 12-2-16,5-12-4 0,0 13 0 0,8-5 13 15,-4-2 1-15,8-1 7 0,2 3 7 0,0-3-8 16,7-1-2-16,-3 0 3 0,3-2 13 0,1 0 10 16,-6-1 8-16,5-1 0 0,-1 0 0 0,-4 0 15 15,7 0 22-15,-9 0 20 0,6 0 23 0,-1-23-3 16,-3 23-5-16,2-17 3 0,-3 17-15 0,-3-18-21 16,-4 18-4-16,0-19-16 0,-2 7-16 0,-9 2-10 15,3-2-28-15,-4-1-27 0,-3 0-21 0,-1-1-4 16,-3 0-3-16,-6-1-6 0,7-2-5 0,-7 3-2 15,0-3-3-15,-2 0-1 0,3 2 1 16,-7-2-2-16,4 2 1 0,-4 1 1 0,0 2-4 16,0 2-9-16,4 1-70 0,-4 2-66 0,0 5-83 15,0 0-115-15,0 1-94 0,0 1-94 0,0 0-48 16,0 0-9-16,0 0 8 0,0 0 46 0,0 0 34 16,0 0 9-16,0 25-40 0,0-25-183 0,0 21 72 15,0-21 123-15</inkml:trace>
  <inkml:trace contextRef="#ctx0" brushRef="#br0" timeOffset="88758.39">24028 11162 3479 0,'37'-13'63'16,"-37"0"48"-16,27 0 61 0,-27 0 67 0,27 0 2 16,-27-1 24-16,19 4 6 0,-19 2 6 0,0 4-1 15,0 1-18-15,0 1-44 0,0 1-61 0,0 0-69 16,0 1-54-16,0-2-42 0,0 2-9 0,0 0-7 15,0 0 7-15,0 0 16 0,0 0 4 0,-19 28 4 16,19-28-4-16,-23 30-5 0,9-12 1 0,-3 4 1 16,3 0-2-16,-3 0 5 0,3 0-8 0,2-2 12 15,1 1 0-15,3-4 0 0,-2-2 5 0,3-2-4 16,5-5 8-16,-2-1 54 0,4-3 123 0,0-2 93 16,0-2 87-16,0 0-11 0,0 0-125 15,0 0-98-15,23-29-92 0,-23 29-42 0,35-36 3 16,-16 12 13-16,3-6 20 0,5-3 27 0,4-1 30 15,-8 1 7-15,4-1-22 0,-11 3-29 0,5 2-30 16,-4 2-20-16,-3 5 0 0,-1 2 0 0,-7 4 0 16,0 3 0-16,0 5 0 0,-2 2 0 0,-4 4 0 15,4 0 0-15,-4 2 0 0,0 0 0 0,5 0 0 16,-3 29 0-16,6-5 0 0,4 8-39 0,1 6-67 16,1 7-88-16,5 7-86 0,-3 5-94 0,3 0-108 15,-1-2-93-15,-1-1-61 0,-3-4-29 0,-1-2-21 16,-3-2-42-16,-1-1-238 0,1-7-4 15,-2-1 197-15</inkml:trace>
  <inkml:trace contextRef="#ctx0" brushRef="#br0" timeOffset="95458.33">11394 11458 1189 0,'0'0'41'16,"0"0"11"-16,0 0 19 0,0 0 14 15,-25 0-20-15,25 0 7 0,0 0 13 0,0 0 9 0,0 0-1 16,0 0 0-16,0 0-16 0,0 0-14 16,0 0-4-16,0 0-7 0,0 0-2 0,0 0 2 15,0 0 2-15,0 0 0 0,0 0 5 0,0 0 5 16,0 0 4-16,0 0 8 0,0 0 0 0,0 0 4 16,0 0-3-16,0 0-3 0,0 0 0 0,0 0-11 15,0 0-12-15,0 0-13 0,0 0-21 0,21 0-6 16,-21 0-6-16,25 0-1 0,-9 0 5 0,3 0 5 15,4 0 8-15,-3 0 4 0,5 0 3 0,2 0-5 16,-2-15-5-16,2 15-5 0,4 0-2 0,0 0-3 16,2 0 0-16,6 0 3 0,2 0 2 15,3 0 11-15,1 17 7 0,1-17 17 0,-1 0 4 16,5 0-3-16,-3 0-4 0,3 12-21 0,2-12-8 16,1 0-8-16,7 0-5 0,2 0 5 0,0 0 21 15,4 0 16-15,-2 0 2 0,3 0 0 0,-3 0-21 16,-4 0-12-16,-2 0-4 0,-5 0-4 0,1 0-2 15,-4 0-1-15,-1 0 10 0,1 0 10 0,-1 0 11 16,1 0 7-16,0 0-4 0,-1 0-9 0,1 0-8 16,0 0-4-16,1 0-3 0,3-14-2 0,0 14 0 15,2 0 2-15,1 0-2 0,1-14 2 0,0 14-3 16,0-7-6-16,4 7 0 0,-4-9-3 0,-2 6 0 16,0-2 0-16,-1 2-1 0,-7 0-1 0,-1-1 0 15,-3 1-2-15,-3 0 3 0,-4 0-1 0,-1-1 1 16,-3 0 2-16,-7 2-2 0,8-3-1 15,-3 2 3-15,0-2-3 0,0 1 0 0,0 0-2 0,4 1-1 16,2 0 1-16,4-1-5 0,1 1 3 16,-1 1 6-16,4 0-5 0,3 0 6 0,2 2-1 15,-1-1-5-15,1 1 5 0,1-2-1 0,1 2 3 16,2 0-3-16,2-1-6 0,0 1 4 0,-3-1 0 16,3 1-2-16,0-3 11 0,-4 2-9 0,1-2-1 15,1 1 2-15,-4 0-4 0,-1-1 8 0,3 0 1 16,-2 2-6-16,3-2 2 0,3 0-3 0,2 1 0 15,-2-2 16-15,4 2 3 0,-2-2 5 0,2 1 0 16,2-1-3-16,0-1-9 0,0 0-1 16,0 1-3-16,0-2-7 0,6 3 3 0,-4-2-6 15,2 1-3-15,-4 1 2 0,2-1 0 0,-2 2 4 16,-2 1 4-16,-2-2 0 0,0 3-3 0,-2 0-3 16,-3 0 0-16,3 0-1 0,-2 0 0 0,0 0 7 15,2 0-3-15,-5 0 3 0,-1 18 3 0,-3-18 0 16,1 0 5-16,-5 0 6 0,-5 13-1 0,-5-13-1 15,-4 0 1-15,-7 0-8 0,-5 8-5 0,-7-8-1 16,1 0-7-16,-7 0-3 0,0 0 5 0,-4 0-15 16,0 0-48-16,0 0-50 0,0 0-68 15,0 0-36-15,0 0-9 0,0 0-38 0,-27 0-38 0,27 0-75 16,-27 28-168-16,6-28-194 0,-1 21 103 16</inkml:trace>
  <inkml:trace contextRef="#ctx0" brushRef="#br0" timeOffset="98446.44">1902 12242 1647 0,'0'0'43'0,"0"0"25"16,0 0 28-16,0 18 26 0,0-18-17 0,20 0-3 15,-20 0-11-15,0 0-1 0,0 0-7 0,0 0-2 16,0 0 2-16,0 0-10 0,11 0-7 0,-11 0-8 16,0 0-7-16,0 0-10 0,0 0-4 0,8 0-4 15,-8 0-3-15,0 0 8 0,0 0 9 0,0 0 3 16,0 0 4-16,0 0 3 0,0 0-6 0,0 0 2 16,0 0-2-16,0 0-3 0,0 0 7 0,0 0 2 15,0 0 0-15,0 0 1 0,0 0-4 0,0 0-7 16,0 0-7-16,19 0-12 0,-19 0-1 0,33 0 2 15,-13 0 2-15,3 0 8 0,8 0-2 0,2 0 2 16,2 0 1-16,11 0 0 0,-1 0-2 16,3 0 0-16,1 0 5 0,9 0 1 0,0 0 4 15,-2 0-3-15,2 0-3 0,-4 0-5 0,-1 0-2 16,1 0-2-16,-8 0 6 0,1 0-2 0,-6 0 2 16,-3 0-5-16,1-16-4 0,-6 16-9 0,-2 0-6 15,0 0-3-15,-4 0-5 0,0 0 8 0,0 0-7 16,0 0 1-16,4 0 1 0,-3 0-3 0,4 0 0 15,-1 0-4-15,0 0 5 0,6 0-5 0,-4 0 4 16,0 0 1-16,4 16-6 0,-2-16 0 0,0 0 1 16,3 14 6-16,1-14 2 0,0 0 10 0,-2 13 0 15,7-13 0-15,-3 6-5 0,0-6-4 16,1 5 8-16,1-2-3 0,-1-2 7 0,3 0 8 16,3-1-6-16,-1 2 3 0,5-2-3 0,-1 0-9 15,5 0 0-15,0 0-1 0,0 0-3 0,0 0 4 16,2 0 1-16,-1 0 16 0,-1 0 10 0,4 0-3 15,-4 0 3-15,-2 0-19 0,0 0-10 0,1 0-1 16,1 0-3-16,-2 0 4 0,0 0 7 0,-1 0 1 16,5 0 7-16,-4 0 8 0,0 0 0 0,4 0 17 15,-3 0-11-15,1 0-12 0,0 0 1 0,2 0-12 16,-2 0 4-16,2 0-9 0,2 0-9 0,-5 0-5 16,1 0-2-16,-2-13 4 0,2 13 7 0,-2 0-7 15,-3 0-4-15,-3 0 4 0,-3 0-4 16,1 0 0-16,-3 0 4 0,0 0-4 0,-1 0-4 15,-1 0 8-15,-2 0-3 0,5 0 3 0,-5 0-4 16,0 0-4-16,3 0 4 0,-7 0 0 0,4 0 4 16,-2 0 0-16,3 0 0 0,-3 0-8 0,2 0 0 15,2 0 8-15,1 0 0 0,3 0 4 0,-1 0-4 16,3 0 7-16,1 0-6 0,1 0 6 0,3 0 9 16,-2 0-8-16,1 13 12 0,-1-13 2 0,4 0-6 15,-3 0 3-15,-3 0-8 0,4 0-6 0,-3 0 3 16,3 0-2-16,2 0 6 0,-3 0-4 0,1 0-1 15,0-16-7-15,4 16 7 0,1 0-4 16,-1 0 4-16,2-14-3 0,2 14-11 0,2 0 0 16,0 0-1-16,2-9 1 0,0 9 3 0,0 0 0 15,-2 0-7-15,0 0 7 0,-2 0-4 0,-4 0 5 16,0 0 5-16,-4 0 1 0,-9 0-3 0,-6 0 3 16,-4 0-3-16,-4 0 3 0,-8 0 11 0,-3 0 7 15,-5 0 12-15,-5 0-1 0,-2 0-6 0,3 0-10 16,-7 0-9-16,0 0-4 0,0 0 1 0,-2 0-1 15,0 0-1-15,0 0-4 0,0 0-5 0,0 0-4 16,0 0-26-16,0 0-109 0,0 0-120 0,0 0-117 16,0 0-107-16,0 0-44 0,0 0-34 15,0 0-24-15,0 0-62 0,-31 23-229 0,31-23 107 0,-27 0 139 16</inkml:trace>
  <inkml:trace contextRef="#ctx0" brushRef="#br0" timeOffset="104297.99">24456 12166 1091 0,'10'-11'-5'0,"-1"3"-23"0,-1 1-71 16,-4 2-88-16,0 0-82 0,0 1 25 0</inkml:trace>
  <inkml:trace contextRef="#ctx0" brushRef="#br0" timeOffset="104629.97">24456 12082 3882 0,'27'-11'6'0,"-8"0"27"0,3 0 47 0,-1 0 50 16,2-4 34-16,-9 6 6 0,-6 0-28 0,1 3-30 16,-5 4-36-16,-2-1-31 0,-2 1-18 0,0 1-30 15,0-1-1-15,0 0 4 0,-35 2 0 0,14 0 3 16,-6 0 4-16,-4 0-10 0,-10 24-4 0,-3-24 7 15,1 36-1-15,0-9 4 0,3 7 2 0,1 2 0 16,4 6-8-16,2 4 3 0,6 1-1 0,4 3-4 16,3-1-16-16,5 1-21 0,5-3-14 0,6-1-9 15,0-2 6-15,4-4 9 0,0-6 3 0,0-1-1 16,31-5-3-16,-31-4-16 0,37-2-20 16,-12-6-24-16,-1-1-28 0,1-3-24 0,4-7-23 15,-4 1-23-15,2-6-21 0,-2 0-23 0,-3 0-44 16,-1 0-106-16,-2-33-214 0,-5 33-25 0,-2-40 99 15</inkml:trace>
  <inkml:trace contextRef="#ctx0" brushRef="#br0" timeOffset="104854.02">24388 12457 3236 0,'0'15'25'0,"18"-15"14"0,-18 0 42 0,19 0 42 16,-19 0 14-16,15 0 14 0,-7 0-19 15,-8-19-21-15,12 19-23 0,-6 0-15 0,-1 0-23 0,3-18-13 16,0 18-12-16,-2 0-17 0,3-17-1 16,3 17-9-16,-6-13-3 0,7 4-2 0,-1 3-13 15,2-2-8-15,3-1-22 0,2 1-30 0,3-1-27 16,-3 3-44-16,0-1-48 0,-1 1-42 0,3 1-48 16,-9 0-49-16,3 1-72 0,-5 0-188 0,2-3-66 15,-3 2 103-15</inkml:trace>
  <inkml:trace contextRef="#ctx0" brushRef="#br0" timeOffset="105118.48">24923 12096 3675 0,'13'-18'59'0,"1"4"38"15,-6-1 37-15,3 4 38 0,1 1-28 0,-6 0-22 16,3 3-15-16,-5 6-31 0,-4 1-26 0,0 0-20 16,0 0-18-16,0 0-7 0,0 0 0 0,0 33 4 15,0-11-1-15,0 4 4 0,0 6-5 0,0 7 1 16,0 3 0-16,-27 7-32 0,27-2-51 0,0 0-54 16,-23 0-77-16,23-1-59 0,-23 1-50 15,23-2-65-15,-18 0-55 0,18-2-133 0,-17-4-225 16,17-4 117-16</inkml:trace>
  <inkml:trace contextRef="#ctx0" brushRef="#br0" timeOffset="105450.68">25219 12734 4166 0,'10'0'12'0,"-2"0"22"0,5-25 25 0,-3 25 15 16,3 0-6-16,-9-22-21 0,2 22-30 0,-2 0-17 15,-4 0-8-15,0 0-3 0,0 0 3 0,0 0 5 16,0 0 1-16,-23 0-11 0,23 30-54 0,-27-30-58 16,27 41-62-16,-35-14-62 0,35 4-22 0,-31 1-23 15,17 3-25-15,-1-2-48 0,3 2-176 16,2-3-150-16,1-4 88 0</inkml:trace>
  <inkml:trace contextRef="#ctx0" brushRef="#br0" timeOffset="105642.48">25525 12354 4497 0,'18'-8'4'16,"-1"4"-13"-16,6 2-15 0,-5 0-21 0,1 2-1 16,-3 0 15-16,-1 0 9 0,-7 28 20 15,-6-7-20-15,2 4-26 0,-4 5-31 0,5 5-54 16,-5 0-54-16,0 1-87 0,0 1-94 0,0-2-132 15,-34 1-297-15,34-5 34 0,-26 0 132 0</inkml:trace>
  <inkml:trace contextRef="#ctx0" brushRef="#br0" timeOffset="105878.82">25849 11778 4717 0,'35'-31'29'15,"5"4"7"-15,-7 3 42 0,-2 3 54 16,-4 2 30-16,-9 3 51 0,-1 5-7 0,-3 7-41 16,-10 1-58-16,-4 3-58 0,5 0-23 0,-1 0 9 15,-2 31 15-15,6-4 2 0,-4 8-18 0,4 8-12 16,-3 11-14-16,1 10 3 0,-6 10-5 0,0 5-12 16,0 2-114-16,0 1-95 0,-42 3-89 0,42-1-100 15,-45-1-9-15,18-2-55 0,-4-5-70 0,-8-3-78 16,-3-3-226-16,-3-3-14 0,-3-9 168 0</inkml:trace>
  <inkml:trace contextRef="#ctx0" brushRef="#br0" timeOffset="108545.75">23234 8275 3262 0,'11'-3'30'16,"-3"-1"30"-16,0 0 24 0,3 4 26 0,-5-1-3 15,-2-2-9-15,2 2-2 0,-6 0-12 0,0 1-19 16,0 0-13-16,0-1-26 0,0 0-11 0,0 1-11 16,0 0-8-16,0 0 10 0,-27 0-8 0,27 0 3 15,-31 0 1-15,13 20-4 0,-5-20 1 16,-4 0 3-16,-4 28-2 0,8-28-3 0,-4 33 5 16,9-12-2-16,-3 5-2 0,5 2-1 0,3 5 3 15,9 3-8-15,-4 4-25 0,6 0-28 0,2 1-28 16,0-1-37-16,0 0-13 0,0-1-7 0,33-3-16 15,-33-4-1-15,27-2-10 0,-27-5-23 0,22 0-21 16,-22-7-36-16,27-4-46 0,-27-2-54 0,17-7-199 16,-3-4 77-16,-5-1 98 0</inkml:trace>
  <inkml:trace contextRef="#ctx0" brushRef="#br0" timeOffset="108909.91">23423 8500 2651 0,'8'-5'20'0,"0"3"10"0,2 1 28 16,-1 1 27-16,-3-3 8 0,2 2 24 0,-4 0-6 16,-2 1-3-16,0 0-19 0,-2 0-18 0,0 0-20 15,2 0-17-15,-2 0-13 0,3 0-15 0,-3 0-3 16,0 0-12-16,2 0 7 0,0 0 0 0,-2 0 6 16,2 25-2-16,-2-25 0 0,0 21 0 0,4-21-6 15,-4 31 4-15,4-13 2 0,-4 0-2 16,0 1 0-16,0-2 3 0,0 1-7 0,0 0 4 0,0 2 0 15,0-4-2-15,0 0 4 0,-27-3-10 0,27 0-21 16,0-2-15-16,-27-1-14 0,27-2-5 16,-22-4 10-16,22-2 0 0,-27-2-1 0,10 0 1 15,1 0 2-15,-1-28 13 0,-2 28 17 0,1-36 14 16,5 12 9-16,-3-1 4 0,6-2 5 0,-1-3 12 16,7 5 16-16,4-2 17 0,0 3 1 0,0 0-4 15,0 3-14-15,33 1-22 0,-33 3-6 0,27 2-9 16,-27 3-5-16,33 1-3 0,-12 4-44 0,-9 2-48 15,-12 2-71-15,27 3-83 0,-12 0-50 0,-7 0-75 16,6 0-141-16,-3 31-55 0,-1-31 93 0</inkml:trace>
  <inkml:trace contextRef="#ctx0" brushRef="#br0" timeOffset="109142.68">23617 8742 3566 0,'12'0'20'0,"-3"0"27"16,-3 0 38-16,2 0 37 0,-8-27 12 0,4 27-3 15,-4 0-24-15,4-16-35 0,-4 16-29 0,0 0-29 16,0 0-18-16,0 0-1 0,0 0-4 16,0 0 1-16,0 0-20 0,0 0-47 0,0 0-50 0,-25 27-58 15,25-27-28-15,-16 31-8 0,16-12-5 16,-21 4-7-16,21-1-29 0,-18 3-49 0,18 0-97 15,0 1-190-15,0-4 16 0,0-1 101 0</inkml:trace>
  <inkml:trace contextRef="#ctx0" brushRef="#br0" timeOffset="109346.4">23695 8597 3328 0,'15'-20'41'16,"-5"6"38"-16,3 1 49 0,-3 2 34 0,2 0-20 15,-8 4-28-15,3 1-48 0,-5 3-33 16,0 2-28-16,-2 1-15 0,0 0-5 0,0 0-4 16,0 0 2-16,0 22 15 0,0-22 2 0,0 35-32 15,-23-10-42-15,23 4-53 0,0 6-44 0,0 3-27 16,-19 1-30-16,19-2-27 0,0 2-47 0,0-3-84 16,0-1-163-16,0-5-81 0,0-3 92 0</inkml:trace>
  <inkml:trace contextRef="#ctx0" brushRef="#br0" timeOffset="109622.49">23759 8315 3535 0,'31'-25'62'0,"-12"0"74"16,-4 7 60-16,1 1 52 0,3-1-6 0,-7 5-13 15,3 4-5-15,-7 2-8 0,0 0-10 0,-2 6-40 16,3 0-51-16,-5 1-49 0,-2 0-45 0,2 0-25 15,4 0-5-15,-4 0 4 0,3 26 0 0,-1-26 8 16,4 32-4-16,0-13 0 0,1 7 10 0,-1 3-4 16,-2 5 6-16,-1 2 3 0,-3 3-13 0,0 4 4 15,0 2 0-15,-4 4 0 0,0-1-4 0,0 1-1 16,0-1 1-16,-27-2-108 0,27 0-63 0,-23-3-78 16,23-3-75-16,-31-1 11 0,9-3-22 0,-1-2-43 15,-4-5-49-15,0-2-45 0,-4-6-130 16,4 0-198-16,-6-8 122 0</inkml:trace>
  <inkml:trace contextRef="#ctx0" brushRef="#br0" timeOffset="110953.85">25589 12502 1505 0,'0'-10'4'0,"0"0"0"0,16 1 0 16,-16 0 0-16,0 0-8 0,0 0-4 0,0-1 8 16,0 1 0-16,0 0 0 0,0 1 1 0,0 1-30 15,0-2-31-15,0 2-54 0,0 2-89 16,-20-4-105-16,20 3-13 0,0 0 58 0</inkml:trace>
  <inkml:trace contextRef="#ctx0" brushRef="#br0" timeOffset="111338.18">25678 12171 2824 0,'0'-3'32'0,"8"2"28"16,-8 1 27-16,2-1 38 0,-2-1 5 0,2 2 16 15,-2 0 20-15,0 0 7 0,0 0 7 0,0 0-10 16,0 0-14-16,0 0-18 0,0 0-25 0,0 0-17 16,0 0-18-16,0 0-18 0,0 0-10 0,0-17-5 15,0 17-8-15,0 0 5 0,-16 0 11 0,16 0 2 16,0 0 2-16,-19 0-2 0,19 0 5 0,-23 0 40 16,15 0 22-16,-6 28 15 0,1-28 0 0,1 40-22 15,1-13-6-15,-3 5-11 0,6 4-13 0,-1 1-33 16,1 2-24-16,2-2-18 0,2 2-7 0,0-3-3 15,0-2 3-15,4-4 1 0,-7-3-5 16,7-5 5-16,-4-4-4 0,4-4 0 0,0-3 1 16,0-4-1-16,0-2-40 0,-4-2-77 0,4-3-76 15,0 0-81-15,-4 0-34 0,4 0-8 0,0 0-41 16,0 0-86-16,0-21-103 0,0 21-140 0,-4-21-312 16,4 5 166-16</inkml:trace>
  <inkml:trace contextRef="#ctx0" brushRef="#br0" timeOffset="113334.39">11456 12284 2523 0,'0'0'10'0,"0"0"5"0,0 0 10 0,0 0 17 15,0 0 10-15,0 0 15 0,0 0 17 0,0 0 6 16,19 0 11-16,-19 0 8 0,0 0-5 16,0 0 8-16,0 0-13 0,0 0-12 0,0 0-2 15,0 0-15-15,0 0-8 0,0 0 4 0,0 0-5 16,0 0 7-16,0 0 5 0,0 0-1 0,0 0-3 15,0 0-4-15,0 0-2 0,0 0-3 0,0 0 5 16,0 0-13-16,0 0-14 0,0 0-15 0,31 0-16 16,-31 0-4-16,45 0-4 0,-8 0 12 0,9 0 22 15,14 0 20-15,8 21 20 0,8-21 16 0,15 0 1 16,7 0-1-16,11 18-18 0,11-18-33 0,10 0-22 16,17 14-23-16,10-14 10 0,13 10 30 15,11-10 29-15,12 11 18 0,9-11 2 0,1 8-7 0,4-6-21 16,-1-2-7-16,-1 0 10 0,4 0 1 15,-1 0 10-15,-5 0 11 0,-4 0 3 0,-3-22 6 16,-4 22 0-16,-2 0 4 0,-8-23-4 0,-6 23 6 16,-13-23-12-16,-6 8-10 0,-12-2-17 0,-11-1-22 15,-10-2-10-15,-14 1-8 0,-11-3-2 0,-14 0 1 16,-9 3 0-16,-11 0 2 0,-8 4-5 0,-7 0-6 16,-9 3-4-16,-6 2-6 0,-10 1-2 0,0 2-1 15,-10 2 2-15,-1 2-1 0,-6 0 4 0,-4 3-1 16,1-1-3-16,-5 1-1 0,0-2-4 0,0 2-29 15,0 0-36-15,0 0-26 0,0-1-45 16,0-1-17-16,0 0-14 0,0 1-19 0,0 0-3 16,0 1 0-16,0 0 0 0,0-2-15 0,0 2-20 15,0-1-34-15,-17 1-44 0,17-1-47 0,0-1-45 16,0 2-60-16,0 0-134 0,0 0-171 0,0-2 120 16</inkml:trace>
  <inkml:trace contextRef="#ctx0" brushRef="#br0" timeOffset="115221.85">25180 8331 4064 0,'0'-25'27'0,"22"11"25"16,-22-3 58-16,21 2 58 0,-21 0 21 0,23-3 30 15,-23 2 10-15,14-2 1 0,-14 6 7 0,0 0-24 16,0 0-59-16,0 0-59 0,0 2-57 0,0 1-38 15,-31 5-9-15,31 0 5 0,-33 4-7 0,12 0 11 16,-1 0 3-16,-1 33-18 0,0-33 18 0,1 44-3 16,-1-17-2-16,4 7 20 0,3 5-16 15,5 4-81-15,3 4-84 0,4 1-77 0,0 3-70 16,4 0 10-16,0 1 17 0,0-3-11 0,0-6-6 16,0-4-21-16,0-5-18 0,0-7 4 0,0-6 36 15,0-6 24-15,0-9 29 0,0-3 32 0,0-3 37 16,0 0 70-16,0-36 103 0,0 11 110 0,0-3 81 15,18-7 69-15,-18-2 29 0,0-4 14 0,21 1 11 16,-21-4 0-16,19 0-3 0,-11 2-12 0,6 2-16 16,-1 0-13-16,1 4 15 0,-5-1 29 0,5 2 7 15,-6 5 11-15,-4 3-24 0,7 2-47 16,-11 1-39-16,4 5-50 0,-4 5-58 0,4 4-48 16,-4 3-45-16,0 2-30 0,0 3-4 0,0 2-1 15,0 0 8-15,-23 0 10 0,23 0-2 0,-31 23 2 16,13-23-6-16,-3 27 3 0,7-8-4 0,-9 1 3 15,4 4 5-15,3-2 1 0,-7 3-3 0,8 2 3 16,-1 0-1-16,1-2-5 0,1-1 3 0,2-1-5 16,-1-6 1-16,7-2 1 0,2-3 5 0,0-4 9 15,4-4 9-15,0-2-1 0,0-2 0 0,0 0-10 16,0 0-14-16,27-33 10 0,-27 33 1 0,26-36 1 16,-26 14 6-16,31-6-6 0,-12-1-3 0,4-3 1 15,-7 1 18-15,9 3 27 0,-2-4 15 0,2 1 10 16,4 1-5-16,2 2-3 0,0 4 13 15,0 2 3-15,-5 2-1 0,1 5-20 0,-4 3-26 16,0 2-21-16,-7 5-17 0,-1 3-11 0,-1 2-4 16,3 0 5-16,-9 0 3 0,7 38-4 0,-5-15-61 15,2 8-62-15,1 4-83 0,-3 6-114 0,-2 4-130 16,-1 5-102-16,-5 4-66 0,-2 3-72 0,0 5-40 16,0 2-215-16,0-1-100 0,-21-1 198 0</inkml:trace>
  <inkml:trace contextRef="#ctx0" brushRef="#br0" timeOffset="124557.74">24177 7457 1529 0,'0'0'41'15,"0"0"29"-15,0 0 22 0,0 0 29 16,0 0-16-16,0 0-6 0,0 0 5 0,0 0-4 16,0-12-9-16,0 12-8 0,0 0-20 0,0 0-16 15,0 0-11-15,0-9-3 0,0 9-2 0,0-5 0 16,19 2-2-16,-19-1-12 0,0 1-5 0,14-1-9 16,-14-2-3-16,13 1 0 0,-13 0 1 0,12 0 5 15,-2 0 1-15,-1 0-1 0,1 0-2 0,2 1-6 16,-1 1 0-16,1-3 2 0,-2 3 0 0,3 1 2 15,1-2 0-15,-1 3 4 0,1-1 6 0,3-1 3 16,-3 3-1-16,-2-2 1 0,7 2 0 0,-4 0-1 16,1 0 3-16,1 0-5 0,1 0-4 0,1 0-3 15,-3 0 0-15,3 0-5 0,0 0 4 16,-1 19 0-16,1-19-1 0,-3 0 0 0,3 16-2 16,-3-16 1-16,-1 0-2 0,4 15 2 0,-7-15-5 15,2 13 1-15,-1-6 0 0,-3 0-3 0,3 0 3 16,-3 4-1-16,6 0 10 0,-5 3 2 0,1 0 5 15,-1 3-1-15,1 1-3 0,0 1-2 0,-1 2 1 16,1-2 0-16,-6 4-2 0,3-1 2 0,3-1-6 16,-6-2 5-16,2 3-4 0,1-5 1 0,-5 2 3 15,2-1-3-15,2 0 8 0,-4-1 0 0,1-2 0 16,-3 2-1-16,-2-3-4 0,2 1 3 16,-2 2 0-16,0-3 13 0,0 2 14 0,0 2-1 0,0-4 4 15,0 4-15-15,0-1 1 0,-23 2 9 16,23-2 2-16,0 3 3 0,0-2-12 0,-21 2-14 15,21-1 3-15,0 0 7 0,-14 2 6 0,14 0 1 16,-8-1-13-16,8 2-8 0,-11 1-3 0,7-1 2 16,-4 0 11-16,4-2-7 0,-5 1 4 0,3-2-3 15,-2 1 0-15,-4-2 4 0,1-1 4 0,-3 0 6 16,-3 0 3-16,3 1-5 0,-5 1-4 0,-2-3-4 16,-1-1-1-16,3-2 4 0,-4 2-3 0,1-3-1 15,-1 0-5-15,2-1 0 0,-2-2-1 0,5 2 1 16,-5-2 3-16,2-1 5 0,3-2 4 0,-1 1 3 15,1-2 2-15,-1-2-5 0,2 1-1 16,-1-2-5-16,-5 0 1 0,7-2 10 0,-7 0 10 16,4 0 5-16,-3 0 0 0,-1 0-8 0,-2 0-11 15,4-27-7-15,1 27-1 0,-3-24-1 0,0 24 4 16,5-31 5-16,-3 15-3 0,-2-4 2 0,5-1-1 16,-5 0 0-16,4-1 0 0,-1 1-3 0,5 2 5 15,-6-1-3-15,7 0-2 0,-1 0 5 0,1 0-9 16,6 0 4-16,-9-1 3 0,9-3-15 0,-2-2 7 15,1 1-18-15,3-2-3 0,2-1 13 0,0-1-10 16,0 0 9-16,4-2-8 0,0-1-4 0,0 3 2 16,0-3-3-16,0 0 9 0,0 0-2 0,0 0-5 15,31 0 6-15,-31 0-4 0,18-1 0 16,-18 3 7-16,27-3 1 0,-12 1-2 0,1 2-2 16,1-1-4-16,3 4 5 0,3 0-1 0,2 1-3 15,4 6-3-15,2-3-6 0,4 4 1 0,0 0 5 16,0 4 6-16,3-2-1 0,-1 5 5 0,-6 1-5 15,4 3-3-15,-8 2-5 0,-5-1-19 0,-3 4-54 16,-4 1-62-16,-5 2-79 0,0 0-100 0,-6 0-83 16,-2 0-70-16,1 0-99 0,-3 0-208 0,0 25 55 15,0-25 132-15</inkml:trace>
  <inkml:trace contextRef="#ctx0" brushRef="#br0" timeOffset="129392.76">9434 15098 1679 0,'0'0'45'0,"0"0"10"0,0 0 7 0,0 0 12 0,0 0-25 16,0 0 9-16,0 0 13 0,0 0 5 0,0 0 4 15,0 0-3-15,0 0 2 0,0 0-2 0,0 0-6 16,0 0-2-16,0 0-7 0,0 0-8 16,0 0-8-16,0 0-4 0,0 0-5 0,0 0 2 15,0 0 1-15,0 0 4 0,0 0 0 0,0 0-1 16,0 0-5-16,0 0-11 0,21 0-6 0,-21 0-10 16,17 0-1-16,-17 0 5 0,26 0 8 0,-5 0 13 15,2 0 8-15,4 0 7 0,2 0-1 0,6 0 4 16,2 0-6-16,4 0-7 0,9 13 1 0,0-13-3 15,7 0 3-15,5 0-7 0,5 0-9 0,3 0 0 16,6 0-7-16,5 0 3 0,6 0 6 0,6 0-14 16,10 0-5-16,11 0-10 0,16 7 2 0,15-7 0 15,10 5 3-15,12-5 10 0,11 0-3 16,14 2 19-16,11-1 6 0,4-1 3 0,1 0-1 16,1 0-14-16,6 0-2 0,0 0-4 0,2 0 2 15,0 0 3-15,-4 0-2 0,-6-18 3 0,-3 18-9 16,-1 0-9-16,4 0-5 0,-3-14-5 0,3 14 3 15,-4 0 3-15,-7 0 0 0,2 0 1 0,-3 0-6 16,-9 0 1-16,-10 0 2 0,-11 0-4 0,-10 0 5 16,-8 0-4-16,-9 0 1 0,-10 0 0 0,-10 0 2 15,-8 0 3-15,-9 0-3 0,-12 0 3 0,-15 15-2 16,-12-15 5-16,-12 0 1 0,-9 0-2 0,-12 0-4 16,-8 0-10-16,-9 0 2 0,-8 0-31 0,-1 0-23 15,-3 0-41-15,0 0-54 0,0 0-26 16,0 0-43-16,-31 0-33 0,31 0-53 0,-38 0-110 15,9 0-231-15,-4 0-33 0,-8 0 107 0</inkml:trace>
  <inkml:trace contextRef="#ctx0" brushRef="#br0" timeOffset="129887.65">1060 16304 222 0,'0'-3'-56'0,"27"-3"1"0</inkml:trace>
  <inkml:trace contextRef="#ctx0" brushRef="#br0" timeOffset="130439.83">1408 16291 1278 0,'-19'0'3'0,"5"8"3"0,-3-8 9 16,9 7 10-16,-3-7 25 0,11 6 5 0,-12-6-6 16,12 5 1-16,-6-3-12 0,2-1 15 0,4 1 22 15,0-2 15-15,0 2 17 0,0-2 2 0,0 1 2 16,0-1-1-16,0 0-7 0,0 0-3 0,0 0-4 16,0 0-1-16,0 0-5 0,0 0 2 0,0 0-3 15,0 0-6-15,0 0-14 0,0 0-26 0,0 0-23 16,22 0-18-16,-22 0-5 0,23 0 3 0,0 0 1 15,0 0-4-15,8 0 2 0,8-16 3 0,2 16 18 16,9 0 16-16,4 0 11 0,8 0 1 0,6 0-9 16,8 0 1-16,1 0-2 0,10 0 8 15,2 0 11-15,10 0 6 0,6 0 8 0,9 0 2 16,12 0 1-16,4 0-7 0,17 0-9 0,4 0-6 16,8 0-4-16,9 0-2 0,7 0-7 0,13 0-12 15,11 0-8-15,3 0-12 0,9 0-7 0,15-16 0 16,7 16-1-16,11 0 1 0,14 0 2 0,3 0-2 15,6 0-3-15,3 0 0 0,14 0 4 0,3 0-1 16,0 0 3-16,5 0-5 0,-3 0 1 0,13-11 4 16,-4 11-3-16,-1-7-2 0,-1 1 1 0,3 1 1 15,-1-1 5-15,-4 0 11 0,-5 0 9 0,-6 1 9 16,5 0 5-16,-13 0 0 0,-7 1-2 0,-13 2-4 16,-3-1-6-16,-10 3-5 0,-7 0-7 15,-9 0-4-15,-22 0 1 0,-5 0-2 0,-13 0-1 16,-13 0 0-16,-9 0-1 0,-20 22-1 0,-9-22-3 15,-20 0-2-15,-11 0-1 0,-13 18-2 0,-19-18 2 16,-14 0-1-16,-15 0-19 0,-12 0-66 0,-14 10-93 16,-9-10-89-16,-8 0-65 0,0 5-38 0,-27 0-42 15,27 3-172-15,-53-1-186 0,13 0 108 0</inkml:trace>
  <inkml:trace contextRef="#ctx0" brushRef="#br0" timeOffset="145840.09">23332 10047 1889 0,'0'4'-3'0,"0"-3"0"0,0 1 1 15,0 0 2-15,0-2 14 0,0 0 22 0,0 0 19 16,0 0 17-16,0 0 3 0,0 0-11 0,0 0-14 16,0 0-25-16,0 0-6 0,0 0-11 0,0 0-11 15,0 0 9-15,0 0-14 0,0 0-30 0,0 0-44 16,0 0-75-16,0 0-125 0,0 0-186 0,0 0-22 16,0-21 71-16</inkml:trace>
  <inkml:trace contextRef="#ctx0" brushRef="#br0" timeOffset="147496.01">23216 9666 2131 0,'0'-14'30'15,"0"14"4"-15,0-9 17 0,0 9 24 0,0-3-13 16,0 0 24-16,0 2 3 0,0 1-3 0,0 0 2 15,0 0 0-15,0 0 5 0,0 0 4 0,0 0-4 16,0 0-16-16,-21 0-14 0,21 0-15 0,0 0-1 16,-16 0-4-16,16 0-4 0,-13 0-8 0,13 0-8 15,-14 16-4-15,14-16-4 0,-11 0 0 0,11 0 6 16,-6 0 5-16,6 0 6 0,0 9 3 0,0-9-2 16,0 0-2-16,0 0-3 0,0 0 3 0,0 5 8 15,0-5 12-15,0 0 15 0,0 0 10 16,0 0 8-16,0 0 6 0,0 0-4 0,0 0 2 15,0 0-4-15,0 0-3 0,0 0 11 0,0 0-2 16,0 0-5-16,0 0 3 0,0 0-14 0,0 0-3 16,0 0-11-16,0 0-7 0,0 0-13 0,0 0-8 15,0 0-12-15,0 0-11 0,0 0-1 0,0 0-8 16,0 0 4-16,0 0-11 0,0 0-1 0,0 0 4 16,0 0-51-16,0 0-61 0,0 0-89 0,0 0-131 15,0 0-107-15,0 0-128 0,0 0-173 0,0 0-224 16,0 0 159-16</inkml:trace>
  <inkml:trace contextRef="#ctx0" brushRef="#br0" timeOffset="149219.39">24801 9634 1629 0,'0'-6'46'0,"0"3"24"0,0-1 25 15,-18 4 18-15,18-3-23 0,0 2 1 16,0-1-4-16,0 2-1 0,0 0-3 0,0 0-13 15,0 0-6-15,0 0-10 0,0 0-10 0,0 0-2 16,0 0-7-16,0 0 0 0,0 0 0 0,0 0 11 16,0 0 6-16,0 0 6 0,0 0-4 0,0 0-15 15,0 0-15-15,20 0-16 0,-20 0-6 0,0 0-3 16,25 0 1-16,-14 0 0 0,1 15 4 0,-2-15-5 16,-1 0 0-16,3 0 4 0,-6 9-7 0,2-9 4 15,-3 0-1-15,-1 0-4 0,-4 0 3 0,4 0-7 16,-4 0-5-16,0 0-11 0,0 0-2 15,0 4 0-15,0-4 9 0,0 4 13 0,0-2-2 0,-27 1-6 16,27-1-4-16,-23 1-7 0,23-2 0 16,-23 1 6-16,23-1 4 0,-16 0 5 0,16-1 5 15,-15 0 7-15,15 0-2 0,-8 0 5 0,8 0 2 16,0 0 0-16,0 0 12 0,0 0 9 0,0 0 16 16,0 0 16-16,0 0 5 0,0 0 3 0,0 0-19 15,0 0-18-15,0 0-18 0,0 0-16 0,23 0 1 16,-23 0 2-16,0 0 1 0,23 0 0 0,-23 0-5 15,16-15-2-15,-16 15-1 0,11 0-1 0,-11 0 3 16,0 0-5-16,8 0-13 0,-8 0-25 0,4 0-23 16,-4 0 2-16,0 0 12 0,0 0 31 15,0 18 23-15,0-18-12 0,-31 0-9 0,31 20-9 0,-27-20-10 16,8 12 16-16,3-12 9 0,-3 0 2 16,1 0 12-16,-1 0-2 0,3 0 5 0,1 0 2 15,7 0 1-15,0 0 1 0,-3 0 23 0,11 0 29 16,-2 0 23-16,0 0 19 0,2 0-19 0,0 0-29 15,0 0-22-15,0 0-13 0,0 0 7 0,27-18 3 16,-27 18-2-16,19-12-9 0,-19 12-14 0,18-12 0 16,-18 12-2-16,19-7 1 0,-19 7 4 0,16-5-5 15,-16 5 0-15,9-3 0 0,-9 3 0 0,6 0-2 16,-6 0-14-16,0 0-25 0,0 0-28 0,0 0-26 16,0 0-13-16,0 0 24 0,0 0 28 15,0 0 26-15,0 0 12 0,0 26-14 0,-25-26-5 16,25 0-5-16,0 20 11 0,-25-20 17 0,25 0 8 15,-18 13 9-15,18-13 6 0,-15 0 1 0,15 0 6 16,-8 0 36-16,8 0 26 0,0 0 10 0,-4 0-8 16,4 0-35-16,0 0-6 0,0 0-2 0,0-24 1 15,0 24-3-15,27-17-4 0,-27 17-2 0,18-16 1 16,-18 16 2-16,25-14-17 0,-11 14-9 0,1-10-2 16,-3 10-3-16,3-6 1 0,-3 6 0 0,-1-4-2 15,1 4-1-15,-4 0-1 0,-2 0 2 16,-1 0-5-16,-1 0-7 0,0 0-25 0,-4 0 4 0,0 0 1 15,0 0 9-15,0 0 12 0,0 29-16 0,0-29-8 16,0 21-13-16,0-21 11 0,-31 27 7 16,31-27 10-16,-19 22 12 0,19-22 4 0,-27 17 0 15,27-17 2-15,-27 9 0 0,27-9 2 0,-20 4 3 16,20-4 4-16,-15 3-3 0,15-3 6 0,-6 0 20 16,6 0 20-16,0 0 31 0,0 0 4 0,0 0-23 15,0 0-23-15,0 0-25 0,0 0-5 0,0-21 5 16,23 21 4-16,-23 0-3 0,0-18-7 0,27 18-3 15,-27 0-5-15,18-16 4 0,-18 16 0 0,19 0-1 16,-19-9-1-16,10 9-6 0,-10 0 2 0,9-4-1 16,-9 4-16-16,4-2-26 0,-4 2-28 0,0 0-35 15,0 0-2-15,0 0 22 0,0 0 1 16,0 0-13-16,0 0-39 0,-23 23-89 0,23-23-110 16,0 18-184-16,-19-18 13 0,19 17 95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4:26:46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922 1849 2572 0,'-8'21'-2'0,"4"-21"0"16,4 0-4-16,0 0 1 0,0 0 2 0,0 0-1 16,0 0 2-16,0 0 2 0,0 0 1 0,0 0 7 15,0 0 35-15,0 0 22 0,0 0 29 0,0 0 21 16,0 0-12-16,0 0-4 0,0 0-14 0,0 0-12 15,0 0-3-15,0 0-13 0,0 0-7 0,0 0-13 16,0 0-8-16,0 0-4 0,0 0-2 0,0 0-1 16,0 0-7-16,26 0 1 0,-9 0-4 0,6 0 2 15,14 22 5-15,12-22 2 0,18 0-3 16,13 23 0-16,24-23-2 0,22 17-7 0,14-17 7 16,22 16 8-16,15-16 9 0,22 11 6 0,16-11 14 15,16 5 7-15,5-5 9 0,8 3 22 0,6-3-2 16,6 0-6-16,3 0 6 0,-9 0-12 0,-6 0 10 15,-11 0 16-15,-5 0-16 0,-13 0 4 0,-11-23-24 16,-20 23-22-16,-16 0-2 0,-15-20-15 0,-21 20-6 16,-16-14-6-16,-17 14-9 0,-18 0-10 0,-17-12 1 15,-11 12-1-15,-13 0-3 0,-16 0-1 0,-3-4-83 16,-6 4-74-16,-7 0-111 0,-4 0-116 0,-2 0-8 16,-2 0-32-16,0 0-63 0,0 26-146 15,-29-26-124-15,29 34 106 0</inkml:trace>
  <inkml:trace contextRef="#ctx0" brushRef="#br0" timeOffset="1362.01">23549 9179 1756 0,'-13'-3'0'0,"7"1"4"0,-2 2-7 15,8 0 3-15,0 0 0 0,0 0 0 0,0 0 13 16,0 0 18-16,0 0 26 0,0 0 16 0,0 0 21 16,0 0 8-16,0 0-11 0,0 0-2 0,0 0-20 15,0 0-24-15,0 0-8 0,0 0-12 0,0 0-2 16,0 0 0-16,0 0 2 0,0 0 6 0,0 0 7 16,0 0 11-16,0 0 1 0,0 0-7 15,0 0-9-15,0 0-15 0,0 0-6 0,0 0-3 16,0 0-3-16,0 0-1 0,0 0 0 0,0 0 2 15,0 0 1-15,0 0 3 0,0 0 1 0,0 0-1 0,0 0 6 16,0 0 3-16,0 0-2 0,0 0-3 16,0 0-7-16,0 0-6 0,0 0-6 0,0 0-18 15,0 0-29-15,0 0-45 0,0 0-49 0,0 0-48 16,0 0-48-16,0 0-58 0,0 0-72 0,0 0-84 16,0 0-5-16,0 0 101 0</inkml:trace>
  <inkml:trace contextRef="#ctx0" brushRef="#br0" timeOffset="2309.48">24039 7961 1717 0,'-9'0'33'0,"3"0"16"0,6 0 12 0,-4 0 17 16,0 0-20-16,4 0 4 0,0 0 9 0,0 0 6 15,0 0 5-15,0 0 5 0,0 0-8 0,0 0-1 16,0 0 1-16,0 0-6 0,0 0 5 0,0 0-2 16,0 0 0-16,0 0-3 0,0 0 3 0,0 0-4 15,0 0-1-15,0 0 4 0,0 0-14 0,18 0-3 16,-18 0-11-16,17 0-13 0,-3 0-4 0,3 0-6 15,4 0-4-15,10 0-12 0,8 0-3 0,6 0-7 16,9 0-3-16,14 0 5 0,7 0-7 0,12 0 1 16,12 22 4-16,0-22-3 0,9 20 5 15,3-20 0-15,5 22-4 0,2-11 2 0,2 2-2 16,2-3 1-16,0 0 1 0,4-2 5 0,-2 0 30 16,2-1 10-16,-8-4 7 0,-3 1 3 0,-7-1-28 15,-9-3-6-15,0 1-6 0,-8-1 6 0,-6 0 8 16,-4 0 4-16,3 0 9 0,-3 0 1 0,-5 1 2 15,1 1 11-15,-1-2 3 0,-7 0-2 0,-3 0 1 16,-10 0-5-16,-3 0-9 0,-1 0 8 0,-11 0-3 16,-3 0 1-16,-7 0 6 0,-9 0 0 0,1-17-2 15,-11 17-8-15,1 0-10 0,-7 0-15 16,-2 0-6-16,-4 0-11 0,0 0 0 0,0 0 0 16,0 0 0-16,0 0 19 0,-27 0 1 0,27 25 3 15,-31-5 11-15,13 4-12 0,-5 6 19 0,-4 7 5 16,-4 10 11-16,8 5 5 0,-8 11 11 0,0 4 9 15,4 11-7-15,1 5 22 0,-7 9-15 0,6 3-3 16,-8 3 0-16,3 1-21 0,-1 2 4 0,2 0 3 16,-4 8-1-16,4 2 14 0,4 5-3 0,-6 4-9 15,6-1-12-15,1 0-10 0,-1 1-16 0,4-4-8 16,0-5-3-16,-2-7-2 0,3-4 5 0,-1-3 1 16,4 0-3-16,-3-3-9 0,-1-2 0 15,0-1-6-15,-2-5-1 0,7-3 1 0,-5-5-1 0,4-10-5 16,3-8-43-16,5-6-131 0,-1-11-115 15,6-7-96-15,-2-7-67 0,3-7 1 0,-3-6-17 16,6-5-33-16,-2-4-32 0,0-5-218 0,4-2-94 16,-4 0 133-16</inkml:trace>
  <inkml:trace contextRef="#ctx0" brushRef="#br0" timeOffset="3389.48">23764 8069 2396 0,'18'-17'11'0,"-5"1"41"16,5-2 41-16,-7 4 48 0,5 0 25 0,-8 2-14 16,-1 4-13-16,-3 3-20 0,0 1-14 0,-4 2-15 15,4 2-20-15,-4 0-34 0,0 0-19 16,0 0-21-16,0 0-11 0,0 0 16 0,0 0 50 15,0 23 38-15,0-23 41 0,0 40 20 0,0-8-28 16,-25 9-1-16,25 9-16 0,0 12 10 0,-25 10-2 16,25 12 8-16,-18 6 4 0,18 7-13 0,-17 5 8 15,17 4 19-15,-18 5 15 0,9-3-8 0,-3 0 19 16,2-3-8-16,-1 5-13 0,-1 0 5 0,-1 2-22 16,3 2-20-16,-2 2-12 0,-1-1-12 0,-3-1-25 15,-1-3-23-15,3-7-12 0,-3-6-4 0,-1-4-2 16,-3-8 4-16,2-3 0 0,1-5-11 0,1-1-3 15,1-3 1-15,3-2-2 0,-1-5 2 0,3-6 2 16,5-3-4-16,-4-6-4 0,4-10 1 16,0-7 2-16,1-5-3 0,1-10 4 0,0-4 8 15,2-6 24-15,0-3 41 0,0-5 27 0,0-2 21 16,2 0 3-16,0 0-20 0,0 0-10 0,0 0-18 16,0 0-16-16,0 0-14 0,0 0-12 0,0 0-9 15,0 0-11-15,0 0-9 0,0 0-5 0,0 0-5 16,0 0-5-16,0 0 4 0,0 0-3 0,0 0-4 15,0 0 4-15,0 0-7 0,0 0 3 0,0 0-2 16,0 0-1-16,0 0 1 0,0 0-2 0,0 0 9 16,0 0 1-16,0 0 3 0,0 0 2 0,0 0-2 15,0 18 0-15,0-18 1 0,0 17-5 16,0-17 3-16,0 21-1 0,0-21-2 0,0 18 4 16,0-11-2-16,0 1-4 0,0-3 3 0,0 2-1 15,0-5-1-15,0 2 3 0,0-4 0 0,0 3 1 16,0-2-1-16,0 2 2 0,0-2 1 0,0 2 2 15,0 0 2-15,0 1-2 0,0 0-1 0,25 1-3 16,-25 0 2-16,33 2-4 0,-8-2-1 0,3 0 1 16,8 0-2-16,7-1 1 0,9 1 0 0,10-2 1 15,10 2-5-15,13-3-2 0,14 1-4 0,13-1-26 16,20-1-24-16,19 2-3 0,12 0 4 0,17 2 22 16,8 0 33-16,13 0 3 0,-3 1 4 0,9 1 2 15,-11 0 19-15,-16-1 25 0,-8-3 26 16,-15-1 21-16,-23-2 8 0,-12 0 19 0,-15 0-6 15,-22 0-22-15,-21 0-30 0,-6 0-40 0,-12-20-23 16,-15 20 0-16,-9 0 0 0,-5 0 0 0,-11-14 0 16,-2 14 0-16,-4 0 0 0,0 0 0 0,0 0 0 15,0-9 0-15,0 9 0 0,0 0 0 0,0 0 0 16,0-6 0-16,-18 6-34 0,18-3-80 0,0 2-90 16,0 0-100-16,-23-1-109 0,23-2-132 0,-21-1-115 15,11 0-90-15,-2-2-104 0,-7-1-78 0,0 1-253 16,7-5 193-16</inkml:trace>
  <inkml:trace contextRef="#ctx0" brushRef="#br0" timeOffset="8689.99">15431 11633 4245 0,'39'0'17'15,"-6"0"45"-15,-8 0 39 0,-2-22 55 0,-4 22 32 16,-13-22-6-16,2 22 1 0,-6 0-20 0,-2 0-17 16,0 0-9-16,0-14-38 0,0 14-30 0,0 0-44 15,0 0-30-15,0 0-4 0,0 0-4 0,0 0 17 16,-29 0-8-16,29 26-4 0,-35-26 3 0,14 29-12 15,-1-8 13-15,-1 3 8 0,-2 6 47 0,4 2 46 16,-1 7 17-16,5 2 5 0,3 6-49 0,3 4-32 16,11 5-8-16,-10 5-1 0,10 1-2 15,0-1-5-15,0 1-10 0,0 0-13 0,0-3 6 16,0-5 2-16,21-5-2 0,-21-5 0 0,0-5 1 16,24-7-6-16,-24-5-1 0,0-5 5 0,19-7-4 15,-19-3 5-15,0-5 13 0,0-3 10 0,0-1 3 16,10-3 54-16,-10 0-11 0,0 0-8 0,0 0-11 15,0-30-54-15,0 30-1 0,0-36-5 0,0 12 2 16,0-5 2-16,25-4-3 0,-25-2 4 0,0-1-1 16,17-1-2-16,-17-2 0 0,0 1-3 15,18 0 4-15,-18 0 4 0,19 4-5 0,-7 1 2 16,1 3-7-16,1 4 6 0,3 3 1 0,-7 3-4 0,5 6 3 16,-5 2-15-16,6 4 6 0,-1 4-8 15,-3 3-37-15,3 1-37 0,1 0-25 0,5 0-27 16,0 36-7-16,-3-15-14 0,-1 2-52 0,1 5-35 15,-3 3-26-15,-1 5-22 0,-5 0-8 0,-1 3-37 16,-4-1-46-16,-4 2-41 0,0-2-65 0,0 3-148 16,0-5-139-16,-23-5 121 0</inkml:trace>
  <inkml:trace contextRef="#ctx0" brushRef="#br0" timeOffset="8886.2">15822 12268 3627 0,'20'-25'28'16,"1"2"53"-16,-4 2 35 0,-7 4 29 0,4 3-12 16,-14 3-55-16,11 3-40 0,-11 5-39 0,4 3-20 15,-4 0 10-15,0 0 1 0,0 25 13 0,0-25 7 16,0 41-6-16,0-10-9 0,0 3-63 0,0 5-58 16,0 4-70-16,0 2-68 0,0-3-37 0,0-1-51 15,0-1-78-15,-23-5-217 0,23-3-39 0,-16-5 107 16</inkml:trace>
  <inkml:trace contextRef="#ctx0" brushRef="#br0" timeOffset="9036.45">15847 11884 3543 0,'33'-36'14'0,"-19"6"10"0,1 4 10 0,-15 6 5 15,20-2-21-15,-20 8-35 0,15 3-80 0,-15 6-101 16,0 4-76-16,0 1-41 0,0 0-17 0,0 0-35 15,0 24-149-15,-29-24-63 0,29 28 89 0</inkml:trace>
  <inkml:trace contextRef="#ctx0" brushRef="#br0" timeOffset="9249.71">16196 11914 3783 0,'23'-22'49'16,"-5"1"75"-16,1-1 85 0,-7 2 75 0,1 2 7 15,-5 1-40-15,0 8-84 0,-6 0-76 0,0 9-60 16,-2-4-50-16,0 4-9 0,0 0-5 0,0 0 4 16,0 0 16-16,0 22 2 0,0-22-31 0,0 41-42 15,-20-10-41-15,20 10-21 0,0 7-5 0,0 7-5 16,0 4-21-16,0 7-58 0,0 1-39 0,0 2-48 16,0 1-38-16,0-3-42 0,0-4-117 15,0-8-206-15,0-6 98 0</inkml:trace>
  <inkml:trace contextRef="#ctx0" brushRef="#br0" timeOffset="9645.78">16124 12450 3135 0,'0'-29'54'0,"0"0"67"16,0 5 61-16,0 3 41 0,22 3-26 0,-22 1-58 16,0 7-68-16,0 2-43 0,0 5-38 0,0 1-13 15,0 2 6-15,0 0 0 0,0 0 6 0,0 26 9 16,0-26-1-16,0 35 3 0,0-12 6 15,-27 4-7-15,27 2 0 0,-22 0-8 0,22 2-11 0,-19-4-3 16,19 0-13-16,-16-1-6 0,16-5-1 16,0-3 7-16,0-2 10 0,0-4 19 0,0-4 9 15,0-2 4-15,35-3 0 0,-13-3-6 0,5 0 2 16,8-24-2-16,7 24-1 0,3-45 3 0,5 12-1 16,2-6-4-16,-1-4 2 0,1-7 24 0,-3-3 29 15,1-2 25-15,-6-3 53 0,-5-3 10 0,-6 4 12 16,-4 4 26-16,-4 3-21 0,-7 2-10 0,-3 4-23 15,-1 7 6-15,-4 5 0 0,-3 5 5 0,-1 5 1 16,-2 4-48-16,-2 3-49 0,4 6-48 0,-6 3-25 16,0 3-22-16,0 3 21 0,0 0 8 15,0 0 3-15,0 36 20 0,0-14 1 0,-29 10 10 0,29 9 2 16,-24 10-49-16,24 7-48 0,-23 8-41 16,23 1-51-16,-23 8-8 0,23 0-19 0,-21 0-42 15,21-2-55-15,-20-3-61 0,7-4-69 0,3-5-77 16,-2-6-183-16,3-5-86 0,-1-9 133 0</inkml:trace>
  <inkml:trace contextRef="#ctx0" brushRef="#br0" timeOffset="10573.33">16527 12343 3111 0,'0'-32'28'0,"24"3"29"15,-24 3 30-15,0 7 5 0,0 2-20 0,0 2-37 16,15 4-35-16,-15 7-4 0,0 4-9 0,0 0 5 15,-33 0 5-15,33 0-3 0,-42 31 2 0,18-31 3 16,-5 34-1-16,-2-12 1 0,0 2-5 0,4 0-1 16,0 2-17-16,2 1-4 0,5-2-1 0,5-1-1 15,1-3 15-15,3-2 4 0,7-2 6 0,4-4 5 16,0-3 15-16,0-3 34 0,0-4 26 0,33-2 40 16,-33-1 39-16,42 0 3 0,-16 0 4 0,7-26-10 15,3 26-24-15,-1-30-5 0,2 12-9 0,-2-3-7 16,0 2-16-16,0-3-5 0,-4 1 6 0,-4 2-8 15,-2 0-4-15,-4 3-14 0,-5 2-25 0,-5 5-16 16,-3 0-7-16,-2 3-14 0,-6 6-19 16,2-4-7-16,-2 4-37 0,0 0-34 0,0 0-25 15,0 0-5-15,0 0 37 0,0 0 36 0,0 24 42 16,0-24-1-16,0 26-36 0,-23-26-9 0,23 31 1 16,0-15 10-16,0 0 35 0,0-4 11 0,0-1-5 15,0-11 12-15,0 11 3 0,0-11 2 0,0 0 0 16,0 0-3-16,0 0 23 0,31 0 15 0,-31-22 18 15,29 22 11-15,-10-29-10 0,2 11-10 0,-5-2 4 16,3 0-7-16,-3-1-5 0,1-4-4 0,-5 2 0 16,-1 0 1-16,-3 1-3 0,-2 0-1 15,0 3-21-15,-2 3-5 0,-4 1-10 0,0 3 0 0,0 3-15 16,0 3 0-16,0 2-4 0,0 1-12 16,0 2-12-16,0 1-36 0,0 0 6 0,0 0 15 15,0 0 14-15,-24 30 34 0,24-30 3 0,-23 36-9 16,23-10 8-16,-31 3-3 0,16 3 3 0,-1 4-1 15,1 3 0-15,1-2-23 0,1 3-25 0,5-1-7 16,-2-3-7-16,2-4 13 0,1 1 7 0,3-7-9 16,2-2 8-16,2-7 8 0,0-2 17 0,0-4 24 15,0-4 4-15,0-5 5 0,29-2-4 0,-29 0-3 16,41 0 3-16,-16 0 16 0,-4-31 24 0,8 31 6 16,-4-36 0-16,2 13-13 0,-5-4-14 15,1-1 15-15,-2-3 9 0,-5 0 4 0,1-1 0 16,-3 0-6-16,1 2-2 0,-7-1-4 0,-4 5 14 15,-2-1-13-15,-2 5-15 0,2 2-8 0,-2 4-15 16,0 4-11-16,0 2 4 0,0 1-4 0,0 4-9 16,0 3-3-16,0 2-4 0,0 0-7 0,0 0-23 15,0 0 7-15,0 0 9 0,0 27 10 0,0-27 24 16,0 36 6-16,0-13-5 0,0 5-5 0,0 4-2 16,0 3 1-16,0 2 2 0,0 0 2 0,0 0-30 15,0 0-24-15,0-3-18 0,0-1 1 0,21-2 2 16,-21-1 3-16,0-3-10 0,0-4-14 0,0-1 2 15,0-6-2-15,0-4 14 0,0 0 19 0,0-5 29 16,0-3 25-16,0-2 23 0,0-2 8 16,0 0-4-16,0 0-5 0,0-22-12 0,0 22 0 15,0-37 17-15,0 13 7 0,0-7 8 0,0-1-1 16,27-5-13-16,-27 1 3 0,25-2 0 0,-25 4 5 16,37-1-4-16,-10 3-2 0,0 3-9 0,2 5-8 15,2 3 3-15,2 7-12 0,2 4 0 0,-2 7-8 16,2 3-6-16,-2 0 12 0,2 31-4 0,-2-5 4 15,-2 5-3-15,-2 7-55 0,-6 6-45 0,0 5-54 16,-9 3-75-16,-6 2-46 0,-3 1-53 0,-5 2-73 16,0 1-106-16,-31-3-264 0,31-2 76 0,-48-1 124 15</inkml:trace>
  <inkml:trace contextRef="#ctx0" brushRef="#br0" timeOffset="11885.21">17781 15057 4075 0,'15'0'49'15,"-3"0"32"-15,1-26 71 0,-3 26 77 0,2-23 46 16,-3 23 52-16,-3-21 17 0,0 21-15 0,-2-16-36 15,-2 16-42-15,-2 0-65 0,2-12-52 0,-2 12-62 16,0 0-52-16,0-9-26 0,0 9-16 0,0 0 0 16,0 0 14-16,0 0 6 0,0 27 2 0,-22-27-18 15,22 42-72-15,0-14-51 0,-19 6-66 0,19 4-59 16,0 3-19-16,-14 0-36 0,14 1-18 0,0-1-5 16,0 0-14-16,0-3-39 0,0-4-33 0,0-2-47 15,0-6-73-15,0-6-210 0,0-8 48 0,0-11 131 16</inkml:trace>
  <inkml:trace contextRef="#ctx0" brushRef="#br0" timeOffset="12025.84">17790 14657 3680 0,'24'-32'-2'0,"1"4"2"16,-4 3 2-16,-2 3 6 0,3 0-6 0,-7 8-18 15,-3 4-75-15,-12 4-98 0,10 6-78 0,-10 0-77 16,0 0-85-16,0 22-203 0,0-22-23 0,0 31 95 15</inkml:trace>
  <inkml:trace contextRef="#ctx0" brushRef="#br0" timeOffset="12234.92">18077 14847 4466 0,'23'-37'20'0,"2"16"64"0,-5 1 94 16,1-1 133-16,0-2 75 0,-5 4 17 0,-4 6-46 15,-5 3-121-15,-5 10-95 0,0-11-90 0,0 11-51 16,-2 0-8-16,0 0 3 0,0 0 4 0,0 26-8 16,-35-1-93-16,35 6-120 0,-33 6-114 0,33 6-73 15,-40 10 11-15,24 1 29 0,-1 3 5 0,3 2-54 16,14 0-67-16,-19 0-85 0,19 0-231 0,0-3-15 16,0-5 145-16</inkml:trace>
  <inkml:trace contextRef="#ctx0" brushRef="#br0" timeOffset="12670.04">18300 15116 4692 0,'17'-32'37'15,"3"-2"62"-15,-3 2 118 0,2 2 151 0,1 1 64 16,-5 3 1-16,-3 6-89 0,-2 7-134 0,-3 5-102 16,-7 3-67-16,0 4-33 0,0 1-16 0,0 0 5 15,0 0 18-15,-25 30 10 0,25-6 3 0,-27 6-5 16,27 11-18-16,-27 5-7 0,27 8-2 0,-29 5 4 15,29 3 1-15,-18 4 2 0,18 1 1 0,0-1 0 16,0 2-1-16,0-3-2 0,0-2 2 16,0-6-6-16,31-7 4 0,-31-9 5 0,26-7-1 15,-26-10 5-15,25-8 1 0,-8-14 0 0,1-2-10 16,1 0-1-16,2-40-7 0,-1 9-3 0,1-5 10 16,-2-7 1-16,-1-7 2 0,-3-5 2 0,-3-5-8 15,-4-3-6-15,-1 0 3 0,-5-3 0 0,-2-2 2 16,0-1 6-16,0-4-4 0,0 0-2 0,0-1 7 15,0 0-9-15,0-3 5 0,0 4-2 0,0 0-3 16,0 2 12-16,0 8-8 0,0 5 4 0,31 7-1 16,-11 6-8-16,5 6 4 0,2 8-2 15,2 6-3-15,4 8 1 0,2 4-1 0,0 5-2 16,2 7-3-16,1 1 4 0,-3 0-1 0,0 34 5 16,-4-10 6-16,0 7-4 0,-8 9 1 0,-9 5 2 15,-3 6-8-15,-11 3-32 0,0 7-67 0,-29 1-93 16,-2 0-127-16,-11-3-95 0,-9-3-49 0,-11-6-41 15,-15-6-63-15,-10-7-114 0,-2-7-382 0,-6-13 35 16,-8-11 195-16</inkml:trace>
  <inkml:trace contextRef="#ctx0" brushRef="#br0" timeOffset="13473.84">15286 7179 4382 0,'40'-18'5'0,"-22"2"20"0,3 0 48 15,-2 1 38-15,-3 2 36 0,-16-2 8 0,25 6-28 16,-25 3-26-16,0 2-12 0,8 1-32 0,-8 0-19 16,0 1-25-16,0-1-25 0,0 3 2 0,-23 0 0 15,23 0 11-15,-47 0 4 0,14 0-10 0,-7 30-1 16,-7-10-33-16,-3 4-34 0,-3 7-15 0,5 2-13 16,3 8 5-16,1 2-2 0,11 3 9 0,2 4-4 15,8 0 14-15,7 1 10 0,5-1 11 0,7-1 15 16,4-3 13-16,0-2 20 0,33-1 4 0,-8-5 9 15,4-4 4-15,2-4-6 0,8-3 3 16,1-6-5-16,-3-3-1 0,4-3 5 0,-1-3-2 16,-3-5-3-16,-4-2-38 0,-2-2-63 0,-4-1-80 15,-7-2-97-15,-3 0-80 0,-5 0-71 0,-3 0-104 16,-7-24-256-16,0 24 109 0,-2-25 132 0</inkml:trace>
  <inkml:trace contextRef="#ctx0" brushRef="#br0" timeOffset="14225.85">15431 7717 3899 0,'31'0'20'16,"-2"0"44"-16,0 0 58 0,-2-24 61 15,-2 24 37-15,1-29 7 0,-3 29-15 0,-4-26-4 16,-5 26-15-16,1-16-26 0,-5 16-44 0,-2-10-62 16,-1 10-44-16,-5 0-30 0,-2-6-8 0,0 6-40 15,0 0-3-15,0 0-4 0,0 0-26 0,-21 0 4 16,21 30-18-16,0-30-15 0,-31 28 18 0,31-10 10 15,-23-1 1-15,23 0-7 0,-14-2-8 0,14-1 24 16,0-5 23-16,-11-9 35 0,11 17 25 0,0-17 8 16,0 0 4-16,0 0-6 0,25 0 20 0,-25 0 17 15,29-26 18-15,-29 26 16 0,31-33-11 0,-12 11-7 16,-5 0-13-16,1-5-15 0,-15 1-4 0,16-4-15 16,-16 2-2-16,0-4-4 0,0 4 0 15,0 2 0-15,0 1-7 0,0 3-2 0,-25 5-4 16,25 5 1-16,-26 3 3 0,26 5 2 0,-38 4-6 15,24 0-4-15,-5 0-2 0,1 36-5 0,-1-36 4 16,3 43 7-16,-1-16-6 0,3 4 10 0,1 1 0 16,3 0-1-16,-1 5 2 0,7-3 1 0,0 0-1 15,4-1 3-15,0-1 0 0,0-4-3 0,25-3 6 16,-25-4-3-16,25-2 5 0,-25-4 1 0,29-5 25 16,-11-4 27-16,3-3 28 0,0-3 29 0,4 0-2 15,-1 0 4-15,1-37 9 0,4 37-2 0,-2-42 4 16,0 15 8-16,0-4-9 0,-3-3-16 0,-1-1-19 15,0-1-27-15,-2-3-3 0,-3 2 0 0,-1 0 0 16,-3 2-2-16,-3 7-22 0,-3 1-16 16,0 6-9-16,-4 6-15 0,0 4-15 0,-2 4 2 15,-2 4 0-15,0 3 7 0,0 0 6 0,0 28 3 16,0-28 0-16,0 47-9 0,-28-12 5 0,28 4 2 16,0 6-8-16,-25 3 15 0,25 1-3 0,0 3-9 15,-15-3 4-15,15 1-24 0,0-6-35 0,0-4-15 16,0-4 1-16,0-6 18 0,29-6 51 0,-29-5 15 15,29-8 4-15,-10-7 4 0,3-4-8 0,3 0 30 16,4-27 48-16,2 3 24 0,2-8 33 0,-2-9 4 16,0-7-8-16,-2-6 28 0,-2-6-5 15,-4-8 17-15,-5-4-4 0,-3-3-20 0,-3-3-3 0,-1 1-17 16,-5 3-21-16,-2 4-19 0,-2 3-31 16,-2 9-29-16,0 6-20 0,0 10-15 0,0 6 0 15,0 10 0-15,0 8 0 0,-23 4 0 0,23 6 0 16,0 8 0-16,0 0 0 0,-14 26 0 0,14-2 0 15,0 7 0-15,-15 15 0 0,15 10 0 0,-12 13 0 16,12 10 0-16,-8 7 0 0,8 4 0 0,-4 6-58 16,-1 5-90-16,1-5-134 0,0 0-174 0,0-3-194 15,2-3-85-15,0-2-36 0,2-5-41 0,0-2 6 16,0-4-304-16,0-7 117 0,29-9 213 0</inkml:trace>
  <inkml:trace contextRef="#ctx0" brushRef="#br0" timeOffset="17769.95">22871 11762 1501 0,'31'-6'-1'0,"-31"1"5"16,27 1 0-16,-15 0-5 0,-2-2 1 0,1 2-8 16,-11 3 0-16,10-2 0 0,-10 0-8 0,0 3 4 15,6 0-8-15,-6 0-38 0,0 0-47 16,0 0-94-16,-33 0-151 0,33 0 41 0</inkml:trace>
  <inkml:trace contextRef="#ctx0" brushRef="#br0" timeOffset="20457.38">23464 11892 1548 0,'0'0'33'0,"0"0"16"0,0 0 31 16,0 0 19-16,0 0-2 0,0 0 9 0,0 0-8 16,0 0 1-16,0 0-12 0,0 0-9 0,0 0-13 15,0 0-5-15,0 0-9 0,0 0-15 0,0 0-3 16,0 0-14-16,0 0-1 0,0 0 3 0,0 0 7 15,0 0 7-15,0 0 3 0,0 0 4 16,0 0-1-16,0 0 6 0,0 0-3 0,0 0 10 16,0 0-2-16,0 0-1 0,0 0 3 0,0 0-11 15,0 0-1-15,0 0-4 0,0 0-5 0,0 0-1 16,0 0-10-16,0 0-1 0,0 0-9 0,0 0-3 16,0 0-1-16,0 0-6 0,0 0 0 0,0 0-2 15,0 0-1-15,0 0 1 0,0 0 2 0,0 0 0 16,0 0-1-16,0 0-1 0,0 0 0 0,0 18 1 15,0-18 5-15,14 0 0 0,-14 0 0 0,17 0 0 16,-9 0 0-16,5 0 9 0,5 15 16 0,1-15 16 16,4 0 11-16,-7 8 8 0,1-8-5 0,-1 6-5 15,-6-6-6-15,7 0-13 0,-7 0-9 0,7 0-1 16,-3 0-5-16,3 0 7 0,6 0 16 16,-5 0 8-16,5 0 4 0,0 0-6 0,-3-17-12 15,-1 17-7-15,-2 0 7 0,-3-13 1 0,-2 13 8 16,-1 0 2-16,-3-12-6 0,0 12 13 0,-2 0-4 15,-1-8-9-15,-1 8 2 0,0 0-17 0,-2 0-13 16,-2-4-8-16,0 4 0 0,0 0 2 0,0 0 4 16,0 0 7-16,0-1-3 0,0 1 8 0,0-2 5 15,0 2 8-15,0 0 7 0,0-2-3 0,0 2 6 16,0-1-5-16,0 1 0 0,0 0 4 0,0 0 8 16,0 0-3-16,0 0-8 0,0 0 2 15,0 0-8-15,0 0 9 0,0 0 9 0,0 0 0 16,0 0 16-16,0 0 15 0,0 0 14 0,0 0 17 15,0 0 5-15,0 0 9 0,0 0-28 0,0 0-36 16,0 0-31-16,0-22-38 0,0 22-3 0,0-25 11 16,0 7-6-16,21-2 5 0,-21-5-6 0,0 0-3 15,0-3 18-15,0-1 18 0,14-1 29 0,-14-1 41 16,0 3 10-16,0 1-14 0,0 0-21 0,0 0-39 16,0 3-13-16,0 2 2 0,0 4 9 0,0 1-4 15,0 1-7-15,0 5-11 0,0-1-15 0,0 6 3 16,0-2-7-16,0 6-9 0,0 0-68 15,0 1-79-15,0-1-96 0,0 2-145 0,0 0-64 0,0 0-46 16,0 0-28-16,0 0 102 0,0 0 40 0,0 0 12 16,0 28 15-16,-19-28-89 0,19 24-99 15,0-24-179-15,-20 30 107 0,20-17 142 0</inkml:trace>
  <inkml:trace contextRef="#ctx0" brushRef="#br0" timeOffset="20826.34">23879 11433 3497 0,'25'-22'53'0,"-25"12"73"0,23 1 61 0,-23-2 52 16,19-2-16-16,-19 5-37 0,0 1-25 0,0 4-29 16,0 1-19-16,0 1-27 0,0 1-37 15,0 0-22-15,0 0-24 0,0 0-12 0,0 0-2 0,0 0 10 16,0 0 1-16,0 0 2 0,-19 26 4 16,19-26-11-16,-25 23 5 0,13-23 2 0,-7 30 1 15,7-14-5-15,-3 0 3 0,3-2-4 0,-3 0 0 16,7-1 3-16,0 0-4 0,2-3 10 0,1-3-2 15,1-1 8-15,0-3 14 0,4-1 100 0,0-2 114 16,0 0 100-16,0 0 67 0,0 0-112 0,0 0-114 16,0-24-106-16,0 24-77 0,23-30 3 0,-23 9 2 15,27-2 3-15,-27-4 8 0,31-2 9 0,-17 2 15 16,3-3 18-16,1 3 1 0,-5 0 3 0,5 1 1 16,-7 5-1-16,1 1-4 0,-1 3-9 0,-3 2-19 15,0 6-22-15,-4 0-9 0,0 5-8 16,-2 3-14-16,3-1-28 0,-5 2-85 0,0 0-40 15,2 0 2-15,0 27-57 0,6-6-64 0,-2 5-74 16,2 6-91-16,5 5-10 0,-3 6 46 0,3 3-16 16,-1 4-50-16,-2-2-104 0,-1-1-279 0,1-1 55 15,-2-1 151-15</inkml:trace>
  <inkml:trace contextRef="#ctx0" brushRef="#br0" timeOffset="26141.18">24061 8752 2926 0,'0'0'17'0,"9"0"-2"16,-9 0 0-16,4 0-1 0,-4 0-18 0,2 0 8 16,-2 0 0-16,0 0 32 0,0 0 27 0,0 0 10 15,0 0 12-15,-29 0-29 0,29 29-29 0,-31-29-14 16,12 23-13-16,-1-23-4 0,-3 35 6 0,-2-16-1 15,2 2-3-15,3 4 4 0,-3 0-5 0,2 2 5 16,3 1-1-16,3 1 3 0,1 0 1 0,5 3-6 16,5-1 6-16,4 1-7 0,0 0 0 0,0 0-7 15,0 0-21-15,33-1-16 0,-33 0-18 16,40 0-14-16,-20-3-3 0,3-3-14 0,0-1-14 16,-1-3-9-16,1-3-11 0,0-5-7 0,-9-4-13 15,3-3-35-15,-5-4-52 0,3-2-87 0,-7 0-113 16,-2 0-12-16,3-35 84 0</inkml:trace>
  <inkml:trace contextRef="#ctx0" brushRef="#br0" timeOffset="26529.3">24123 9010 2439 0,'9'0'37'0,"1"0"28"0,-2 0 36 16,0 0 45-16,-1 0 4 0,1 0 23 15,-8 0 7-15,4 0-3 0,0 0-11 0,-4 0-23 16,0 0-31-16,0 0-26 0,0 0-24 0,0 0-24 16,0 0-12-16,0 0-12 0,0 0-6 0,0 0-7 15,0 0 0-15,0 0-7 0,0 0-2 0,0 0 5 16,0 0 2-16,0 21 1 0,0-21 3 0,0 0-1 16,0 27-2-16,0-27 2 0,-25 26 1 0,25-10 0 15,0-1 0-15,-20 0-2 0,20 1-7 0,-17-1-31 16,17-1-26-16,-23-2-26 0,11 1-29 0,2-3-1 15,-5-2 11-15,3-2 22 0,4-2 36 0,-5-3 35 16,3-1 13-16,2 0 8 0,1 0-3 16,-1 0 0-16,4-29 3 0,4 29 10 0,0-31 25 15,0 14 16-15,0-2 5 0,0 1-7 0,0-3-13 16,35 3-13-16,-35 0-5 0,27-1 1 0,-4 2-8 16,-5 2-8-16,1 0-2 0,-3 0-8 0,3 5-2 15,-4 1-37-15,-3 1-64 0,-4 3-89 0,-8 2-129 16,11 1-117-16,-11 2-92 0,0 0-164 0,0 0 61 15,0 0 155-15</inkml:trace>
  <inkml:trace contextRef="#ctx0" brushRef="#br0" timeOffset="26729">24231 9267 3519 0,'0'0'56'0,"18"0"44"16,-18 0 48-16,9 0 47 0,-9-25-19 0,10 25-22 15,-10 0-44-15,4-16-44 0,-4 16-43 0,0 0-17 16,0 0-12-16,0-11-6 0,0 11 2 0,0 0-7 16,0 0-25-16,-27 0-48 0,27 0-65 0,-18 0-60 15,18 25-34-15,-23-25-23 0,11 31-17 0,12-12-39 16,-19 3-76-16,19 2-156 0,-4 1-124 0,4-3 105 16</inkml:trace>
  <inkml:trace contextRef="#ctx0" brushRef="#br0" timeOffset="26925">24299 9216 3474 0,'14'-19'55'0,"3"5"65"0,-3 1 74 16,-1 3 58-16,-5 0-12 0,7-1-38 0,-7 3-68 16,-4 5-59-16,-2 1-53 0,-2 2-36 0,2 0-9 15,-2 0-6-15,0 0 6 0,0 0 12 0,0 22-46 16,0-22-50-16,-27 34-81 0,27-13-95 0,0 5-43 15,-27 5-42-15,27 4-33 0,0 1-79 16,-20 3-210-16,20-3-3 0,0 0 120 0</inkml:trace>
  <inkml:trace contextRef="#ctx0" brushRef="#br0" timeOffset="27166.23">24388 8889 4056 0,'23'-29'48'0,"-1"4"69"16,5 3 60-16,-4 3 60 0,4 4-4 0,-9-1-39 16,3 6-39-16,-2 6-54 0,-9 2-39 0,2 2-35 15,1 0-19-15,1 0-8 0,-1 27-2 16,1-27-1-16,1 41 1 0,-1-13-4 0,-1 5 4 16,-1 6 2-16,-4 4-3 0,-2-1 5 0,-6 3 0 15,0 2-2-15,0-1 3 0,0-1-80 0,-35 3-77 16,35-1-96-16,-41 0-103 0,14-1-46 0,-6-2-77 15,-2-1-75-15,0 0-195 0,-2-2-128 0,1-4 151 16</inkml:trace>
  <inkml:trace contextRef="#ctx0" brushRef="#br0" timeOffset="30004.98">24739 10240 1525 0,'0'0'40'16,"-6"-1"21"-16,6 1 17 0,-2-2 8 0,2 2-30 15,0-1-8-15,0 1 0 0,0 0 6 0,0-1 2 16,0 1 4-16,0 0-4 0,0 0-4 0,0 0 2 16,0 0-4-16,0 0 4 0,0 0 5 0,0 0 0 15,0 0 1-15,0 0 1 0,0 0 4 16,0 0 4-16,0 0 8 0,0 0 7 0,0 0 5 15,0 0 0-15,0 0-6 0,0 0-7 0,0 0-11 16,0 0-5-16,0 0 6 0,0 0-12 0,0 0-14 16,0 0-13-16,27 0-27 0,-27 0 1 0,39 0 22 15,-12 0 24-15,8 0 34 0,7 0 14 0,7 0 12 16,5-16-2-16,6 16-12 0,6 0 2 0,-4 0-14 16,6 0 5-16,5 0 5 0,-7 0 12 0,-2 0 14 15,-6 0 4-15,-9 0 12 0,-3 0-5 0,-7 0 0 16,-12 0 0-16,-4 0-9 0,-9 0-13 0,-1 0-17 15,-5 0-12-15,-8 0-11 0,6 0-8 16,-6 0 0-16,0 0-14 0,0 0-15 0,0 0-9 16,0 0-16-16,0 0-8 0,0 0 8 0,0 0-12 15,0 0 4-15,0 0-8 0,0 0-50 0,0 0-73 16,0 0-85-16,0 0-84 0,0 0-64 0,0 0-37 16,0 0-68-16,0 0-29 0,-19 0 22 0,19 0-8 15,0 0-90-15,-12 0-99 0,12 0 84 0</inkml:trace>
  <inkml:trace contextRef="#ctx0" brushRef="#br0" timeOffset="30881.21">25605 10046 1587 0,'0'-3'33'16,"0"-1"42"-16,19 1 37 0,-19 0 28 0,0 1-17 15,8 0-30-15,-8-1-26 0,0 3-23 0,0 0-11 16,0 0-6-16,0 0-4 0,0 0 16 0,0 0 15 16,0 0 15-16,0 0 1 0,0 0-10 0,0 0-16 15,0 0-13-15,0 0 1 0,-18 0 5 16,18 0 2-16,0 0-4 0,0 16-2 0,0-16-15 15,0 0-10-15,0 0-2 0,0 0 2 0,0 10 62 16,0-1 22-16,0 1 10 0,0 5-5 0,37 2-57 16,-37 4-22-16,35 1-7 0,-12 4-6 0,4-1-2 15,0 1-1-15,-1-3-5 0,3 2 4 0,-4-2-5 16,2-1-26-16,-4-2-42 0,-5 0-48 0,1-5-52 16,-7-1-37-16,-1-1-16 0,-7-5-24 0,-4 0-43 15,0-3-95-15,0-5-158 0,0 0 68 0</inkml:trace>
  <inkml:trace contextRef="#ctx0" brushRef="#br0" timeOffset="31117.47">25872 10142 3254 0,'21'-8'47'0,"-3"2"57"0,5 1 73 16,-8-2 65-16,1-1 9 0,-16 3-9 0,19 0-29 16,-19 1-22-16,12 3-18 0,-12 0-24 0,0-1-26 15,0 1-35-15,0 1-39 0,0 0-27 0,0 0-19 16,0 0-11-16,0 0 4 0,0 0 7 0,-27 0 1 15,27 0 4-15,-39 23-10 0,8-23-4 0,-2 24 6 16,-6-24 0-16,-7 29 11 0,1-12 3 16,-3 2-14-16,3 2 4 0,-1 0-64 0,1-1-74 0,1 2-60 15,7-1-69-15,2-2-17 0,4 0-10 16,4-1-22-16,4-1-32 0,5-2-15 0,3-2-17 16,7 3-46-16,4-5-111 0,4-2-106 0,0-1 97 15</inkml:trace>
  <inkml:trace contextRef="#ctx0" brushRef="#br0" timeOffset="33008.75">26267 10290 2730 0,'0'8'47'16,"0"-2"29"-16,0-2 33 0,0 0 41 0,0-1-7 0,0-2 21 15,0 0 10-15,0 0 8 0,0-1 2 16,16 1-10-16,-16 1-16 0,0-1-14 0,0-1-23 15,0 0-11-15,0 0-7 0,0 0 4 0,0 0 20 16,0 0 25-16,0 0 57 0,0 0 50 0,0 0 32 16,0 0 23-16,0 0-19 0,0 0-22 0,0 0-13 15,0 0-16-15,0 0-30 0,0-21-70 0,0 21-59 16,0-25-58-16,0 6-21 0,-26-7 26 0,26-4 29 16,-17-4 27-16,17-5 8 0,-19-6-22 0,19 2-30 15,0-3-26-15,0-2-16 0,0 2-2 0,0-5 0 16,0 2 0-16,0-2 0 0,23 5 0 0,-23 1 0 15,17 8 0-15,-17 3 0 0,18 5 0 16,-18 5 0-16,15 5 0 0,-15 4 0 0,12 5 0 16,-12 3 0-16,0 2 0 0,6 1 0 0,-6 1 0 15,0 2-86-15,0 1-126 0,0 0-157 0,0 0-124 16,0 0-26-16,0 0-38 0,-22 31 27 0,22-31 0 16,0 43-13-16,-15-15 27 0,15 5 13 0,-23 2-7 15,11 1-59-15,-2-1-143 0,1-6 67 0,-1-5 130 16</inkml:trace>
  <inkml:trace contextRef="#ctx0" brushRef="#br0" timeOffset="33373.15">26172 9688 3685 0,'0'-25'68'0,"27"1"90"0,-27-2 57 0,27 5 61 15,-27-4 20-15,18 4-6 0,-18 3 36 0,0 3 39 16,13 3-32-16,-13 6-25 0,0 0-70 16,0 0-95-16,0 5-53 0,0-2-61 0,0 3-34 15,0 0-5-15,0 0-2 0,-17 0 7 0,17 0 9 16,-27 0 2-16,9 27-4 0,-9-27-4 0,0 26 2 15,-4-9-4-15,-2 1 5 0,6 2-1 0,-4 3 0 16,4 2-1-16,4-2-4 0,0 0 5 0,7-4 2 16,1-3-2-16,3-3 10 0,6-3 7 0,2-6 5 15,0-3 72-15,4-1 56 0,0 0-14 0,0 0-9 16,0-28-66-16,0 28-67 0,35-48 11 0,-35 20 11 16,33-4 5-16,-6-6 7 0,-5 0 2 15,5-1 25-15,0 4 26 0,-4 1 17 0,-2 3 9 16,1-1-22-16,1 3-13 0,-8 3 1 0,1 3-19 15,-1 4-13-15,-7 5-18 0,2 3-23 0,-2 3 0 16,-3 3 0-16,-1 3 0 0,0 0 0 0,-2 2-14 16,-2 0-28-16,4 0-5 0,0 23-35 0,4-23-58 15,1 42-34-15,5-11-59 0,1 8-47 0,-3 1-47 16,-2 7-103-16,7 6-79 0,-3 1-39 0,-5 2-15 16,3 0 0-16,-6 2-44 0,-2-3-130 0,5 2-267 15,-5-8 167-15</inkml:trace>
  <inkml:trace contextRef="#ctx0" brushRef="#br0" timeOffset="43884.03">3357 11610 1574 0,'4'0'42'0,"2"0"34"0,-6 0 18 0,4 0 24 16,-1 0-16-16,-1 0-7 0,0 0 18 0,0 0 4 15,-2 0 0-15,0 0 1 0,0 0-5 0,0 0 1 16,0 0-4-16,0 0-8 0,0 0-15 0,0 0-18 16,0 0-10-16,0 0-15 0,0 0-5 15,0 0-1-15,0 0-8 0,0 0 1 0,0 0-1 0,0 0-2 16,0 0 4-16,0 0-4 0,0 0 0 16,0 0-4-16,0 0-8 0,0 0-7 0,20 0-9 15,-20 0-2-15,25 0-2 0,-12 0 1 0,5 0 6 16,7 0-1-16,4 0 3 0,2-18 9 0,2 18 4 15,2 0 3-15,7 0 7 0,-1 0-3 0,6 0-3 16,3 0 0-16,4 0-4 0,-3-9 1 0,5 9 1 16,2 0 7-16,4-4 3 0,2 4 0 0,4-3-6 15,5 2-5-15,5 0-7 0,7 1-6 0,0 0 7 16,4 0 16-16,4 0 10 0,2 0 8 0,2 0-2 16,0 0-20-16,0 0-5 0,0 0-13 0,1 0-1 15,1 0 1-15,-4 0-4 0,2 0 7 16,-2 0 5-16,0 0 9 0,-2 0 9 0,-4 0-4 15,0 0-7-15,2-16-10 0,4 16-14 0,4 0 2 16,3 0 1-16,5 0 6 0,7 0 18 0,6-8 1 16,4 8-1-16,-2 0-3 0,0 0-17 0,-5 0-2 15,3 0-1-15,0 0 1 0,-4 0 0 0,2 0 1 16,4 0-1-16,0 0-3 0,4 0 4 0,-2 0-4 16,0 0 0-16,-2 0 4 0,-2 0-2 0,-2 0 5 15,-5 0 3-15,1 0 0 0,0 0-3 0,1 0-3 16,1 0-1-16,6 0-5 0,6-15 1 15,5 15-2-15,1 0 2 0,4 0 0 0,1 0 5 16,2 0 0-16,1-7-2 0,5 7 1 0,0 0 0 16,-1-5 4-16,5 3 0 0,-2-2-4 0,0 1-2 15,0-1-2-15,4-1-1 0,-4-1 8 0,2 1-4 16,-3 0 0-16,3-1 2 0,6-1-7 0,-2 0 4 16,0 2 0-16,-2-1-1 0,2 1 3 0,-2-1-5 15,2 1 7-15,0 1-5 0,-2-1-3 0,5 1 4 16,-5 3-3-16,-5-4 1 0,1 4 2 0,-4-3-1 15,-7 0 0-15,-3 1 6 0,-5 1 1 0,-6-3 3 16,-2 3 2-16,-10-3 0 0,-3 1 4 0,-12 2-4 16,-8-3-4-16,-14 2 0 0,-13-2 3 15,-11 0-1-15,-9 0 2 0,-9 1-2 0,-13 0-9 16,-5 0-14-16,-9 1-61 0,-2 1-78 0,-4-1-95 16,0 2-90-16,0-3-37 0,-31-1-17 0,4-1 4 15,-14-1-39-15,-15-1-137 0,-10-2-68 0,-19-3 92 16</inkml:trace>
  <inkml:trace contextRef="#ctx0" brushRef="#br0" timeOffset="45299.48">746 12614 1619 0,'-8'0'28'0,"8"7"20"0,-8-7 24 16,8 0 21-16,-2 0-2 0,2 0-2 0,0 0-13 15,0 0-4-15,0 0-6 0,0 6 1 16,0-6 12-16,0 0 8 0,0 0 1 0,0 0 0 16,0 0-5-16,0 0-3 0,0 0-4 0,0 0 1 15,0 0-1-15,0 0-6 0,0 0 0 0,0 0 1 16,0 0-3-16,0 2 1 0,14-2 2 0,-14 0-12 15,0 0-10-15,0 0-12 0,15 0-14 0,-15 0-9 16,8 0 2-16,4 0 4 0,-1 0 14 0,7 0 10 16,3 0 12-16,2 0 4 0,3 0 1 0,1-15 4 15,6 15-11-15,7 0-5 0,-5 0-7 0,6-11-5 16,1 11 3-16,5 0 2 0,7-11 7 0,-3 11-1 16,7-8-2-16,0 3-10 0,10-1-10 0,5-1-6 15,3 2 4-15,7-1 10 0,0-1 10 16,6 1 1-16,-1-1-8 0,3 1-7 0,0-2-9 15,4 2-5-15,3-1-14 0,1 1-1 0,8-2-8 16,9 4 4-16,10-1 6 0,6 2-1 0,5-2 5 16,3-1 3-16,9 1 4 0,4 0 3 0,2-2 5 15,2 0 1-15,-2 1 1 0,2-3-5 0,9 4-3 16,-1-1-10-16,5-1 1 0,1 4-6 0,5-3-5 16,6 1 4-16,4-1-8 0,4 3 10 0,-4-1 2 15,4-1 5-15,3 0-1 0,-1-1 1 0,2 1-2 16,3 1-5-16,-5 2 1 0,2 0-2 0,5 0 2 15,5 1-4-15,1 1 5 0,-1 0 5 16,1 0 22-16,-6 0 16 0,-3 0 5 0,-4 0 1 16,-4 0-17-16,-8 0-7 0,-6 0 3 0,-7 0 8 15,-10 0 4-15,-4 0 3 0,-12 0-2 0,-7 0 0 16,-10-18 1-16,-10 18 1 0,-11 0 4 0,-14 0-11 16,-8-17 0-16,-13 17-7 0,-4 0-12 0,-14-13-4 15,-11 13-12-15,-10-6-1 0,-4 6-17 0,-9-5-116 16,-5 5-94-16,-7-3-105 0,-2 3-97 0,-2 0-30 15,0 0-37-15,0 0 33 0,0 0-2 0,0 0-54 16,0 36-211-16,-27-36 68 0</inkml:trace>
  <inkml:trace contextRef="#ctx0" brushRef="#br0" timeOffset="60264.96">26164 7890 2948 0,'16'27'17'0,"3"-27"3"0,-9 18 27 16,-10-18 34-16,17 0 23 0,-17 0 44 0,0 0 10 15,0 0 5-15,0 0-7 0,0 0-19 0,0 0-15 16,0 0-19-16,0 0-15 0,0 0-12 0,0 0-9 15,0 0 2-15,0 0 6 0,0 0 19 0,0 0 24 16,0 0 26-16,0 0 30 0,0 0 38 0,0 0 46 16,0 0 32-16,0 0 15 0,0 0-42 0,0 0-79 15,0 0-84-15,0-20-60 0,0 6-7 0,0-8 29 16,0-3 20-16,0-3 3 0,0-9-20 0,0-1-27 16,0-6-4-16,0-4 8 0,0-3 13 0,26-1 9 15,-26-5 8-15,0 2 5 0,27 1-2 16,-27 2-3-16,19 4 3 0,-19 5-15 0,14 5-4 15,-14 6-2-15,17 5-20 0,-17 4-5 0,8 5-14 16,-8 2-7-16,0 4-6 0,6 5-2 0,-6 0 0 16,0 0-6-16,0 3-2 0,0 2-2 0,0 1-2 15,0 1-2-15,0 0-1 0,0 0-1 0,0 0-8 16,0 0-37-16,0 0-8 0,0 0-15 0,0 0-12 16,0 0 12-16,0 18-27 0,0-18-36 0,0 0-44 15,0 14-53-15,0-14-65 0,0 0-58 0,0 13-17 16,0-13 12-16,0 0 47 0,0 0 72 0,0 6 56 15,0-6 36-15,0 0 40 0,0 0 24 16,0 0 15-16,0 0 31 0,0 0 20 0,0 0 17 16,0 0 14-16,0 0 2 0,0 0-1 0,0 0 4 15,0 0-2-15,0 0 16 0,0-19 16 0,0 19 19 16,0 0 21-16,0-17 1 0,0 17 5 0,5-14-2 16,-5 14-1-16,0 0-2 0,0 0-10 0,0-9 0 15,0 9-10-15,0 0-1 0,0 0 7 0,0 0-10 16,0 0 10-16,0 0 12 0,0 0 1 0,0 0 10 15,0 0-1-15,0 0-17 0,0 0-7 0,0 0-18 16,0 0-7-16,0 0-1 0,0 0-7 0,0 0 8 16,0 0-4-16,0 0 1 0,0 0 4 15,0 0 7-15,0 0 28 0,0 0 29 0,0 0 39 0,0 0 41 16,0 0 22-16,0 0-22 0,0 0-48 16,0 0-58-16,26 0-51 0,1 0-10 0,4 0 33 15,15 0 30-15,3 0 16 0,9 0 1 0,6 0-28 16,11 0-8-16,1 0-1 0,5 0 12 0,6 0 19 15,-3 0-6-15,7 0-17 0,2 19-21 0,-2-19-11 16,-6 0 39-16,-8 0 25 0,-11 0 10 0,-17 13-13 16,-7-13-55-16,-11 0-27 0,-17 0-11 0,-6 0-8 15,-8 0-2-15,0 0-1 0,0 0-13 0,0 0-51 16,0 0-63-16,0 0-99 0,0 0-116 0,-22 0-145 16,22 0-141-16,-27 0-50 0,8 0-17 15,-1 0 32-15,-5 0 51 0,0 21-24 0,-2-21-163 16,4 0 27-16,5 0 157 0</inkml:trace>
  <inkml:trace contextRef="#ctx0" brushRef="#br0" timeOffset="60577.04">27424 7064 4019 0,'0'0'29'0,"27"0"53"0,-27-13 64 0,23 13 64 16,-23-13 34-16,15 8 24 0,-15 0 23 0,12 1 20 16,-12 0 3-16,0-1-28 0,14 3-50 0,-14 0-73 15,0 0-62-15,5-1-49 0,-1 3-41 0,-4-2-14 16,0 2-6-16,0 0-5 0,0 0-2 0,4 0 1 15,-4 0 3-15,4 0 6 0,2 0 5 16,2 0 0-16,5 23-7 0,1-23 3 0,5 15 10 16,2-15-1-16,-3 22 7 0,9-12 5 0,-4 1 15 15,0-3 60-15,-1-8 28 0,-3 10 27 0,2-10 5 16,-3 3-40-16,-3-3-20 0,1 0-28 0,-5 0-32 16,-3 0-15-16,0 0-12 0,-4 0-12 0,-2 0 1 15,-2 0-8-15,0 0-3 0,0 0 11 0,0 5 2 16,0 2 11-16,-22 4 6 0,22 2-39 0,-34 4-15 15,10 4-49-15,1 2-56 0,-6 3-70 0,-6 1-118 16,0 0-143-16,4 1-86 0,-2 1-28 0,-3 1-12 16,1-1 36-16,-2 3-25 0,6-2-130 15,0-1-174-15,8-5 152 0</inkml:trace>
  <inkml:trace contextRef="#ctx0" brushRef="#br0" timeOffset="61202.39">27263 6807 3054 0,'-4'-4'48'16,"0"1"51"-16,4 0 59 0,-4 3 58 0,4-2 4 0,0 2 8 16,0 0-18-16,0 0-25 0,0 0-32 15,0 0-44-15,0-1-32 0,0 0-27 0,27 1-23 16,-27 0-15-16,22 0-11 0,-22 0-2 0,27 0 4 16,-6 0 13-16,-2 24 14 0,7-24 9 0,5 23 10 15,0-23 4-15,7 32-1 0,1-12 2 0,-6 0 9 16,6 1 8-16,3 2 11 0,-3-2 27 0,-2-1 0 15,-2 1 25-15,-2-3 15 0,-2-1 4 0,-4-2 23 16,0-4-12-16,-4-4 9 0,-7 3-18 0,-1-5-18 16,-7-3-18-16,0 1-34 0,-3-3-6 15,-3 0-11-15,-2 0-5 0,0 0 1 0,0 0-3 16,0 0-4-16,0 0-6 0,0 0-16 0,0 0-7 16,0 0 19-16,-23 0 7 0,23 0 8 0,-27 0-4 15,13 0-26-15,-13 0-14 0,0 0-9 0,-4 0-7 16,4 27-1-16,-6-27-5 0,-2 33-3 0,0-9-45 15,-3 6-74-15,3 2-91 0,0 2-111 0,-2 4-129 16,2 1-88-16,0-1-48 0,8 1-27 0,0 0 19 16,4-1-10-16,4-2-54 0,5-3-242 0,6-5 67 15,4-2 169-15</inkml:trace>
  <inkml:trace contextRef="#ctx0" brushRef="#br0" timeOffset="67156.99">2962 14125 2423 0,'27'0'18'0,"-27"0"0"16,23 0 6-16,-23 0 6 0,16 0 3 0,-16 0 17 15,13 0 10-15,-13 0 14 0,0 0-6 16,6 0 5-16,-6 0 6 0,0 0-7 0,0 0-3 15,0 0-13-15,0 0-19 0,0 0-6 0,0 0-14 16,0 0-2-16,0 0 9 0,0 0 8 0,0 0 15 16,0 0 8-16,0 0 3 0,0 0-5 0,0 0-7 15,0 0-6-15,0 0-9 0,0 0-7 0,0 0 3 16,0 0 1-16,0 0 2 0,0 0 5 0,0 0-2 16,0 0 1-16,0 0-3 0,0 0-11 0,0 0-6 15,21 0-11-15,-21 0-4 0,29 0 2 0,-9 0 0 16,5 0 5-16,2 0 8 0,4 0 9 0,6 0-1 15,2 0 6-15,5 0-11 0,1 0-7 16,7 0-6-16,6 0-2 0,4 0 2 0,12 14-1 16,7-14 5-16,6 0 1 0,8 0-1 0,12 0-4 15,15 0 2-15,8 0-8 0,11 0-2 0,8 0 3 16,12 0-2-16,11 0 6 0,12 0 1 0,8 0 2 16,8 0-5-16,1 0-4 0,10 0-4 0,2 0 1 15,4 0 1-15,6 0 3 0,0 0 12 0,0 0 8 16,-3 0 5-16,-1 0 2 0,-2 21 6 0,-4-21-3 15,-5 15 0-15,-9-15 5 0,-13 17-7 0,-4-17-3 16,-9 17-4-16,-7-8-7 0,-13 0 2 0,-13 0 5 16,-11 1 1-16,-8-1 1 0,-13 1-1 15,-13-1-6-15,-14-1-4 0,-13-2-2 0,-14 0-5 16,-13-2-6-16,-10 1 5 0,-12-3-6 0,-5 0 0 16,-8-2-9-16,-2 0-39 0,-4 0-23 0,0 0-47 15,0 0-48-15,0 0-18 0,0 2-27 0,0-2-28 16,0 9-31-16,-26-5-65 0,26 4-128 0,-21 1-240 15,21-3 48-15,-21 2 123 0</inkml:trace>
  <inkml:trace contextRef="#ctx0" brushRef="#br0" timeOffset="67881.08">11129 14237 2601 0,'-10'0'7'0,"4"0"0"16,0 20-9-16,6-20 1 0,0 0-7 0,0 0 1 15,0 0 4-15,0 0 32 0,0 0 41 0,0 13 39 16,0-13 41-16,0 0 13 0,22 12-3 0,-22-12-7 15,17 9-16-15,-17-9-23 0,25 7-29 0,-9-4-19 16,3-2-8-16,10 0 0 0,4-1-1 0,8 0 2 16,7 0 1-16,10 0-5 0,12 0 1 0,8 0-12 15,18-25-9-15,9 25-7 0,15 0-11 0,20-21-6 16,20 21-10-16,13 0-8 0,17-16-2 16,15 16 5-16,14 0 13 0,17 0 14 0,4 0 21 15,4 0 15-15,-5 22-4 0,7-22 3 0,-6 0-4 16,-2 28-9-16,-9-28 1 0,-16 18-4 0,-8-18-4 15,-13 19 3-15,-10-19 16 0,-13 16 7 0,-16-16 5 16,-14 11 13-16,-15-11-16 0,-12 8-10 0,-17-8 0 16,-17 0-15-16,-14 0-5 0,-16 0-13 0,-15 0-23 15,-12 0-13-15,-9 0-74 0,-10 0-59 0,-2 0-61 16,0 0-40-16,0 0 54 0,0 7 19 0,-31-1-13 16,31 4-53-16,-47 1-99 0,11 3-88 0,-7 1-94 15,-13 3-251-15,-4-1 34 0,-4-3 132 0</inkml:trace>
  <inkml:trace contextRef="#ctx0" brushRef="#br0" timeOffset="69323.09">1251 15000 1657 0,'-19'0'25'16,"7"0"17"-16,1 0 11 0,-1 0 21 0,12 0-14 15,-19 0 7-15,19 0 4 0,-8 0-3 16,8 0 4-16,-2 0-8 0,0 0 5 0,2 0 1 15,0 0 6-15,0 0 1 0,0 0 1 0,0 0-4 16,0 0-8-16,0 0 1 0,0 0-5 0,0 0-3 16,0 0 0-16,0 0-2 0,0 0-2 0,0 0-3 15,0 0-4-15,0 0-1 0,0 0 3 0,12 0 0 16,-12 0 6-16,0 0-6 0,0 0-6 0,0 0-3 16,17 0-10-16,-11 0 0 0,2 0-4 0,5 0 7 15,-3 0 7-15,4 0-2 0,3 0 5 0,2 0-4 16,3 0-5-16,1 0 9 0,2 7-1 0,0-7 1 15,6 0-1-15,0 4-11 0,4-4-3 0,2 0-6 16,2 0 2-16,3 0 4 0,3 0 13 16,3 0 6-16,1 0 6 0,5 0 6 0,0 0-7 15,6 0 2-15,-7-21-2 0,5 21-10 0,4 0-9 16,-2 0-17-16,11 0-11 0,3 0-3 0,3 0 5 16,7 0 15-16,9 0 7 0,7 0 4 0,3 0-5 15,6 0-8-15,5 0 5 0,0 0-10 0,2 0 0 16,-3 0 2-16,5 0-6 0,-2 17 14 0,4-17 10 15,-2 0 1-15,4 0 7 0,-3 12-2 0,5-12 0 16,-2 0 1-16,4 8-7 0,-4-8-10 0,-4 6-7 16,6-3-11-16,-2-2-2 0,4 1-4 0,3 2 4 15,3-1-4-15,4 2 3 0,11 0 0 0,0-1-10 16,4 2 11-16,0-1-5 0,-1 3 2 16,-1-1-3-16,-4 0 0 0,-2-3 0 0,-3 3 3 15,1-3 0-15,1 0 0 0,-3 2-3 0,-3 1-4 16,1-3 7-16,-1 1-3 0,1 2 3 0,-1-2-3 15,-2 1 6-15,-1-1 1 0,1 1-1 0,-2 0 8 16,-1-2-11-16,-5 2 11 0,-6-2 4 0,-3 0-8 16,-7 0 19-16,0 1 4 0,-7-1 12 0,-8 0 14 15,0-3-2-15,-6 1 1 0,-4 0 2 0,-7 0 6 16,-5-1-5-16,-9-1-7 0,-6 0-10 0,-9 0 3 16,-5 0 3-16,-11 0-5 0,-6 0 1 0,-7 0-24 15,-7 0-15-15,-5 0-3 0,-4 0-7 16,-2 0 3-16,-2 0-1 0,0 0-10 0,0 0-42 15,0 0-85-15,0 0-92 0,0 0-68 0,0 0-42 16,0 0-2-16,0 0-23 0,-16 0-51 0,16 0-52 16,0 0-81-16,-25 0-241 0,25 0-24 0,-25 0 136 15</inkml:trace>
  <inkml:trace contextRef="#ctx0" brushRef="#br0" timeOffset="69926.11">10892 15231 2021 0,'-9'7'25'0,"3"-7"13"15,2 0 21-15,2 6 24 0,2-6 5 0,0 0 24 16,0 0 16-16,0 0 9 0,0 0 11 0,0 0 0 16,0 0 1-16,0 0 1 0,0 0-10 0,0 0-14 15,0 0-17-15,0 0-16 0,0 0-19 0,0 0-22 16,25 0-12-16,-25 0-13 0,31 0 4 16,-11 15 6-16,9-15 8 0,7 0 10 0,7 12 0 0,7-12 9 15,10 0-3-15,8 11 1 0,4-11 4 0,11 6-5 16,10-6-1-16,8 5 9 0,9-4-13 15,12-1-12-15,16 0-9 0,11 0-25 0,14 2 6 16,11 0 28-16,8 0 19 0,10-2 26 0,6 2 9 16,3 1 3-16,2 0 0 0,-7-2-2 0,-6 1-18 15,-6-1-18-15,-6 1-16 0,-13 0-19 0,-6 2 0 16,-14-1-12-16,-13 1-3 0,-10 1-5 0,-12-1-9 16,-11 1-7-16,-10 2 4 0,-10-1-5 0,-9 3-4 15,-14-2 12-15,-9-1-21 0,-12 0-67 0,-10 0-81 16,-4-1-79-16,-15-1-21 0,-6 3 8 0,-29 0 7 15,-4-2-28-15,-15 4-91 0,-18 0-83 16,-18 1-140-16,-20-3-272 0,-12-7 124 0</inkml:trace>
  <inkml:trace contextRef="#ctx0" brushRef="#br0" timeOffset="70708.87">1668 16082 2594 0,'-27'2'3'15,"9"1"0"-15,5-2-2 0,3-1 5 0,2 0 37 16,8 0 56-16,-7 3 44 0,1-1 27 15,-4 2-11-15,2 0-30 0,-3 1-16 0,-1-1-6 16,4 1-2-16,-3 0 2 0,3-1 2 0,2-1 4 16,-2 1-2-16,8-2-1 0,-5 1-1 0,5-3-5 15,-4 0 2-15,4 0-5 0,0 0 2 0,0 0 4 16,0 0 14-16,0 0 13 0,0 0 19 0,0 0-11 16,0 0-28-16,27 0-37 0,-27 0-39 0,50 0-9 15,-7 0 5-15,13 0 49 0,18 0 42 0,13 0 22 16,21 0-1-16,14 0-34 0,20 0-34 0,20-19-28 15,17 19-6-15,16 0 3 0,11-16 2 0,18 16 19 16,9-10 3-16,11 10 2 0,10-9 7 0,-8 9 3 16,0-3 9-16,-4 3 4 0,-2 0 9 0,-13 0 6 15,-10 0-7-15,-16 31-18 0,-17-31-30 16,-12 30-34-16,-13-11-15 0,-10 2-6 0,-7 0 1 16,-7 1-1-16,-3 1 5 0,-8-1-4 0,0 1-1 15,-4-2 5-15,-11 0-6 0,-11-6 6 0,-14-1 0 16,-18-4-5-16,-14-3 4 0,-13-2-5 0,-14-1 0 15,-10-4-12-15,-9 0-52 0,-2 0-53 0,-4 0-70 16,0 0-94-16,0 0-93 0,0 0-115 0,-27 0-69 16,27 0-14-16,-33-18-2 0,8 18 15 0,-8-19-27 15,-2 19-146-15,-6-22-175 0,1 6 156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4:28:27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5571 3189 2551 0,'0'4'1'0,"0"-4"0"0,25 0-3 0,-25 0 2 0,0 0 11 16,29 0 25-16,-29 0 27 0,0 0 24 15,20 0 12-15,-20 0-2 0,0 0 0 0,17 0-3 16,-17-18-7-16,18 18-7 0,-7 0-8 0,3 0-5 16,1 0-2-16,5-9-2 0,1 9 5 0,4 0 5 15,0-9 0-15,4 9 5 0,4-6-2 0,2 6-11 16,4-5-4-16,7 2-17 0,-1 0-9 0,7 1-4 16,8-2-1-16,6 2 3 0,6-2-3 0,13 2-9 15,8 0-9-15,14-1-7 0,17 1-6 0,19-1 6 16,8 3 15-16,12-3 19 0,9 1 18 0,14-2 4 15,4 0-4-15,6-1-10 0,5 1-9 0,-3-2 7 16,3-2-5-16,4 1-6 0,1 1-9 16,9-2-13-16,9 2-3 0,1 2-1 0,8 0 3 15,11 0-2-15,15 0 3 0,7-1 15 0,5 3 2 16,0-2 3-16,2-1-9 0,10 1-16 0,0 0-1 16,2-2-1-16,3 4 0 0,1 0 4 0,11-1-4 15,4 3-2-15,2 0 3 0,4 0-10 0,8 0 8 16,0 0-1-16,1 0-3 0,-1 0 9 0,-2 0-5 15,5 0 2-15,-7 0-2 0,0 0 5 0,-4 0-8 16,0-24 3-16,0 24 6 0,-4-16-5 0,0 16-2 16,2-18 3-16,-4 18-3 0,0-19-7 15,-4 19 11-15,4-16-10 0,0 9 2 0,-3 7-1 16,-5-9-3-16,-3 5 3 0,1 0-6 0,0 4 5 16,-3 0 3-16,-12 0 0 0,0 0 7 0,0 0-4 15,-2 0-2-15,-12 0 2 0,-7 26-6 0,-4-26 5 16,-3 0-2-16,-3 21-5 0,-15-21 3 0,-8 15 2 15,-5-15 4-15,-10 13 5 0,-3-13-2 0,-4 12-6 16,-5-12 3-16,-14 10-9 0,-4-10 2 0,-8 6 7 16,-3-4-7-16,-8-1 6 0,-8 1 1 0,-8-1 8 15,-11-1 29-15,1 0 13 0,-13 0 7 0,-7 0 0 16,-7 0-15-16,-9 0-1 0,-8 0 8 16,-6 0 1-16,-13 0 3 0,-6 0-7 0,-10-19-11 0,-6 19 0 15,-7 0 6-15,-2-15 6 0,-5 15 8 16,-10 0 0-16,1-16-10 0,-4 16 0 0,-4-10-5 15,-3 10-9-15,-1-8-7 0,-3 8-6 0,-2-6-6 16,-1 2-4-16,1 2 6 0,-6 0-2 0,0 2 3 16,0-3 0-16,1 2-3 0,-1 1-2 0,-2-1 1 15,0 0-1-15,-2 1-6 0,0-2-5 0,0 2-9 16,0 0 2-16,0 0-3 0,0 0 0 0,0 0 3 16,0 0-3-16,0 0-1 0,0 0 0 0,0 0 1 15,0 0 3-15,0 0 0 0,0 0 0 0,0 0 4 16,0 0-4-16,0 0 3 0,0 0-2 0,0 0 3 15,0 0-4-15,0 0-3 0,0 0 11 0,0 0-8 16,0 0 8-16,0 0 7 0,0 0 18 16,0 0 11-16,0 0 0 0,0 0 0 0,0 0-19 15,0 0-3-15,0 0-8 0,0 0-6 0,0 0-1 16,0 0-9-16,0 0 6 0,0 14-1 0,0-14 5 16,0 12 25-16,0 1 0 0,0 4 5 0,0 7-1 15,0 7-18-15,0 5 4 0,0 9-1 0,25 4 3 16,-25 6 5-16,0 5 13 0,0 9 3 0,12 8-11 15,-12 8-3-15,0 10-3 0,12 6 7 0,-12 6 4 16,0 5 1-16,11 6-8 0,-7 2-7 0,0 1 12 16,6 8 27-16,-5 6 1 0,3 5 5 0,4 6-10 15,-1 2-24-15,-3 5 0 0,-2 4-4 0,0 4 19 16,0 6-3-16,-1 1 0 0,-5 4 4 16,0 2-20-16,0 4 2 0,0 3 16 0,0 10 3 15,0 7-9-15,0 1-5 0,-27-2-23 0,27 0-14 16,-27 3 17-16,27 6-2 0,-27 8 5 0,8-2 2 15,3-4-14-15,-3 0 23 0,-4 1 9 0,5 9 5 16,-9 6 9-16,4-5-15 0,1-4-10 0,-1-1 12 16,-2 8-10-16,2 4-8 0,5-1-3 0,1-5-19 15,-2-6 0-15,1-2 0 0,-1 2 0 0,3 2 0 16,-3-6 0-16,1-9 0 0,1-7 0 16,-6-5 0-16,5 2 0 0,-5-6 0 0,0-8 0 15,0-10 0-15,3-10 0 0,-5-7 0 0,-2-7 0 16,2-9 0-16,-2-12 0 0,3-12 0 0,-1-6 0 15,-2-8 0-15,-2-8 0 0,2-5 0 0,4-10 0 16,-1-3 0-16,1-10 0 0,4-6 0 0,1-8 0 16,5-8 0-16,-1-6-37 0,5-9-34 0,1-5-43 15,4-4-42-15,2-6-17 0,-2-1-34 0,4-4-44 16,-4-2-90-16,4 1-127 0,0-2-91 0,0 0-51 16,0 0-27-16,0 0-10 0,0 0-46 0,0 0-308 15,0 0 87-15,0-29 192 0</inkml:trace>
  <inkml:trace contextRef="#ctx0" brushRef="#br0" timeOffset="3071.84">5219 2804 2960 0,'3'-2'0'15,"-3"-2"2"-15,0 1 0 0,2 1-2 0,2-3 0 16,-4 0-2-16,0 5 0 0,0 0 31 0,0 0 26 15,0 0 32-15,0 0 25 0,0 0-6 0,0 0 2 16,-21 0-4-16,21 24-2 0,0-24-9 0,-14 18-13 16,14-18-15-16,-15 26-10 0,15-10 12 0,-21 4 0 15,11 2-5-15,0 1-1 0,-1 4 5 0,-3 3-5 16,4 3 2-16,-5 3-4 0,1 4-18 0,1 5 5 16,1 4 17-16,-3 5 10 0,3 5 14 15,0 9 9-15,1 8-8 0,-3 9-6 0,3 7-14 16,1 6-2-16,2 6-1 0,2 3-5 0,-5 2 33 15,7 3-5-15,-2 3 13 0,2-1 17 0,-2 7-14 16,4 5 22-16,-3 6-2 0,3 3-15 0,-2 2-23 16,4 2-34-16,-2 2-8 0,2-2 17 0,0 5 6 15,0-1 29-15,0 3 57 0,0 2 5 0,0 0-8 16,0 1-34-16,0 1-77 0,0 2-21 0,0 1 7 16,0 2 27-16,0 1 21 0,0 1-3 0,0 0-7 15,0 1-17-15,0 1 7 0,0 4 0 0,0-2 12 16,0 0-4-16,0-1-10 0,0 0 2 0,0-1-9 15,0 0 7-15,0-2 8 0,0 2-11 0,17 0-7 16,-17 0-11-16,0-1-23 0,0 0-4 16,0-3 1-16,0 1-8 0,0 0 14 0,0-1 0 15,-27-2-1-15,27-2 0 0,-23 0-9 0,23-3-3 16,-27 0 3-16,13 1-2 0,-1-2 3 0,1-4 3 16,-1-4-4-16,-1 0 5 0,-3 0-5 0,5-4 0 15,-3 1 0-15,3-4 0 0,-3-2 0 0,3-5 0 16,-1-10 0-16,1 1 0 0,-3-3 0 0,5 0 0 15,-3-1 0-15,3-2 0 0,-2-4 0 0,3-2 0 16,-1 0 0-16,-1-7 0 0,3-7 0 0,-2-5 0 16,1-4 0-16,1-4 0 0,0-3 0 15,1 2 0-15,1-3 0 0,0 0 0 0,-2 2 0 16,-1-1 0-16,1 0 0 0,2-2 0 0,-3-1 0 16,1-3 0-16,2-5 0 0,-1 0 0 0,1-6 0 15,0-2 0-15,0-3 0 0,-1-1 0 0,3-3 0 16,-2 1 0-16,2-3 0 0,-3 0 0 0,5 1 0 15,-2-2 0-15,0 1 0 0,0-2 0 0,-3 5 0 16,5-2 0-16,-6-1 0 0,4 0 0 0,-3-1 0 16,3 1 0-16,-2-3 0 0,-2-3 0 0,3-3 0 15,1-3 0-15,-4-2 0 0,6-1 0 0,-2-5 0 16,-1-2 0-16,5-2 0 0,-2-3 0 16,0-2 0-16,4-1 0 0,-2-3 0 0,2-2 0 0,0-1 0 15,0-2 0-15,0-2 0 0,0 1 0 0,0-3 0 16,0 2 0-16,0-2 0 0,0-2 0 15,0 1 0-15,0 0 0 0,0-1 0 0,0 0 0 16,0 1 0-16,16 0 0 0,-16 1 0 0,0-2 0 16,0 2 0-16,0 0 0 0,0 0 0 0,9 0 0 15,-9 0 0-15,0 1 0 0,4-3 0 0,-4 4 0 16,4-1 0-16,-2 1 0 0,-2 2 0 0,4 1 0 16,-4 0 0-16,2 2 0 0,2 0 0 0,-4 2 0 15,5 1 0-15,-5 0 0 0,0 2 0 0,2 0 0 16,-2 0 0-16,0-1 0 0,0-2 0 0,0 1 0 15,0-1 0-15,0-2 0 0,0-2 0 16,0 0 0-16,0-2 0 0,0-2 0 0,0-1 0 16,0-1 0-16,0-1 0 0,0-1 0 0,0 1 0 15,0-2 0-15,0 0 0 0,0 0 0 0,0 0 0 16,0 0 0-16,0 0 0 0,0 0 0 0,0 0 0 16,0 0 0-16,0 0 0 0,0 0 0 0,0 0 0 15,0 0 0-15,0 0 0 0,0 0 0 0,20 0 0 16,-7 0 0-16,5 0 0 0,3 0 0 0,2 0 0 15,6 0 0-15,4 0 0 0,0-13 0 0,2 13 0 16,4 0 0-16,3 0 0 0,3 0 0 0,0 0 0 16,1 0 0-16,4 0 0 0,-1 0 0 15,7 0 0-15,0 0 0 0,8 0 0 0,4 0 0 16,7 0 0-16,7 0 0 0,9 0 0 0,6 0 0 16,7 0 0-16,9 19 0 0,7-19 0 0,0 0 0 15,4 0 0-15,6 16 0 0,3-16 0 0,3 0 0 16,9 11 0-16,-3-11 0 0,3 5 0 0,12-5 0 15,-2 4 0-15,0-1 0 0,4-3 0 0,1 2 0 16,3 0 0-16,0-2 0 0,5 0 0 0,-3 0 0 16,5 1 0-16,1 1 0 0,3-2 0 0,1 3 0 15,3-2 0-15,2 3 0 0,4-1 0 0,-4 2 0 16,4 0 0-16,2 1 0 0,0 0 0 0,4 0 0 16,-4-2 0-16,0 2 0 0,-4 0 0 15,2-1 0-15,-2-2 0 0,0 1 0 0,-4 0 0 0,-1 0 0 16,-1-1 0-16,-2-2 0 0,-5 2 0 15,1 0 0-15,-1-1 0 0,-3-2 0 0,-3 2 0 16,0 0 0-16,-1 0 0 0,-5 1 0 0,6-1 0 16,-4 0 0-16,-2 0 0 0,2 2 0 0,-4-4 0 15,3 3 0-15,-6-2 0 0,1 0 0 0,0 1 0 16,-2-1 0-16,-2-1 0 0,0 0 0 0,-2 0 0 16,-5 0 0-16,3 0 0 0,-2 0 0 0,-5 0 0 15,5 0 0-15,-1 0 0 0,-3 0 0 0,-1 0 0 16,-1 0 0-16,-1-16 0 0,-1 16 0 0,-1 0 0 15,-2 0 0-15,-1 0 0 0,3 0 0 16,2 0 0-16,-3 0 0 0,1 0 0 0,-2 0 0 0,1 0 0 16,-3 0 0-16,0 0 0 0,-4 0 0 15,2 0 0-15,3 0 0 0,-3 0 0 0,0 0 0 16,-4 0 0-16,0 0 0 0,-2 0 0 0,-2 0 0 16,-2 0 0-16,-1 0 0 0,-3 0 0 0,2 0 0 15,2 0 0-15,2 0 0 0,-1 0 0 0,-1 0 0 16,0 0 0-16,0 0 0 0,0 0 0 0,-2 0 0 15,-1 0 0-15,-1-12 0 0,0 12 0 0,4 0 0 16,-5-10 0-16,3 10 0 0,2-9 0 0,-7 5 0 16,3 1 0-16,-4-4 0 0,-1 1 0 15,-1 1 0-15,-5-2 0 0,-4 1 0 0,1-2 0 0,3 3 0 16,-2-2 0-16,3 0 0 0,-3 0 0 16,2 0 0-16,-2 0 0 0,1 1 0 0,-1-2 0 15,-2 1 0-15,0 0 0 0,1 0 0 0,-3 1 0 16,2 0 0-16,0-1 0 0,1-1 0 0,3 2 0 15,0 1 0-15,1-3 0 0,-1 3 0 0,-4-1 0 16,0 1 0-16,-1-1 0 0,-3 1 0 0,-4-1 0 16,-3 2 0-16,1-3 0 0,-6 2 0 0,6-1 0 15,0 1 0-15,-2-1 0 0,-3 0 0 0,5 0 0 16,-6 0 0-16,6 0 0 0,-9 0 0 0,5-1 0 16,-4 1 0-16,-5-1 0 0,1 1 0 0,-1-1 0 15,1 2 0-15,-5 0 0 0,0 0 0 16,9 0 0-16,-9 1 0 0,9 0 0 0,-4 3 0 15,3-1 0-15,-3 0 0 0,3 1 0 0,1 1 0 16,-1-3 0-16,-3 3 0 0,-5-3 0 0,1 1 0 16,1 0 0-16,-10-1 0 0,4 0 0 0,-6 0 0 15,-4 1 0-15,4-1 0 0,-6 0 0 0,-6-1 0 16,-1 1 0-16,-1 2 0 0,-7-4 0 0,1 3 0 16,-7-1 0-16,-4 1 0 0,-4 0 0 0,-5 0 0 15,-3 0 0-15,-3 2 0 0,-5-2 0 0,-3 2 0 16,-2 0 0-16,-4 0 0 0,0-1 0 0,-2 1 0 15,0-2 0-15,0 2 0 0,0 0 0 16,0 0 0-16,0-2 0 0,0 0 0 0,0-3 0 16,-22-2 0-16,22-7 0 0,-27-1 0 0,12-6 0 15,-12-8 0-15,5-5 0 0,-9-7 0 0,0-7 0 16,0-7 0-16,0-8 0 0,-2-9 0 0,2-4 0 16,4-5 0-16,4-5 0 0,4-2 0 0,3 0 0 15,1-1 0-15,7 1 0 0,4 4 0 0,4-1 0 16,0 3 0-16,0 1 0 0,0 6 0 0,25 3 0 15,-25 6 0-15,0 4 0 0,29 6 0 0,-29 7 0 16,20 5 0-16,-20 5 0 0,15 7 0 0,-15 4 0 16,14 6 0-16,-14 5 0 0,0 3 0 15,9 4 0-15,-9 3 0 0,0 3 0 0,0 1 0 0,0-1 0 16,0-3 0-16,0 2 0 0,0-1 0 16,-23-2 0-16,23 0 0 0,-19-1 0 0,19-1 0 15,-22 1 0-15,22-1 0 0,-25 2 0 0,10-1 0 16,7-2 0-16,-7 3 0 0,3-2 0 0,2 2 0 15,-3 0 0-15,5-1 0 0,-2 1 0 0,-1 0 0 16,-1 1 0-16,4-2 0 0,-1 0 0 0,-1-1 0 16,-2-1 0-16,1-4 0 0,3 0 0 0,-4-2 0 15,-3-1 0-15,7-3 0 0,-6-2 0 0,3-2 0 16,-5-4 0-16,3 0 0 0,-1-4 0 0,-1-3 0 16,-1-2 0-16,-3 1 0 0,5-2 0 0,-3-2 0 15,7 4 0-15,-3 0 0 0,5 2 0 16,4 0 0-16,-2 3 0 0,6 0 0 0,0 2 0 15,0 2 0-15,0 1 0 0,0 2 0 0,0 0 0 16,0 3 0-16,0 0 0 0,0 2 0 0,0 1 0 16,0 1 0-16,0-1 0 0,0 2 0 0,0 0 0 15,23 1 0-15,-23 3 0 0,0-1 0 0,14 5 0 16,-14 0 0-16,8 2 0 0,-8 3 0 0,9 2 0 16,-9 1 0-16,10-1 0 0,-6 2 0 0,-4-2 0 15,4 1 0-15,-4-1 0 0,4 2 0 0,0-1-1 16,-4-1-15-16,0 2-23 0,5-1-28 0,-5 1-32 15,0-1-21-15,0 1-27 0,0 0-37 0,0 0-60 16,0 0-104-16,0 0-157 0,0 0-141 16,0 0-127-16,0 0-129 0,0 0-225 0,0 0-25 15,0 0 222-15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4:28:37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788 1975 2749 0,'-19'10'-1'0,"7"-4"-5"15,1-2 1-15,11-4 0 0,-4 0 1 0,4 0 3 16,0 0-3-16,0 0 0 0,0 0 4 0,0 0-3 16,0 0 4-16,37 0 1 0,-10 0-6 0,17 0 3 15,16 0 3-15,20 0 17 0,19 0 32 0,17 0 36 16,23 0 29-16,9 0 7 0,5 0-5 0,13-22-12 16,-3 22-15-16,7 0-4 0,1-22-1 0,-5 22 0 15,-1-15-12-15,-4 15-20 0,-6-11-21 0,-4 11-22 16,-10-11-5-16,-11 11 6 0,-10-7 13 0,-19 7 8 15,-16-5 6-15,-17 2-15 0,-18 2-19 0,-19 1-13 16,-19 0-6-16,-12 0 7 0,-35 0 3 16,-13 0 2-16,-20 0 6 0,-19 0-4 0,-16 23 3 15,-23-23 1-15,-17 0-4 0,-14 20-10 0,-14-20-17 16,-5 16-15-16,-12-16-15 0,-4 16-2 0,-7-6 2 16,-88 7 18-16,196-17 12 0,-83 18 17 0,11-8 18 15,14 2-5-15,23-1 2 0,25-2-4 0,24 0 24 16,23-3 29-16,21-4 16 0,21-1 17 0,12-1-23 15,41 0-21-15,7 0-16 0,16 0-14 0,21-24-4 16,18 24-1-16,19-19 4 0,21 19 4 16,10-20 4-16,10 20 6 0,2-17 2 0,13 17-11 0,2-16-7 15,0 16-12-15,-3-12-6 0,-7 12 4 16,-9 0-1-16,-12 0 1 0,-19-8-1 0,-18 8-2 16,-23 0-6-16,-29 0-2 0,-19 0 5 0,-29 0 2 15,-12 0 8-15,-31 0 8 0,-18 0-1 0,-15 18-2 16,-25-18 2-16,-14 0-7 0,-19 0-23 0,-13 0-10 15,-5 0-27-15,-7 0-25 0,6 0-23 0,9 0-32 16,14 0-24-16,15 0-10 0,16 0 2 0,17 0 6 16,20 0 8-16,15 0-61 0,12 0-186 0,15 0-291 15,8 0 41-15</inkml:trace>
  <inkml:trace contextRef="#ctx0" brushRef="#br0" timeOffset="21141.9">11973 14601 1826 0,'0'-4'25'15,"0"-2"14"-15,25 2 7 0,-25 1 13 0,20 0-12 16,-20-5 4-16,23 5 16 0,-23-1 6 0,29 4 5 16,-17-2 2-16,7 2 1 0,-5-1-5 15,1 1-5-15,-1 0-1 0,-1 0-10 0,-3 0-7 16,-2 0-11-16,-1 0-18 0,-1 0-10 0,-2 0-8 15,-4 0-2-15,2 0 4 0,-2 13-1 0,0-13 8 16,0 0 11-16,0 0 3 0,0 0 3 0,0 0-2 16,0 0-3-16,0 0 6 0,0 0 8 0,0 0 1 15,0 0 9-15,0 0-3 0,0 0 1 0,0 0 9 16,0 0 0-16,0 0 5 0,0 0 7 0,0 0-2 16,0 0 5-16,0 0-5 0,0 0 2 0,0 0 8 15,0 0 6-15,0 0 4 0,0 0 3 0,29 0-18 16,-8 22-10-16,5-22-8 0,10 20 1 15,9-20 13-15,13 25 6 0,6-25 9 0,15 23-9 0,7-9-4 16,14-4-15-16,11 0-19 0,15-2-9 16,19-8-19-16,20 12-6 0,21-6 0 0,15 0-6 15,24-2 11-15,15 0 24 0,14 3 20 0,9-6 21 16,8 5 7-16,-5-1-1 0,-5 0-3 0,-1 0-8 16,-3-1 2-16,-14-1-15 0,-7 0 1 0,-9 1 24 15,-7 0 9-15,-10-2 20 0,-9-2 7 0,-7 0-22 16,-14 0-12-16,-15 0-24 0,-10 0-24 0,-14 0-8 15,-13 0-14-15,-14-23-7 0,-19 23 3 0,-12 0-4 16,-19-14 0-16,-8 14 2 0,-15 0-6 0,-14-12-66 16,-9 12-157-16,-7 0-147 0,-7 0-125 0,-4 0-71 15,0 0 10-15,-33 0-36 0,2 0-152 16,-15 0-207-16,-10 0 148 0</inkml:trace>
  <inkml:trace contextRef="#ctx0" brushRef="#br0" timeOffset="22170.88">986 15979 2323 0,'0'0'12'0,"-10"0"5"0,10 0 4 15,0 0 14-15,0 0-3 0,0 0 7 0,0 0 11 16,0 0 7-16,0 0 16 0,0 0 11 0,0 0 13 16,0 0 4-16,0 0-2 0,0 0-11 0,0 0-10 15,0 0-10-15,0 0-11 0,0 0 0 16,-4 0-8-16,4 0-5 0,0 0 0 0,0 0-10 15,0 0-5-15,0 0-8 0,0 0-4 0,0 0 1 16,0 0 6-16,0 0 17 0,0 0 14 0,0 18 21 16,0-18 25-16,0 0 12 0,26 0 1 0,-26 0-8 15,31 15-19-15,-8-15-5 0,12 12-4 0,3-12-2 16,11 10 5-16,9-10-8 0,10 9 4 0,7-9 8 16,11 4-3-16,12-4-4 0,11 0 2 0,9 0-1 15,6 0 8-15,17 0 5 0,7 0-7 0,14 0-7 16,7-23-6-16,15 23 2 0,8 0 4 15,11-18 19-15,12 18-6 0,10-13-3 0,11 13-14 16,6-14-21-16,6 14-7 0,8-12-29 0,17 12-4 16,16-9-18-16,9 9-6 0,8 0 11 0,14 0 6 15,11 0-3-15,12 0-2 0,11 21-2 0,-1-21-1 16,-3 0 6-16,1 23 10 0,-4-23 4 0,-6 0-1 16,-8 20-3-16,-6-20 6 0,-13 0 11 0,-14 8 23 15,-9-8 27-15,-12 0 17 0,-20 0 13 0,-18 0-16 16,-17 0-11-16,-22 0-20 0,-18 0-15 0,-18-24-6 15,-22 24-8-15,-22 0-3 0,-14 0-2 0,-21-16-3 16,-19 16-5-16,-14 0-7 0,-17 0-11 0,-10-9-9 16,-15 9-14-16,-6 0-25 0,-4 0-54 0,-2 0-52 15,0 0-30-15,0 0-27 0,-31 0-22 16,31 0-41-16,-51 0-68 0,18 0-65 0,-11 21-53 16,-5-21-70-16,-7 0-77 0,-2 18-107 0,-2-18-313 15,0 0 166-15</inkml:trace>
  <inkml:trace contextRef="#ctx0" brushRef="#br0" timeOffset="26669.95">2423 11986 1369 0,'0'0'26'0,"0"0"20"0,-13 0 13 16,13 0 31-16,0 0-3 0,0 0 8 0,0 0 8 0,0 0-12 16,0 0-8-16,0 0-7 0,0 0-6 15,0 0-7-15,0 0 10 0,0 0-8 0,0 0-1 16,0 0 1-16,0 0-13 0,0 0-6 0,0 0-2 15,0 0-8-15,0 0 1 0,0 0 4 0,0 0-6 16,0 0 2-16,0 0-4 0,0 0 7 0,0 0 2 16,0 0 1-16,0 0 5 0,0 0 7 0,0 0 7 15,0 0 18-15,0 0 14 0,0 21 1 0,21-21 2 16,-21 0-7-16,33 16-12 0,-8-16-2 0,6 15 1 16,2-15-4-16,2 12-1 0,6-12-11 15,3 14-6-15,-3-11-5 0,9 2 3 0,-5 0 2 16,9-3-3-16,0 2 5 0,-1 0-1 0,9-1 9 15,3 1 4-15,1-2-6 0,2 3-5 0,4-1-5 16,9 1-8-16,4-1-7 0,8 0-8 0,8 0-13 16,11 0 12-16,5 0 32 0,14 0 22 0,7 1 3 15,7-3-10-15,6 1-32 0,4-1-11 0,6 0-5 16,4-2-14-16,9 0-3 0,10 0-11 0,8 1-8 16,11 0 8-16,10 2 9 0,10-3 14 0,6 0 10 15,9 0 5-15,0 0-6 0,0 0-9 0,3 0-3 16,1 0-8-16,6 0 4 0,0 0-5 0,0 0-3 15,5 0 8-15,7 0-3 0,7 0-5 16,-1 0 8-16,3 0-7 0,0 0-1 0,4 0 9 16,-3 0-4-16,-1 0 5 0,-4 19-1 0,-11-19-4 15,2 0 5-15,-3 13 0 0,-7-13-8 0,-11 0 9 16,-7 9-5-16,-9-9-5 0,-4 0 9 0,-7 5-8 16,-7-5 3-16,-9 5 0 0,-8-2 2 0,-8-2 7 15,-9 2-8-15,-5-3 4 0,-9 1 8 0,-13 3 4 16,-6-3 16-16,-12 1 5 0,-8 0-11 0,-6-1-2 15,-13 0-18-15,-6 2 7 0,-13-2-8 0,-10 1 0 16,-12-2 3-16,-11 1-21 0,-10-1 9 0,-12 0-10 16,-2 2-7-16,-13-2 3 0,-2 0-12 0,-4 0-56 15,0 1-65-15,0-1-72 0,0 0-87 16,0 0-17-16,0 0 15 0,0 0-13 0,-31 0-42 16,31 0-96-16,-33 0-172 0,8 20-378 0,-4-20 92 15,-6 0 173-15</inkml:trace>
  <inkml:trace contextRef="#ctx0" brushRef="#br0" timeOffset="41325.03">19199 7577 3534 0,'11'-8'10'0,"-3"0"17"0,-2 1 11 15,2-1 6-15,-1 1-2 0,-1-2-12 0,-2 4-4 16,0 4 0-16,-4-1-4 0,0 2-2 0,0-1-4 16,0 1 10-16,0 0 2 0,0 0 1 0,-33 0-2 15,33 0-16-15,-39 27-9 0,12-27 0 0,-4 24-4 16,0-8 0-16,-2 2 1 0,0 0 1 0,2 3-5 15,0 2 3-15,2 0-3 0,4 3-1 0,2 1 6 16,7-1-6-16,1 2 2 0,9 1-7 16,2 0-2-16,4 0-4 0,0 1 1 0,0 0 10 15,43-4 2-15,-20 0 4 0,4 1 0 0,0-6-5 16,6-2 1-16,-4-1 1 0,2-3 5 0,0-3-8 16,-2-3-20-16,0-2-15 0,-4-1-38 0,-1-4-26 15,1-2-31-15,0 0-43 0,-4 0-49 0,-1 0-81 16,1 0-118-16,-2-27-211 0,1 27-19 0,-1-25 115 15</inkml:trace>
  <inkml:trace contextRef="#ctx0" brushRef="#br0" timeOffset="42137.75">19509 7945 4109 0,'15'1'39'16,"1"-1"65"-16,-1 0 79 0,-3 0 77 0,3 0 27 15,-3 0-6-15,-3-26-20 0,-3 26-14 0,-2 0-13 16,0-18-20-16,-4 18-45 0,2 0-60 0,0 0-58 16,-2-14-37-16,0 14-15 0,0 0-6 0,0 0 0 15,0 0-1-15,0 0-5 0,0 0-4 16,0 0-18-16,0 0-42 0,0 0-31 0,0 0-41 15,2 0-7-15,-2 0 29 0,2 0-9 0,0 0 21 16,2 0 10-16,3 0 21 0,1 0 43 0,2 0 32 16,-1-19 24-16,3 19-8 0,-2-26-3 0,1 26 1 15,-1-30-5-15,-2 15 12 0,-2-1 6 0,-1 0-4 16,-1 0-6-16,0 1-4 0,-4 1 3 0,2 1-27 16,-2 4-28-16,0 0-45 0,0 4-30 0,0 2 14 15,0 3 23-15,-29 0 28 0,29 0 12 0,-31 0-6 16,12 34-1-16,-3-34 3 0,-7 38 4 15,0-14 1-15,2 1-1 0,0 4-12 0,0 0 1 0,2 4 7 16,0-2 6-16,3 0 12 0,5 3 4 16,3-5 0-16,3 2 7 0,5-2 8 0,2-2 3 15,4 0 3-15,0-3 10 0,0-2 6 0,31-4 39 16,-31-1 31-16,46-6 22 0,-18-3 18 0,1-7-19 16,2-1-7-16,2 0 1 0,-1 0 14 0,1-31 6 15,-2 31 0-15,-7-37 0 0,1 14-9 0,-2 0 6 16,-2-2 9-16,-5 1 0 0,1-2-12 0,-7 2-22 15,-2 0-18-15,1 2-23 0,-3 3-10 0,-2 1-1 16,-2 5-12-16,-2 1-10 0,0 3-12 0,0 3-11 16,0 3-11-16,0 1-5 0,0 2 1 15,0 0-1-15,0 0 7 0,0 0 5 0,-29 26 0 16,29-26 0-16,-21 28 0 0,21-9 5 0,-18 1-1 16,18 4 0-16,0 2 9 0,-13-1 0 0,13 0-33 15,0 2-21-15,0-1-24 0,0-3 0 0,33-2 39 16,-33-3 32-16,27-2 17 0,-27-7 6 0,37-2-5 15,-14-6 4-15,2-1-4 0,4 0 5 0,-2-33 0 16,4 8 16-16,2-3 49 0,0-7 26 0,0-6 20 16,-4-7 5-16,0-2 15 0,-4-4 3 0,-3-1 20 15,-1-3 6-15,-4-2-39 0,-5 1-9 0,-4-1-13 16,1 3-13-16,-5 1-1 0,-2 5-2 0,0 4-15 16,-2 7-13-16,0 6-15 0,0 8-31 0,0 6-21 15,0 8-19-15,0 5-13 0,0 6 5 16,0 1 6-16,0 0 11 0,-19 47 8 0,19-15-1 15,0 7 2-15,-20 10-2 0,20 6-4 0,-19 10-46 16,9 2-72-16,1 3-80 0,3 1-101 0,-4 2-116 16,2 1-92-16,1-1-64 0,1-3-39 0,2 0-17 15,0 1-36-15,4 1-132 0,0-5-190 0,0-6 180 16</inkml:trace>
  <inkml:trace contextRef="#ctx0" brushRef="#br0" timeOffset="44343.92">21918 13715 4557 0,'49'-39'52'0,"-5"39"84"16,-7-39 94-16,-14 20 112 0,1-6 30 0,-13 7-64 16,-1 0-83-16,-10 4-82 0,0 1-57 0,0 3-1 15,0-1-13-15,0 0-37 0,-31 2-25 0,31 0-21 16,-25 9-8-16,25 0 12 0,-31 0-9 0,15 28 2 16,-1-6 12-16,1 7-4 0,1 8-12 0,3 7-76 15,12 6-76-15,-8 4-98 0,8 3-79 0,0 3-21 16,0-2-19-16,0 1-17 0,26-1-20 0,-26-5-14 15,0-1-21-15,0-4-47 0,0-5-214 0,0-11-22 16,0-6 112-16</inkml:trace>
  <inkml:trace contextRef="#ctx0" brushRef="#br0" timeOffset="44480.32">21953 13472 3737 0,'27'-36'13'0,"-3"5"30"16,-3 4 26-16,-2 4 7 0,1 3-13 0,-9 4-34 15,-1 6-77-15,-10 3-98 0,6 5-128 0,-6 2-112 16,0 0-80-16,0 0-164 0,0 27-107 0,0-27 118 16</inkml:trace>
  <inkml:trace contextRef="#ctx0" brushRef="#br0" timeOffset="44684.96">22408 13502 4521 0,'20'-24'63'0,"-1"24"57"16,-5-24 67-16,-5 14 75 0,-1-1-15 0,-4 3-41 16,2 8-67-16,-6-9-84 0,0 9-55 0,0 0-1 15,0 0-8-15,-27 25 8 0,27-25 10 0,-37 47-19 16,16-14 1-16,-3 11-82 0,3 6-91 0,-4 7-71 16,7 1-77-16,3 8-27 0,15 3-58 0,-19-2-79 15,19 3-83-15,0 0-201 0,0-1-75 0,0-4 153 16</inkml:trace>
  <inkml:trace contextRef="#ctx0" brushRef="#br0" timeOffset="45113.96">22579 13879 5028 0,'19'-40'116'16,"1"3"194"-16,-5 3 148 0,1 1 119 0,3 1-32 15,-13 9-153-15,3 6-128 0,-7 5-122 0,0 8-89 16,-2 2-57-16,0 2-23 0,0 0 7 0,0 0 8 15,0 37 15-15,-27-11 5 0,27 7-8 0,-25 6 0 16,25 6 1-16,-31 9-2 0,14 0 1 0,5 2 3 16,-2 1-5-16,1-2-1 0,3 1 10 15,2-2-4-15,1-2 3 0,3-6 0 0,0 2-19 16,0-8-23-16,2-9-12 0,2-6-3 0,0-5 16 16,0-4 33-16,0-7 23 0,0-3 0 0,0-6-5 15,0 0-10-15,0-33-6 0,33 33 3 0,-33-50-4 16,23 15 3-16,-23-7-6 0,27-8-3 0,-27-3 3 15,22-2 2-15,-22-2-1 0,19-6 3 0,-7 1 0 16,-1-1-3-16,1 1 2 0,-2 2 0 0,7 1 4 16,-3 1-1-16,1 2 11 0,6 3 16 0,-7 4 5 15,5 5 5-15,-3 2-8 0,3 5-16 0,-1 3-10 16,-1 6-3-16,1 6-7 0,-1 3-1 16,-3 4-5-16,1 7-4 0,-3 0-32 0,-1 5-51 0,-3 3-2 15,0 0-4-15,-2 25-13 0,1-2 1 16,1 5-65-16,-2 7-86 0,-2 4-60 0,0 6-53 15,1 2-28-15,-5 2 10 0,0 0 21 0,0-1 13 16,-34-2-19-16,34-1-47 0,-35-1-57 0,15-4-121 16,-3-1-280-16,4-7 132 0</inkml:trace>
  <inkml:trace contextRef="#ctx0" brushRef="#br0" timeOffset="45272.44">23197 13996 4537 0,'35'0'64'15,"-2"-28"73"-15,-2 28 104 0,-6 0 118 0,-4-28 46 0,-7 28-18 16,-1-20-77-16,-9 20-122 0,-2 0-112 16,-2 0-67-16,0-11-138 0,0 11-132 0,0 0-154 15,0 0-124-15,-21 0 3 0,21 0-35 0,-18 0-51 16,18 0-172-16,-29 24-227 0,29-24 172 0</inkml:trace>
  <inkml:trace contextRef="#ctx0" brushRef="#br0" timeOffset="48250.38">31193 7658 2300 0,'-21'0'18'0,"21"-4"-1"0,-14 4 13 15,14 0 38-15,-15 0 18 0,15 0 31 0,-6 0 14 16,0 0-13-16,2 0-1 0,-3 0 7 0,3 0 7 16,0 20 9-16,0-20-1 0,4 0-6 0,-2 0 0 15,0 0-4-15,2 0 0 0,-2 0-8 0,2 0-9 16,0 0-13-16,0 0-9 0,0 0-3 0,0 0 4 15,0 0 17-15,0 0 23 0,0 0 41 0,0 0 19 16,0 0-32-16,27 0-40 0,-9 0-54 0,11 0 26 16,6 0 57-16,13 0 48 0,10-20 45 15,12 20-49-15,9 0-41 0,5-13-33 0,5 13-24 16,6 0 7-16,-2 0 12 0,5 0 5 0,-1 0 4 16,-2 0-4-16,0 0 2 0,-8 0-7 0,-5 0-14 15,-5 0-9-15,-9 0-5 0,-12 0 1 0,-13 0-10 16,-5 0-19-16,-12 0-24 0,-9 0-21 0,-9 0-35 15,-4-19-48-15,-4 19-74 0,0 0-109 0,0 0-132 16,0 0-178-16,-24-11-129 0,24 11-44 0,-46-14-22 16,11 5 30-16,-6 0-17 0,-7-3-222 0,-2-2 94 15,1-4 191-15</inkml:trace>
  <inkml:trace contextRef="#ctx0" brushRef="#br0" timeOffset="48562.4">32276 7348 4490 0,'0'-12'53'0,"41"0"76"0,-16-2 100 0,2-1 135 15,4-5 82-15,-2 1 16 0,0 2-24 0,-4 3-76 16,0 0-90-16,-3 4-56 0,3-3-62 0,-6 2-57 16,-1 2-45-16,1 4-38 0,-5 1-19 0,1-1-7 15,-3 5 0-15,1 0-4 0,3 0 2 0,1 0 4 16,1 31-2-16,7-31 6 0,0 39 2 0,4-14 1 16,2 3 2-16,2 1 2 0,2 0-2 0,0 1 3 15,-2-1 0-15,-2-2-2 0,-2-2 6 0,-2-3 0 16,0-1 4-16,-4-4 53 0,-5-4 20 0,-1-2 23 15,-1-2 8-15,-1-1-50 0,-3-3-27 16,-3-1-22-16,-3-3-15 0,-4 0 0 0,-2-1 0 0,0 0 0 16,0 0 0-16,0 0 0 0,0 0 0 15,-37 0 0-15,14 25 0 0,-8-25 0 0,-13 33 0 16,-9-13 0-16,-7 3-33 0,-8 0-66 0,-1 1-99 16,-5 0-119-16,-3 3-164 0,3 1-186 0,4 2-82 15,4 2-90-15,4 4-40 0,0 1-94 0,8-1-127 16,4 3 208-16</inkml:trace>
  <inkml:trace contextRef="#ctx0" brushRef="#br0" timeOffset="57006.51">21907 8445 1370 0,'0'0'29'0,"0"-14"14"0,0 14 11 0,0 0 32 16,0 0-10-16,0 0 14 0,0 0 12 0,0-7-10 16,0 7 3-16,0 0-14 0,-16 0-3 0,16 0-5 15,0-3-10-15,0 3 4 0,0-2 1 0,0 2-1 16,0 0-1-16,0 0 3 0,0 0-8 0,0 0 3 15,0 0 4-15,0 0-3 0,0 0-5 0,0 0-5 16,0 0 4-16,0 0-7 0,0 0 3 0,0 0 2 16,0 0 0-16,0 0-3 0,0 0-1 0,0 0-11 15,0 0-9-15,0 0-6 0,0 0-12 16,0 0-7-16,0 0-10 0,16 0-5 0,-16 0 5 16,0 0-2-16,21-24 4 0,-21 24-2 0,21-16-4 15,-9 16 0-15,0 0-3 0,1-19 3 0,3 19 4 16,3-9 0-16,-4 9-5 0,3 0 5 0,-3-6-6 15,1 6 2-15,1 0 4 0,-3 0-4 0,3 0 2 16,-5 0 0-16,-2 0-2 0,5 19 6 0,-5-19 0 16,-2 0-4-16,-1 0 2 0,-1 0-4 0,-2 15 2 15,0-15 6-15,-2 0 0 0,0 0-4 0,-2 0 1 16,2 0-1-16,-2 0 2 0,4 8 15 0,1-8 5 16,1 9 7-16,0-2 12 0,2 2-1 15,5 1-5-15,-1 3-2 0,0 2-9 0,-5 2-4 16,3 3 2-16,0 0 3 0,-3 5-3 0,-1 0 2 15,0 5-2-15,0 1-6 0,-4 1 2 0,2 3 2 16,-4 2 6-16,0 1 6 0,0-1-1 0,0 1-2 16,-24 1-5-16,24-2-3 0,-31 1-4 0,31-2-2 15,-36 0-2-15,16-4-3 0,-3-2 3 0,0 0-1 16,3-1-3-16,-1-3-1 0,4-4-2 0,-1 1-2 16,7-4 7-16,1-1 9 0,0-4 8 0,6 0 1 15,-3-5-10-15,5-1-9 0,0 0 8 0,2-4 16 16,-2-1 28-16,2-3 10 0,0 0-4 0,-2 0-9 15,2 0-26-15,0 0-13 0,-2 0-7 0,2 0-10 16,-2 0-49-16,2 0-57 0,-2 0-90 0,2 0-99 16,0 0-75-16,-2 0-74 0,-4-15-84 15,2 15-304-15,2 0 111 0,-9-14 134 0</inkml:trace>
  <inkml:trace contextRef="#ctx0" brushRef="#br0" timeOffset="57373.87">21833 9207 3393 0,'0'0'52'0,"0"0"47"16,0 0 56-16,0 0 54 0,25 0 9 0,-25 0 7 15,0 0-2-15,0-15-8 0,18 15-7 16,-18 0-14-16,0 0-36 0,0 0-43 0,0 0-53 16,0 0-46-16,0 0-24 0,11 0-16 0,-11 0 8 15,0 0 7-15,0 0 9 0,0 27 10 0,10-27-9 16,-4 39-4-16,0-15 0 0,3 6 0 0,-7 2-1 15,4 3 3-15,0-3 2 0,-4 4 1 0,0 0 4 16,0 3 1-16,0-1-4 0,3-3-4 0,-3 0-1 16,-2-7-1-16,0 0 4 0,4-7 3 0,-4-6 17 15,2-6 105-15,0-3 102 0,-2-6 98 0,2 0 21 16,0 0-107-16,6 0-105 0,1-29-98 0,5 29-36 16,5-37 10-16,8 13 21 0,1-2 21 15,8 0 4-15,-1-1 8 0,0-1-8 0,0 3-16 16,0 0-3-16,-6 4-19 0,-2-1-10 0,-2 3-7 15,-2-1-5-15,-5 5-1 0,-3 3-79 0,-3 2-109 16,-2 2-175-16,-3 6-220 0,-1-1-112 0,-6 2-83 16,0 1 29-16,0 0 44 0,0 28-174 0,0-28 21 15,0 39 147-15</inkml:trace>
  <inkml:trace contextRef="#ctx0" brushRef="#br0" timeOffset="62867.56">22044 10752 2448 0,'0'0'63'0,"27"-9"46"0,-27 7 75 0,0 2 75 0,24-4 11 16,-24 1 16-16,0 2-12 0,17 0-24 0,-17-2-28 16,0 2-25-16,12 1-35 0,-12-3-29 15,0 3-31-15,0 0-18 0,0 0-25 0,7 0-22 16,-7 0-13-16,0 0-21 0,0 0-9 0,0 0-4 16,0 0-7-16,0 0 3 0,0 0 10 0,0 0 6 15,0 21 3-15,0-21 3 0,-23 35 0 0,23-9-5 16,0 3 1-16,-25 8-12 0,25 2-88 0,0 2-51 15,-16 0-65-15,16 2-62 0,0-2 4 0,0-1-29 16,0-3-29-16,0-1-26 0,0-4-29 0,0-2-62 16,0-4-87-16,0-4-115 0,0-7 106 0</inkml:trace>
  <inkml:trace contextRef="#ctx0" brushRef="#br0" timeOffset="63139.73">21761 10991 2561 0,'0'0'22'0,"0"0"6"0,0 0 2 16,0 0 4-16,0 0-14 0,22 0 7 0,-22 0 14 16,0 0 16-16,0 0 3 0,17 21-3 0,-17-21-11 15,0 0-14-15,14 20 2 0,-14-20 27 0,0 0 35 16,11 14 43-16,-11-14 19 0,8 0-20 0,0 0-21 16,3 0-32-16,5 0-8 0,3 0 11 0,8 0-5 15,4-21 5-15,0 21-8 0,4-15-7 0,4 15 1 16,-2-18-9-16,0 18-13 0,-1-17-8 15,-3 17-20-15,-2-14-13 0,-7 14-1 0,-3-10-15 16,-6 10 3-16,-3-7-1 0,-4 7-52 0,-4-4-62 16,-4 3-92-16,0 0-126 0,0 1-23 0,0 0-11 15,0 0-18-15,0 0-47 0,0 24-223 0,-24-24-7 16,24 0 110-16</inkml:trace>
  <inkml:trace contextRef="#ctx0" brushRef="#br0" timeOffset="63528.6">22120 10687 3168 0,'31'-7'29'0,"2"0"36"0,-6 1 34 0,-2 1 32 16,0-4-6-16,-9 7-15 0,-1 0-18 0,-3 2-17 16,1 0-14-16,1 0 8 0,1 27 5 0,-1-27-7 15,1 28 4-15,5-7-11 0,-3 5 0 0,-1 6 8 16,1 4 10-16,-5 5-4 0,1 3-1 0,-3 9-3 15,-2 0-11-15,-2 2-5 0,-1 3-12 0,-5-1-7 16,0-2-16-16,0 1-9 0,-25-3 3 0,25-1-7 16,-40-5-1-16,14-3 6 0,-7-3-3 0,-7-5 0 15,-5-6 6-15,-5-3 0 0,-6-9-6 0,-4-6 7 16,-8-8-7-16,-4-4-8 0,-1 0-21 16,-1-29-22-16,0 7-1 0,3-8 3 0,7-5 21 15,8-5 17-15,3-5 4 0,11-5 3 0,9-3-2 16,11-4 0-16,7-5-5 0,13-1 0 0,2-1 7 15,0 2-3-15,48-1 6 0,-17 5-6 0,10 7 0 16,6 5-9-16,5 8-1 0,8 8 6 0,0 9-9 16,0 4 4-16,0 9-14 0,-2 4-63 0,-4 4-72 15,-9 0-84-15,-2 0-88 0,-9 23-53 0,-8-23-62 16,-11 39-97-16,-3-12-273 0,-12 0 67 0,0 1 133 16</inkml:trace>
  <inkml:trace contextRef="#ctx0" brushRef="#br0" timeOffset="64800.47">24448 10864 2086 0,'0'3'33'0,"0"-2"17"0,0 4 3 0,0-2 1 16,0-3-29-16,0 0-17 0,0 0-5 0,0 0-6 16,0 0-27-16,0 0-52 0,0 0-80 0,0 0-179 15,0 0-209-15,0 0 52 0</inkml:trace>
  <inkml:trace contextRef="#ctx0" brushRef="#br0" timeOffset="73634.57">24309 8695 2682 0,'11'-13'46'0,"3"2"49"0,-4-3 60 0,3 2 56 16,-3 0-7-16,3 0-15 0,-5 1-42 0,-2 3-41 15,-4 3-23-15,4 3-33 0,-6-1-16 16,0-1-17-16,0 0-18 0,0 1-1 0,0-2-3 16,-41 1-2-16,41 1 4 0,-45 0-6 0,20 3 2 15,-6 0 0-15,2 0 0 0,2 0 3 0,-4 34 3 16,4-34 2-16,4 37-2 0,1-14-4 0,-1 4-3 16,2 1 5-16,3 2 2 0,3 1 2 0,1 0 1 15,5 1-2-15,1-2-5 0,4 1 7 0,4-4-5 16,0-1 0-16,0-2 4 0,0-1-9 0,0-2-11 15,35-5-13-15,-35-1-17 0,23-4 0 0,-23 0-3 16,27-3-12-16,-27-3-23 0,22-2-41 0,-22-1-40 16,27-2-41-16,-18 0-41 0,1 0-52 0,2 0-93 15,-1 0-165-15,1 0-43 0,3-26 101 0</inkml:trace>
  <inkml:trace contextRef="#ctx0" brushRef="#br0" timeOffset="74027.03">24466 8864 2532 0,'13'0'33'0,"-1"0"34"0,-1 0 37 16,1 0 30-16,-6-22-5 0,0 22-12 16,5 0-19-16,-7 0-20 0,-4 0-18 0,4 0-20 0,-4 0-18 15,0 0-14-15,0 0-16 0,0 0-5 16,0 0-1-16,0 0 5 0,0 0 5 0,0 0 5 15,0 0 3-15,0 21 0 0,0-21-2 0,0 24-2 16,0-10 0-16,-21 3-2 0,21-1-1 0,0 0 5 16,-22-1 1-16,22 2-1 0,-19 0 0 0,7-3-27 15,1 0-21-15,-1-2-15 0,1 1-16 0,-3-4 8 16,2 0 13-16,-3-3 14 0,3-3 19 0,-3-1 14 16,3-2 6-16,-1 0 2 0,3 0 1 0,2 0 2 15,-2-33-2-15,5 33 5 0,5-33-4 0,0 13 11 16,0-1 19-16,0-2 5 0,0 0 18 0,25-1-5 15,-25 2 0-15,25 0-4 0,-25 4-15 16,27-3-8-16,-27 6-12 0,23-1-3 0,-23 5-2 0,22-1-1 16,-22 3-8-16,13 4-31 0,-13 1-47 15,0 2-56-15,10 0-72 0,-10 2-66 0,0 0-45 16,0 0-28-16,0 0-87 0,0 0-88 0,4 24 91 16</inkml:trace>
  <inkml:trace contextRef="#ctx0" brushRef="#br0" timeOffset="74275.33">24613 8997 2917 0,'8'0'43'0,"1"0"38"0,1 0 44 0,-2 0 42 15,-1 0-9-15,-3-21-12 0,0 21-29 0,-4 0-38 16,0 0-37-16,0 0-27 0,0 0-17 0,0 0-17 15,0 0 4-15,0 0 0 0,0 0 1 0,0 0 10 16,-19 0-2-16,19 21-26 0,0-21-28 0,-27 28-18 16,27-10-30-16,-20 4-8 0,20 0-16 0,-15 2-28 15,15 2-25-15,-12 0-42 0,12-1-42 0,-6 1-75 16,6-1-111-16,0-3-125 0,0-5 84 0</inkml:trace>
  <inkml:trace contextRef="#ctx0" brushRef="#br0" timeOffset="74466.74">24725 8856 2797 0,'14'-8'17'0,"-1"2"-1"16,1 3-4-16,-6 3-1 0,1-1-26 0,-3 0 2 16,-2 1 4-16,-4 0 3 0,0 0 8 0,0 24-1 15,0-24-1-15,0 31 0 0,-23-10 0 0,23 3-10 16,-27 2-45-16,27-2-54 0,-31 4-73 0,31-1-78 15,-26-1-114-15,26 0-173 0,-27-4 25 16,27-1 89-16</inkml:trace>
  <inkml:trace contextRef="#ctx0" brushRef="#br0" timeOffset="74719.33">24832 8614 2857 0,'23'-14'47'0,"-4"-2"33"0,-5 7 53 16,3-1 47-16,-3 2-11 0,-6 2-11 0,1 2-46 16,-5 4-42-16,-2 0-41 0,-2 0-21 0,0 0-10 15,0 0-4-15,4 0 6 0,0 0 4 0,0 29-1 16,5-29 2-16,-3 37 0 0,2-13-4 16,0 5 2-16,3 5-2 0,-3 1-3 0,0 2 2 15,2 1 6-15,-1 2-2 0,-1-1-4 0,-4 4 0 16,2-1-23-16,-1 2-79 0,-5-2-77 0,0 1-88 15,0 2-83-15,0-3-54 0,-42 2-138 0,42-4-155 16,-47-1 102-16</inkml:trace>
  <inkml:trace contextRef="#ctx0" brushRef="#br0" timeOffset="83367">23278 9121 2583 0,'0'5'-2'0,"0"-1"1"15,18-1 3-15,-18-2 13 0,0-1 28 0,0 0 36 16,0 1 37-16,0 1 24 0,0-2 15 0,0 0-7 16,0 1-17-16,0-1-18 0,0 0-23 0,0 0-7 15,0 0 2-15,0 0 10 0,0 0 9 16,0 0 10-16,0 0 3 0,0 0 2 0,0 0-1 16,0 0-6-16,0 0 10 0,0 0 3 0,0 0 5 15,0 0 5-15,0 0-16 0,0 0-32 0,0 0-34 16,0-21-33-16,0 21-19 0,0-23 1 0,0 5 6 15,0-1 10-15,0-6 8 0,-26-3 11 0,26-4-8 16,0-2-11-16,-23-4-8 0,23-6-12 0,0-5 8 16,-8-5-2-16,8-4 17 0,0-1 35 0,0-5 17 15,0 4 30-15,22 1-8 0,-22 2 1 0,21 5-4 16,-21 5-9-16,23 6-3 0,-23 5 2 0,18 6-5 16,-18 2-16-16,19 6-11 0,-19 6-38 0,8 2-7 15,-8 3-9-15,0 5-3 0,11-1 0 16,-11 4-24-16,0 2-92 0,0 1-109 0,0 0-113 15,0 0-88-15,0 0 15 0,0 0 60 0,0 0 32 16,0 26-8-16,0-26-33 0,0 30-79 0,0-11-78 16,0 7-147-16,0-2-40 0,0 1 132 0</inkml:trace>
  <inkml:trace contextRef="#ctx0" brushRef="#br0" timeOffset="84026.34">23427 8104 2317 0,'0'0'44'0,"14"0"31"0,-14 0 28 16,0 0 33-16,0 6-9 0,0-6 9 0,0 0 18 16,0 0 4-16,0 0 0 0,0 0-10 0,0 0-24 15,0 0-20-15,0 0-26 0,0 0-27 0,0 0-22 16,0 0-18-16,0 0-11 0,0 0-4 16,0 0-1-16,0 0-1 0,0 0 4 0,0 0-3 15,0 0 2-15,0 0 2 0,0 0-1 0,0 0 5 16,0 0-3-16,0 0 1 0,0 0-1 0,0 0 2 15,0 0-4-15,0 0 4 0,0 0-1 0,0 0-1 16,0 0 2-16,0 0-1 0,0 0 5 0,0 0-5 16,0 0 6-16,0 0-6 0,0 0 1 0,0 0 4 15,0 0-6-15,0 0 5 0,0 0-2 0,0 0-6 16,0 0 2-16,0 0-5 0,0 0 2 0,0 0 1 16,0 0-1-16,0 0 1 0,0 0-2 15,0 0 4-15,0 0 3 0,0 0 3 0,0 0 1 16,0 0 31-16,0 0 10 0,0 0 11 0,0 0 18 15,0 0-15-15,0 0 4 0,0 0-4 0,0 0-8 16,0 0-8-16,0 0-5 0,0 0 4 0,0 0 4 16,0 0 13-16,0 0 8 0,0 0 9 0,0 0-6 15,23 0-22-15,-23 0-22 0,16 0-19 0,3 0-13 16,4 0 6-16,0 0 9 0,8 0 12 0,0 0 22 16,6 0 17-16,-2 0 21 0,0 0 16 0,-2 0 5 15,-2 0-7-15,0-15-10 0,-4 15-19 0,0 0-2 16,-9 0 9-16,1-13-4 0,-2 13 0 0,-7 0-17 15,2-6-30-15,-8 6-12 0,1 0-3 16,-1-2-18-16,-2 0 5 0,-2 2-3 0,0-1-21 0,0 1-103 16,0 0-101-16,0 0-100 0,0 0-99 15,0 0-28-15,0 0-38 0,0 0 25 0,0 0-6 16,0 0-19-16,0 0-92 0,0 24-98 0,0-24 117 16</inkml:trace>
  <inkml:trace contextRef="#ctx0" brushRef="#br0" timeOffset="84358.22">23826 7942 3325 0,'0'-7'23'0,"29"-1"39"16,-29 1 44-16,31 1 43 0,-31-4 9 0,26 4-1 15,-26 2-18-15,23 2-8 0,-23 0-13 16,11 1-21-16,-11 1-25 0,8 0-32 0,-8 0-18 16,8 0-16-16,-8 0-2 0,8 0-4 0,-8 0-6 15,7 0 10-15,-3 20 0 0,4-20 12 0,-4 0 23 16,6 26 14-16,3-26 20 0,-3 23 15 0,7-11-3 15,-5-1-1-15,7 1 9 0,-7-2 4 0,5-3 20 16,3 2 10-16,-7-3 17 0,1-2-9 0,1 0-18 16,-3-1-16-16,-2-3-46 0,-1 0-17 0,-1 3-26 15,-6-3-23-15,0 0 0 0,0 1-8 0,-2-1 4 16,0 0 11-16,0 4-11 0,0 1 8 0,0 3 12 16,0 2-3-16,0 4 4 0,-25 4 0 15,25 1-28-15,-22 3-49 0,22 2-25 0,-36 2-60 0,16 1-24 16,-1-2-16-16,-4 1-42 0,3 2-23 15,-1 2-34-15,0 0-39 0,-4 1-39 0,4-1-32 16,1 0-43-16,-5 4-61 0,2-5-166 0,2-6-8 16,-2-3 121-16</inkml:trace>
  <inkml:trace contextRef="#ctx0" brushRef="#br0" timeOffset="85946.37">23511 9807 1918 0,'0'0'45'0,"0"3"22"0,0-2 21 16,0 0 13-16,0 0-36 0,0-1-10 0,0 0-10 15,0 2-8-15,0-2-5 0,0 3-9 0,0-3-6 16,0 0-6-16,0 1-3 0,0-1 0 0,0 0-5 16,0 0 0-16,0 0-2 0,0 0-3 0,0 0 0 15,0 0 5-15,0 0-3 0,0 0 0 0,0 0 3 16,0 0-8-16,0 0 5 0,0 0-12 0,0 0-31 16,-12 0-30-16,12 0-41 0,0 0-35 0,-17 0-35 15,17 0-26-15,-6 0-31 0,6 0-16 0,-4 0-29 16,4 0-26-16,0 0 35 0,0 0 66 15</inkml:trace>
  <inkml:trace contextRef="#ctx0" brushRef="#br0" timeOffset="88073.98">23511 9790 1599 0,'0'0'44'16,"0"0"34"-16,0 0 17 0,0 0 24 0,0 0-27 15,0 0-11-15,0 0-1 0,0 0-7 0,0 0 0 16,0 0 1-16,0-7-4 0,0 7-2 0,0 0 2 15,0 0-8-15,0 0 4 0,0 0 1 0,0 0-3 16,0 0 8-16,0 0 5 0,0 0 4 0,0 0 7 16,0 0-2-16,0 0 4 0,0 0 3 15,0 0-8-15,0 0-5 0,0 0-6 0,0 0-6 16,0 0-2-16,0 0-1 0,15 0-1 0,-15 0-1 16,0 0-2-16,0 0 0 0,0 0-10 0,0 0-3 15,0 0-2-15,0 0 5 0,0 0-2 0,0 0 2 16,0 0 1-16,0 0-2 0,0 0 2 0,0 0 1 15,0 0 2-15,0 0-2 0,0 0 5 0,0 0-2 16,0 0-2-16,0 0-1 0,0 0-3 0,0 0-2 16,0 0-9-16,0 0 0 0,0 0-15 0,0 0-7 15,0 0-2-15,0 0-11 0,0 0 0 0,0 0-5 16,0 0-2-16,0 0 5 0,0 0-5 0,0 0 6 16,0 0-7-16,0 0-10 0,0 0 9 15,0 0-6-15,0 0 12 0,0 0 26 0,0 23 53 16,0-23 19-16,0 22-3 0,0-22-19 0,0 28-52 15,0-12-8-15,0 2 8 0,-17 0 13 0,17-2-13 16,0 0 1-16,-10 1-10 0,10 1-2 0,-8-3 8 16,8 6-13-16,-9-3 8 0,5 2-17 0,2 1 9 15,-2 1 8-15,0 0-8 0,0 1 4 0,2 0-5 16,0 0 5-16,-2 2 0 0,4-1-1 0,-2-1-3 16,-1 0-9-16,3 0 1 0,-2 1 4 0,2-2 0 15,0 1-1-15,0-1 2 0,0 0-5 0,0 1 1 16,0-2-1-16,0 1 5 0,0-1-5 0,0 2 10 15,0-1 4-15,0 3 6 0,0 0 23 0,0 0 3 16,0-2 7-16,0 2 12 0,0-1-9 16,15 0-12-16,-15-2-8 0,0 0-17 0,0 0-10 15,0 0 1-15,0 1 1 0,0-1-1 0,0 1 1 16,0-2 0-16,0 1-1 0,0-2-3 0,0 0 3 16,0-1 1-16,0-1-3 0,0 0-2 0,0-1 1 15,0 1-11-15,0-2 1 0,0-2 4 0,0 1-9 16,0-1 12-16,0 0 1 0,0 0-4 0,0-1 0 15,0-1-2-15,0 2 6 0,0 0-1 0,0-1 14 16,0 0 3-16,0 0-4 0,0 1 14 0,0-1-6 16,0 2 3-16,-13 1-2 0,13-1-11 0,0-1 5 15,0 2 2-15,0 2 6 0,0-2 3 16,0 1-11-16,0 0-6 0,0-2-3 0,0 2-6 16,0 1 0-16,0-2 0 0,0-2-4 0,0 2 1 15,0-3 2-15,0 3-6 0,0-5-3 0,0 1 3 16,0-2-2-16,0-2 5 0,0 1 1 0,0-4-1 15,0 2-1-15,0-4-1 0,0 0 0 0,0 1-1 16,0-3 4-16,0 2 0 0,0-2 1 0,0-1 2 16,0 0 3-16,0 0-9 0,0 0 1 0,0 0 4 15,0 0-4-15,0 0 10 0,0 0-5 16,0 0-4-16,0 0-4 0,0 1-1 0,0-1 0 0,0 0 1 16,0 2 5-16,0-2-1 0,0 1 2 0,0 0-4 15,0 0 0-15,0 0 3 0,0 1 2 16,0-2-2-16,0 2-3 0,0-2 0 0,0 1 1 15,0-1 0-15,0 0 3 0,0 0-7 0,0 0 2 16,0 0 1-16,0 0 2 0,0 0 2 0,0 0 2 16,0 0 2-16,0 0-7 0,0 0 4 0,0 0-4 15,0 0 0-15,0 0 4 0,0 0-2 0,0 0 1 16,0 0 0-16,0 0 4 0,0 0 6 0,0 0 5 16,0 0 14-16,0 0 3 0,0 0 7 0,0 0 2 15,0 0-5-15,0 0 3 0,0 0 2 0,0 0 2 16,0 0-1-16,0 0-17 0,21 0-15 0,-21 0-13 15,23 0-6-15,-7 0 4 0,3 0-1 16,4 0 1-16,0-16 2 0,-1 16 0 0,-1 0-2 0,0 0 2 16,1-9-4-16,3 9 0 0,-6 0 3 15,3-6 0-15,5 6 1 0,0-5-1 0,0 2 0 16,0 1-1-16,0 0 5 0,0 0 2 0,4-1 3 16,-6 3 7-16,1-1 1 0,3-2 2 0,0 2 0 15,-2 0 2-15,4-1-5 0,0 1 2 0,-4 0-2 16,4-1-7-16,-4 0-2 0,0 1-6 0,2 0-1 15,-2-1 5-15,-5 2 2 0,3-1 2 0,-2-1 3 16,0 1 0-16,-5-1 4 0,3 0 2 0,0 1 0 16,-5-2 3-16,7 2 4 0,-7-1 7 0,3 1 4 15,0-1-6-15,-3-1 3 0,3 2-6 16,-5-2-9-16,5 1 1 0,1-1-12 0,-1 0-5 16,0 1 0-16,-1-2-2 0,5 3 0 0,2-2-4 15,2 1 4-15,0 2-4 0,-3 0 0 0,3 0 4 16,2 0-3-16,0 0 4 0,-4 0 1 0,0 0 4 15,-5 0-1-15,3 0-1 0,0 0 0 0,0 0-4 16,-1 0 3-16,-5 0-3 0,6 0-3 0,4 0-1 16,-1 0 4-16,-3 0 0 0,0 0 4 0,4 0 3 15,0 0-7-15,-5 0 4 0,1 0 5 0,0 0-7 16,0-16 3-16,-3 16-1 0,3 0-8 0,4 0 4 16,-4 0-5-16,3 0 3 0,1 0 6 0,0 0-4 15,2 0 1-15,-4 0-1 0,2 0-3 16,0 0 1-16,2 0 2 0,-2 0 0 0,-1 0 0 15,1 0 0-15,0 0 0 0,4 0 0 0,-4 0 2 16,4 0 2-16,-4 0 1 0,0 0 7 0,0 0 14 16,-1 0 22-16,-3 0-1 0,0 0-6 0,4 0-18 15,-4 0-20-15,-1 0-3 0,-3 0 0 0,8 0 0 16,-7 0 0-16,3 0 0 0,-4 0 0 0,4 0 0 16,-1 0 0-16,5 0 0 0,-8 0 0 0,1 0 0 15,3 0 0-15,0 0 0 0,-4 0 0 0,3 0 0 16,1 0 0-16,-2 0 0 0,1 0 0 0,1 0 0 15,0 0 0-15,4 0 0 0,-5-12 0 16,1 12 0-16,0 0 0 0,0 0 0 0,-3 0 0 16,-1 0 0-16,0-6 0 0,3 6 0 0,-5 0 0 15,1 0 0-15,1-3 0 0,-2 3 0 0,1-2 0 16,-3 2 0-16,1-1 0 0,-1 0 0 0,3 1 0 16,-1-2 0-16,-3 2 0 0,3-1 0 0,-3 1 0 15,1-1 0-15,5 1 0 0,-1 0 0 0,0 0 0 16,1 0 0-16,-1 0 0 0,4 0 0 0,-1 0 0 15,5 0 0-15,0 0 0 0,0 0 0 0,4 0 0 16,0 0 0-16,2 0 0 0,2 0 0 0,-4 0 0 16,2 0 0-16,-2 15 0 0,0-15 0 15,0 0 0-15,-4 0 0 0,0 0 0 0,0 0 0 0,0 0 0 16,0 0 0-16,-5 0 0 0,5 7 0 16,-8-7 0-16,4 0 0 0,-1 0 0 0,-3 0 0 15,2 5 0-15,-7-5 0 0,7 0 0 0,-7 0 0 16,5 0 0-16,-3 0 0 0,-1 0 0 0,-1 0 0 15,-1 2 0-15,1-2 0 0,-5 0 0 0,5 2 0 16,-2-1 0-16,1-1 0 0,-3 1 0 0,5 3 0 16,-3-2 0-16,2 1 0 0,-1 0 0 0,5 2 0 15,-5 0 0-15,1 0 0 0,3-1 0 0,-3 0 0 16,3 0 0-16,-7 1 0 0,5 0 0 0,-3 0 0 16,3-2 0-16,-7 1 0 0,0 0 0 15,2 0 0-15,-1-2 0 0,-1 1 0 0,-2-2 0 16,-2 1 0-16,5 1 0 0,-1-2 0 0,-2 2 0 15,-2-2 0-15,4 2 0 0,3-2 0 0,-5 3 0 16,4-1 0-16,-6 0 0 0,9 0 0 0,-7 0 0 16,2-2 0-16,1 0 0 0,-3 3 0 0,2-1 0 15,-4-2 0-15,7-1 0 0,-7 0 0 0,0 0 0 16,0 0 0-16,0 0 0 0,0 0 0 0,0 0 0 16,-2 0 0-16,3 0 0 0,-1-19 0 0,0 19 0 15,6-21 0-15,-6 21 0 0,5-28 0 0,-1 8 0 16,-2-1 0-16,-2-3 0 0,0-2 0 0,5-2 0 15,-1-2 0-15,-2 0 0 0,-2-2 0 16,0 1 0-16,0 1 0 0,3-1 0 0,-3 3 0 16,-4 1 0-16,4 1 0 0,-4 4 0 0,4 1 0 15,0 1 0-15,-4 6 0 0,4-2 0 0,-2 5 0 16,0 2 0-16,-2 1-67 0,0 4-103 0,0 0-125 16,0 2-165-16,0 0-159 0,0 2-72 0,0 0-18 15,0 0 38-15,0 0 108 0,-24 0 58 0,24 0 25 16,-23 0-34-16,23 0-141 0,-27 0-28 0,13 17 120 15</inkml:trace>
  <inkml:trace contextRef="#ctx0" brushRef="#br0" timeOffset="88430.17">28284 10991 3569 0,'0'0'62'0,"0"-21"51"0,27 8 53 0,-27 0 47 16,0-1 8-16,23-2 28 0,-23 3 17 16,12 0 34-16,-12 1 18 0,0 4-36 0,0 2-34 15,13 2-70-15,-13 0-83 0,0 3-44 0,0 1-43 16,0 0-12-16,0 0-9 0,0 0-7 0,0 0 7 15,0 0 5-15,-21 20 7 0,21-20 6 0,-23 23-1 16,23-23 4-16,-29 30-4 0,13-12-2 0,-3 3 2 16,7 0-6-16,-3 0-1 0,1 0 5 0,2 0 0 15,3-3-3-15,1-2 1 0,2-3 6 0,-2-5 5 16,3-2 35-16,5-1 100 0,-4-3 64 0,4-2 64 16,0 0 16-16,0 0-101 0,0 0-69 15,0-26-70-15,0 26-47 0,31-36 8 0,-31 11 7 16,31-1 13-16,-31-4 17 0,38-1 25 0,-22 2 3 15,3 0-4-15,-1-1-11 0,-1 5-22 0,-3 0-8 16,3 6-8-16,-3 3-7 0,-1 3-10 0,-3 3-8 16,2 4-5-16,-5 2-6 0,1 3-9 0,-4 1-28 15,8 0-50-15,-1 0-56 0,1 27-59 0,3-27-59 16,7 47-57-16,-1-15-84 0,4 6-95 0,-2 5-38 16,1 4-20-16,-1 2-17 0,0 2-14 0,-5 2-77 15,1 2-315-15,-2-2 121 0,1-1 176 0</inkml:trace>
  <inkml:trace contextRef="#ctx0" brushRef="#br0" timeOffset="96542.19">18681 8275 2338 0,'-5'0'1'0,"3"12"0"0,0-12-3 0,2 0 7 16,0 10 12-16,0-10 25 0,0 0 30 0,0 0 35 15,0 6 25-15,0-6 18 0,0 0 16 0,0 0-1 16,0 0-13-16,0 0-9 0,0 0-25 0,0 0-27 16,0 0-14-16,0 0-19 0,0 0 1 0,0 0 14 15,0 0 7-15,0 0 1 0,0 0-14 0,-20 0-21 16,20 0-23-16,0 0-11 0,-17 0-9 0,17 0-6 16,0 0 13-16,0 0 5 0,0 0 5 15,0 0 11-15,0 0-4 0,0 0 9 0,0 0 7 16,0 0 1-16,0 0 5 0,0 0-10 0,0 0-3 15,0 0 4-15,0 0 6 0,0 0 23 0,0 0 27 16,0 0 21-16,0 0 19 0,0 0-17 0,0 0-35 16,39 0-36-16,-8 0-26 0,15 0-16 0,18 0 12 15,14 0 34-15,28-19 27 0,10 19 38 0,16 0 35 16,9 0 7-16,5 0 1 0,5-10 4 0,0 10-26 16,-2 0-1-16,-13 0-14 0,-5 0-19 0,-7 0-3 15,-11 0-14-15,-9 0-6 0,-13 0 0 0,-13-10-2 16,-18 10-12-16,-10-5-4 0,-11 2-9 0,-10 1-16 15,-10-1-13-15,-7 2-15 0,-8 0-9 16,-4 0-2-16,0 0-2 0,0 1-1 0,0 0 2 16,0-1-3-16,0 0-31 0,0 1-43 0,0-2-67 15,0 2-87-15,0 0-60 0,0 0-97 0,0 0-68 16,0 0-28-16,-25 0-37 0,25 0-9 0,-25 22-21 16,9-22-38-16,-5 19-110 0,-1-19-169 0,-1 19 155 15</inkml:trace>
  <inkml:trace contextRef="#ctx0" brushRef="#br0" timeOffset="97335.34">21552 15294 3894 0,'-13'-3'1'0,"7"1"-1"16,2 1 0-16,2-1-3 0,2-2-2 0,0 3 5 16,0 0-3-16,0 1 8 0,0 0 12 0,0 0 24 15,0 0 22-15,0 0 12 0,0 0 8 16,0 0-17-16,0 0-14 0,0 0-10 0,0 0-22 16,27 0-6-16,-27 0 3 0,43 0 26 0,-8 0 34 15,11 0 43-15,14 0 27 0,10 16 6 0,15-16-2 16,6 0-2-16,10 0 8 0,7 0 19 0,7 0 18 15,3 0-4-15,4 0-18 0,2 0-32 0,-2 0-29 16,6-23-17-16,-2 23-8 0,0 0-6 0,-4 0 13 16,-8-15 5-16,-8 15-2 0,-7 0 3 0,-14 0-19 15,-13 0-17-15,-16 0-9 0,-15 0-18 0,-8 0-21 16,-12-8-6-16,-9 8-8 0,-8 0-3 0,0 0-3 16,-4 0-49-16,0-3-60 0,0 3-81 15,0-3-114-15,0 3-89 0,0-1-72 0,0 0-12 16,-22 1 12-16,22 0 4 0,-27 0-12 0,10 0-68 15,-5 0-129-15,-5 0-223 0,-4 0 144 0</inkml:trace>
  <inkml:trace contextRef="#ctx0" brushRef="#br0" timeOffset="99302.33">22968 10896 1589 0,'0'0'38'0,"2"0"16"16,-2 0 11-16,2 0 12 0,-2 0-24 16,0 0 0-16,0 0 15 0,0 0 3 0,0 0 4 15,2 0 10-15,-2 0-7 0,0 0 5 0,0 0-1 16,0 0-2-16,0 0 4 0,0 0 4 0,0 0 6 15,0 0 3-15,0 0-3 0,0 0-1 0,0 0 0 16,0 0-1-16,0 0-4 0,0 0-7 0,0 0-1 16,0 0-10-16,0 0-3 0,0 0-4 0,0 0-2 15,0 0-5-15,0 0 1 0,0 0-7 0,0 0-15 16,0 0-7-16,19 0-11 0,-19 0-6 0,18 0 6 16,-18 0 6-16,25 0 15 0,-15 0 13 15,7 0-2-15,-5 0-6 0,3 0-17 0,3 0-13 16,-5 0-3-16,5 0 3 0,-1 0 2 0,1 0 10 15,3 0 3-15,0 0 1 0,6 0-1 0,-5 0 1 16,5 0-1-16,0 0 7 0,0 0 5 0,2 0-3 16,4 0 6-16,-2 0 4 0,2 0-3 0,0 0 0 15,0 0-2-15,-4 0-15 0,2 0 10 0,-4 0 10 16,0 0-5-16,0 0 4 0,-4 0-4 0,3 0-9 16,-7 0 3-16,6 0-1 0,-4 0-3 0,-1 0 0 15,-1 0-4-15,-3 0 0 0,3 0-8 0,-5 0-4 16,3 0 0-16,-3 0-8 0,1 0 4 0,1 0-3 15,-3 0 7-15,1 0 1 0,-1 0-9 16,1 0 8-16,1 0-3 0,-1-10 0 0,-1 10 0 16,1 0-5-16,3-6-4 0,-9 6-3 0,6 0 7 15,-3-5 0-15,5 3 1 0,-6 0 3 0,3-1-3 16,1 2 4-16,-1-1 0 0,-1 1 9 0,3-1 3 16,-3 0-3-16,3 0 0 0,-5 2-4 0,2-3 4 15,1 2-8-15,-5 0-5 0,2-2 0 0,-1 3-14 16,1-1 10-16,-2 1-1 0,-2 0 1 0,3 0-5 15,-1-3 0-15,2 3 0 0,-2 0-5 0,5 0 20 16,-7 0-5-16,6-2 14 0,-3 1 9 0,1 1-9 16,2-1 4-16,-1 1-10 0,1-1-9 15,-1 0 5-15,1-1 0 0,0 2 9 0,3-1-5 0,-7 0 0 16,5 0-6-16,-3-1-12 0,0 1 5 16,3 0-5-16,-1 1 4 0,2-1-4 0,-3 1 0 15,5 0 0-15,-3-2 0 0,5 2 4 0,1 0-4 16,-3 0 4-16,3 0-3 0,0 0 3 0,3 0 9 15,-1 0 0-15,-2 0 8 0,3 0-4 0,-3 0 4 16,-2 0 0-16,3 0-5 0,1 0 5 0,-2 0-4 16,-1 0-1-16,3 0 4 0,-3 0 0 0,1 0-5 15,-5 0 0-15,-1 0-4 0,-1 0-4 0,3 0-3 16,-3 0 3-16,-2 0-11 0,7 0 2 16,-2 0 9-16,-3 0-3 0,7 0 4 0,-5 0 2 0,-2 0-6 15,3 0 0-15,1 0 3 0,-1 0 1 16,-3 0 6-16,3 0 2 0,-3 0 11 0,3 0 9 15,-3 0 6-15,2 0 3 0,-5 0-8 0,5 0-12 16,-1 0-6-16,-3 0-5 0,-2 0-3 0,3 0-1 16,1 0-6-16,0 0 5 0,3 0-2 0,-3 0 3 15,3 0 5-15,-1-11-6 0,3 11-3 0,-3 0 1 16,3 0-3-16,1 0-7 0,1 0 7 0,4 0-6 16,-7 0-2-16,11 0 12 0,-4 0-2 0,0 0 0 15,3 0 4-15,1 0-5 0,-4 0 8 0,4 0 9 16,0 0 0-16,-4 0 8 0,-1 0-1 0,1 13 1 15,-4-13-4-15,1 0 1 0,-1 0-3 16,-1 0-5-16,-1 0 5 0,-3 0-8 0,5 0 0 16,-2 0-2-16,-3 0-8 0,-2 8 3 0,7-8-6 15,-4 0 1-15,-3 0 5 0,7 0 0 0,-7 0 0 16,2 5 3-16,3-5 0 0,-3 0 5 0,1 3 5 16,1-3 3-16,-1 0 10 0,1 3 4 0,-1-3 4 15,-5 0-1-15,3 0-9 0,-1 0-8 0,-2 0-3 16,-1 0-3-16,5 0 7 0,-6 0 10 0,1 0 4 15,1 0 1-15,-6 0-8 0,0 0-7 0,0 0-5 16,-4 0-1-16,5 0-5 0,-5 0 0 16,0 0-1-16,0 0-4 0,0 0 2 0,0 0-1 0,0 0-3 15,0 0-1-15,0 0 1 0,0 0 1 0,0 0 0 16,0 0 5-16,0 0 3 0,0 0-2 16,0 0 8-16,0 0 9 0,0 0 12 0,0 0 5 15,0 0 2-15,0 0-8 0,0 0-9 0,0 0-11 16,0 0-6-16,0 0-9 0,0 0-3 0,0 0-1 15,0 0-6-15,0 0 4 0,0-14-2 0,0 14-1 16,0 0-1-16,0 0-40 0,0 0-35 0,0 0-45 16,0 0-50-16,0 0-22 0,0 0-32 0,0-7-37 15,0 7-41-15,-23 0-72 0,23 0-51 0,0 0-23 16,0 0 4-16,0 0 29 0,-13 0 3 0,13 0-16 16,0 0-33-16,-12 0-41 0,12 0-65 0,-14 0-134 15,1 0 46-15,3-24 142 0</inkml:trace>
  <inkml:trace contextRef="#ctx0" brushRef="#br0" timeOffset="99682.42">26180 10786 3149 0,'0'19'65'16,"19"-19"42"-16,-19 0 38 0,0 0 34 0,0 0-22 15,14 0-3-15,-14 0 2 0,0 0 9 0,0 0-15 16,0 0-8-16,0 0-16 0,0 0-11 0,0 0-10 16,0 0-27-16,0 0-20 0,0 0-38 0,0 0-22 15,0 0-5-15,0 0 4 0,0 0 5 0,-23 0 12 16,23 0 8-16,-18 0-3 0,18 28 1 0,-27-28-7 15,12 32-5-15,3-14-7 0,-2 3 6 0,1-2 0 16,1 2-8-16,6 0 3 0,-3-3-1 16,-1 0-8-16,6-4 8 0,-4-4 0 0,3-2 4 15,5-2 52-15,-4-3 74 0,0-2 87 0,4-1 81 16,0 0 31-16,0 0-57 0,0 0-86 0,0-23-90 16,0 23-78-16,0-34-17 0,27 13 1 0,-27-5 3 15,21-2 11-15,-21-3 19 0,27-3 15 0,-27 7 16 16,22 1 19-16,-22 2 13 0,23 4-2 0,-23 1 7 15,23 4-13-15,-13 1-25 0,3 5-11 0,-5 0-20 16,2 1-9-16,3 2-7 0,-5 1-11 0,2 3-7 16,-6 1-13-16,5 1-1 0,-5 0-1 15,2 0 3-15,2 0-2 0,0 0-24 0,3 26-40 16,-3-26-65-16,2 29-81 0,3-9-92 0,-5 1-122 16,2 2-81-16,-1 4-42 0,-5 1-37 0,4 1-24 15,-6 3-70-15,2-2-293 0,5 0 29 0,-1 1 192 16</inkml:trace>
  <inkml:trace contextRef="#ctx0" brushRef="#br0" timeOffset="105221.96">25969 9800 1705 0,'0'0'39'0,"0"0"23"0,0 0 13 16,0 0 15-16,0 0-33 0,0 0-9 15,0 0 1-15,0 0-7 0,0 0-1 0,0 0-4 16,0 0-14-16,0 0 11 0,0 0 13 0,0 0 2 0,0 12 15 16,0-12-9-16,0 0-15 0,-23 12 1 15,23-12 15-15,0 7 4 0,0-7 2 0,0 6-3 16,0-3-7-16,0 0 5 0,0-2 21 0,0 0 21 16,0 0 8-16,0 0 19 0,0-1 14 0,0 0 11 15,0 0 12-15,0 0 6 0,0 0 1 0,0 0-1 16,0 0-4-16,0 0 9 0,0 0 3 0,0 0-42 15,0-18-43-15,0 18-51 0,0-26-51 0,0 6 17 16,0-3 16-16,0-7 22 0,0-5 11 0,0-2 12 16,0-2-3-16,0-1 19 0,0 0 33 0,0-2 1 15,0 3 42-15,0 0 11 0,0 5-10 16,-20-1-9-16,20 3-49 0,0 4-44 0,0 5-22 16,0 2-15-16,0 6-1 0,0 2-8 0,0 1-18 15,0 6-23-15,0 1-96 0,0 2-135 0,0 1-131 16,0 2-104-16,0 0-43 0,0 0 30 0,0 0 52 15,0 0 23-15,0 31 12 0,0-31-59 0,0 37-193 16,0-16-15-16,0 0 121 0</inkml:trace>
  <inkml:trace contextRef="#ctx0" brushRef="#br0" timeOffset="105602.88">25812 9361 3543 0,'33'0'43'0,"-33"-30"47"0,25 17 68 16,-25 1 54-16,23 0-1 0,-23 0 0 15,18 1-16-15,-18 3-12 0,0 3-7 0,11-1-38 16,-11 6-52-16,0-5-50 0,0 4-40 0,0 0-13 16,0 1-2-16,0 0 6 0,0 0-2 0,0 0 7 15,-23 0 7-15,23 26-4 0,-23-26 3 0,23 24 0 16,-31-24 0-16,31 29 3 0,-29-13 3 0,17-2-4 16,-3 3-7-16,15-3 5 0,-16-2-1 0,16-1 2 15,-10-2 4-15,10-2-3 0,-9-2 8 0,9 0 8 16,0-4 8-16,0-1 24 0,0 0 70 15,0 0 1-15,0 0-4 0,0 0-24 0,0-24-78 0,0 24 1 16,31-26 35-16,-31 26 7 0,27-36 20 16,-27 17 28-16,27 1-34 0,-13 0 9 0,3 0 5 15,2 0-14-15,-5 4 6 0,3-2-10 0,1 3-7 16,-3 3-13-16,1-1-4 0,-1 4-7 0,-3-1-25 16,-6 4-13-16,7 1-14 0,-9 2-4 0,0 1-9 15,0 0-67-15,-2 0-25 0,6 0-49 0,-3 0-79 16,5 35-35-16,2-35-60 0,1 40-33 0,1-12-3 15,5 3-13-15,-3 4-43 0,-1 0-49 0,-3 0-113 16,3 3-261-16,-1-3 107 0,3 3 138 0</inkml:trace>
  <inkml:trace contextRef="#ctx0" brushRef="#br0" timeOffset="107151.11">26643 9521 3021 0,'15'-2'17'0,"-7"-1"27"16,6 0 14-16,-10 0 16 0,5-1 4 16,-5 4-12-16,0-3 2 0,-2 1 4 0,-2 1-7 15,0 1-13-15,0 0-16 0,0-3-18 0,0 3-20 16,0 0-2-16,0 0 4 0,0 0 0 0,0 0 5 16,-29 0 5-16,29 0-10 0,-31 0-6 0,15 21 6 15,-7-21-5-15,0 0 2 0,0 22 6 0,5-22-7 16,-5 25-1-16,11-8-18 0,-7 4-22 0,11 1-17 15,-3 2-15-15,7 3 0 0,0 0 1 0,4 0-5 16,0 1-7-16,0 1 5 0,0-1 0 0,31-3 6 16,-31 0 1-16,27-1-10 0,-27-3-6 0,29-3-21 15,-29-2-15-15,31-2-34 0,-31-4-51 0,23-2-89 16,-11-5-202-16,-4-1 19 0,3-2 77 16</inkml:trace>
  <inkml:trace contextRef="#ctx0" brushRef="#br0" timeOffset="107545.91">26837 9610 2307 0,'17'-4'22'0,"-7"1"11"0,7 0 14 0,-11 3 19 16,6-1-6-16,-3-1 7 0,-3 2-1 15,-2 0-9-15,0 0-13 0,-4 0-14 0,0 0-12 16,0 0-10-16,0 0-6 0,0 0-6 0,0 0 4 0,0 0 1 15,0 0 13-15,0 0 12 0,0 0-4 16,0 18 2-16,-18-18-9 0,18 16-8 0,0-16-3 16,-17 21-1-16,17-10 0 0,-14 2-4 0,14 0 2 15,-19 1 0-15,11 2-1 0,4 0 5 0,-5 1 2 16,-1 0-9-16,2 0-10 0,-1 0-18 0,-1-1-16 16,2-2-13-16,-3-1-5 0,-1-2 3 0,4-1 9 15,-3-3 15-15,-1-3 16 0,2-1 14 0,1-3 8 16,1 0 4-16,2 0 5 0,-2 0 1 15,4-27 14-15,4 27 6 0,0-29 10 0,0 29 10 0,0-36 5 16,0 16 6-16,0 0 1 0,26 0-4 16,-26-1-11-16,0 3-13 0,31 0-17 0,-31 3-6 15,23 0-11-15,-23 1-1 0,27 3 0 0,-27 2-7 16,15 1-29-16,-15 3-51 0,16 2-71 0,-16 1-97 16,0 2-83-16,4 0-71 0,-2 0-115 0,2 0 12 15,1 28 113-15</inkml:trace>
  <inkml:trace contextRef="#ctx0" brushRef="#br0" timeOffset="107755.17">26895 9855 3058 0,'13'-26'38'16,"-7"26"16"-16,2 0 27 0,0-19 28 0,-1 19-7 15,-3 0 1-15,-4-18-24 0,4 18-27 0,-4 0-31 16,0 0-21-16,0 0-11 0,0 0-2 0,0 0 1 15,0 0-1-15,0 0 11 0,0 26 1 0,-27-26-2 16,27 33-39-16,-19-11-44 0,19 5-48 0,-18 1-56 16,18 2-21-16,-17 2-48 0,17 2-73 0,-6-2-123 15,6-1-200-15,0-3 87 0</inkml:trace>
  <inkml:trace contextRef="#ctx0" brushRef="#br0" timeOffset="107951.9">27021 9747 3073 0,'13'-19'34'0,"1"2"3"15,-5 5-1-15,-1 2-4 0,2 2-34 0,-6-1-10 16,0 5 1-16,-4 3-1 0,0 1-3 0,0 0 14 16,0 0 0-16,0 28 5 0,0-28 1 0,-26 36-5 15,26-10-48-15,-17 4-57 0,17 2-65 0,-19 5-88 16,19-1-72-16,-14 2-143 0,14-1-148 0,0-3 87 15</inkml:trace>
  <inkml:trace contextRef="#ctx0" brushRef="#br0" timeOffset="108193.87">27133 9564 3624 0,'19'-22'37'0,"3"4"40"0,-5 4 40 15,2 5 41-15,-5 0-2 0,-2 4-15 0,1 0-18 16,-7 2-34-16,-2 3-33 0,-4 0-26 0,4 0-25 16,-4 0-8-16,0 0 3 0,0 0-3 15,4 34 6-15,-4-13-1 0,5 8-6 0,-5 5 5 0,0 8-2 16,0 4 6-16,0 4-1 0,0 4-3 16,-31 0-21-16,31 0-57 0,-36-2-66 0,10-2-70 15,3-1-74-15,-4-4-60 0,0-1-55 0,-4-3-114 16,0-6-214-16,6-4-2 0,-2-5 121 0</inkml:trace>
  <inkml:trace contextRef="#ctx0" brushRef="#br0" timeOffset="112374.99">28454 9353 1891 0,'0'0'31'15,"0"0"21"-15,0 0 13 0,0 0 15 0,0 0-14 16,0 0-14-16,0 0-4 0,0 0-11 0,0 0-21 16,0 0-10-16,0 0-8 0,0 0-7 15,0 0 8-15,0 0 1 0,0 0 3 0,23 19-2 16,-23-19 2-16,16 22 0 0,-16-22-6 0,19 27 5 15,-5-10-3-15,3-2 0 0,-3 1-2 0,3-2-35 16,-3 0-30-16,1 0-41 0,1-1-42 0,-1 0-27 16,1-1-57-16,-1 0-65 0,-3-4-97 0,-6 1 29 15,3-4 85-15</inkml:trace>
  <inkml:trace contextRef="#ctx0" brushRef="#br0" timeOffset="112587.29">28572 9339 2673 0,'0'-5'17'0,"0"2"6"0,0 0 14 16,0 3 17-16,22-2 2 0,-22 0 15 0,0 0 4 15,0 1-8-15,0 1-17 0,0 0-24 0,0 0-22 16,0 0-10-16,0 0-4 0,0 0 4 0,0 0 4 16,0 0 2-16,0 24 6 0,0-24-5 0,0 23-24 15,0-23-24-15,-18 35-43 0,18-17-34 0,0 3-15 16,-15-2-25-16,15 2-39 0,0 0-61 0,-12 0-117 15,12 0-187-15,0-2 73 0,-8-1 98 0</inkml:trace>
  <inkml:trace contextRef="#ctx0" brushRef="#br0" timeOffset="112778.29">28588 9458 3252 0,'15'-10'23'0,"-15"1"16"0,22 1 12 15,-22 3 11-15,19 0-16 0,-19 1-21 0,6 2-13 16,-6 0-18-16,0 2-7 0,0 0 6 0,0 0 1 16,0 0 8-16,-31 0 2 0,31 30-5 0,-39-30-56 15,12 27-52-15,0-27-73 0,-4 31-81 0,0-11-47 16,2 1-110-16,2 2-207 0,1-1 19 0,9-2 106 16</inkml:trace>
  <inkml:trace contextRef="#ctx0" brushRef="#br0" timeOffset="116430.69">24595 9572 615 0,'0'0'39'0,"0"0"23"16,0 0 21-16,0 0 7 0,0-7-26 0,0 7-15 16,0 0-8-16,0 0 0 0,0 0 1 0,0 0 1 15,0 0 0-15,0 0 9 0,0 0 1 16,0 0 8-16,0 0-4 0,0 0-2 0,0 0-4 16,0 0-6-16,0 0 8 0,0 0-1 0,0 0 8 15,0 0 2-15,0 0 3 0,0 0-1 0,0 0 4 16,0 0 2-16,0 0-3 0,0 0-1 0,0 0-4 15,0 0-5-15,0 0-2 0,0 0-1 0,0 0-4 16,0 0 1-16,0 0-5 0,0 0-11 0,0 0 4 16,0 0-5-16,0 0 0 0,0 0 1 0,0 0-11 15,0 0-6-15,0 0 1 0,0 0-9 0,0 0 1 16,0 0-5-16,0 0-2 0,0 0 6 0,0 0-1 16,0 0 3-16,0 0-1 0,0 0 1 0,0 0 0 15,0 0-4-15,0 0-1 0,0 0-3 16,0 0-2-16,0 0 1 0,0 0 0 0,0 0 5 15,0 0 0-15,0 0 0 0,0 0 4 0,0 0 1 16,0 0 6-16,0 0 5 0,0 0 4 0,0 0-3 16,0 0-8-16,0 0-6 0,0-19-6 0,0 19-8 15,0 0 0-15,0 0 1 0,-21-15-1 0,21 15 4 16,0 0 3-16,-15-12-2 0,15 12-1 0,-18-9-1 16,18 0 1-16,-17 1 1 0,11 0 0 0,-6-3 3 15,-3 1-8-15,3-1-2 0,-1 0 4 0,-3 0-2 16,3 1 1-16,-3 0 6 0,1 0-5 0,-1 2 2 15,-5 0-1-15,9-1-3 0,-9 4 2 16,3-1-2-16,-1 2-1 0,0-2-1 0,-1 3 0 0,-3-1 1 16,0 1 5-16,-4 1 4 0,1 1-3 15,-8 1 2-15,3 0 2 0,5 0-3 0,-12 0 4 16,3 0-6-16,0 0-1 0,0 0 2 0,2 19-2 16,-6-19 4-16,3 0-3 0,-1 0-1 0,4 14-1 15,4-14 0-15,-2 0 0 0,4 13 4 0,5-13 0 16,-3 11-3-16,8-5-2 0,1-1-3 0,-3 1 1 15,5 2 2-15,1-2-1 0,3-1 1 0,0 2-4 16,3-2 1-16,1 0 1 0,2 0-1 0,0-1 8 16,4 0-4-16,-4 1 2 0,2-1-2 0,2-2-4 15,-2 1 7-15,2-3-6 0,0 3 4 16,0-2 3-16,0 1-6 0,0-2 6 0,0 0 1 16,0 0-4-16,0 0 2 0,0 0-3 0,0 0 1 15,0 0-1-15,0 0-2 0,0 0 6 0,0 0-3 16,0 0 1-16,0 0 1 0,0 0-3 0,0 0 0 15,0 0-3-15,0 0 1 0,0 0-5 0,0 0 4 16,0 0-1-16,0 0 2 0,0 0 7 0,0 0-2 16,0 0 2-16,0 0-2 0,0 0-6 0,0 20 5 15,0-20 3-15,0 0-3 0,0 13 1 0,0-13-3 16,0 0-2-16,0 0 1 0,0 0 1 0,0 7 2 16,0-7 0-16,0 0 5 0,0 0-3 0,0 0-4 15,0 0 3-15,0 0-7 0,0 0 10 16,0 0-4-16,0 0 0 0,0 0 5 0,0 0-4 15,0 0 2-15,0 0 2 0,0 0-7 0,0 0 5 16,0 0-2-16,0 0 0 0,0 0 4 0,0 0-8 16,0 0 1-16,0 0 3 0,0 0-1 0,0 0 3 15,0 0 3-15,0 0-7 0,0 0-3 0,0 0-22 16,0 0-24-16,0 0-49 0,0 0-53 0,0 0-36 16,0 0-37-16,0 0-24 0,0 0-21 0,29 0-40 15,-29 0-100-15,29 0-30 0,-29 0 78 0</inkml:trace>
  <inkml:trace contextRef="#ctx0" brushRef="#br0" timeOffset="116654.95">23652 9525 1443 0,'0'0'-1'0,"0"0"5"0,0 0 0 15,0 0-1-15,0-18-3 0,0 18-5 0,0 0 1 16,0-13 4-16,0 13 4 0,0 0-4 0,0-9 4 16,0 9-8-16,0 0 0 0,-19 0 0 15,19 0-5-15,0 0-17 0,0-6-39 0,0 6-30 0,0 0-46 16,0 0-62-16,0 0-87 0,0 0 29 16,0 0 47-16</inkml:trace>
  <inkml:trace contextRef="#ctx0" brushRef="#br0" timeOffset="116911.77">23584 9472 868 0,'0'0'-4'15,"0"0"4"-15,-23 0-1 0,23 0-4 0,0 0 3 16,0 25-1-16,-16-25 1 0,16 0 5 0,0 19 0 16,-15-19 0-16,15 21 3 0,-12-8-5 0,12 1 5 15,-9 4 1-15,3 5-3 0,2 2 7 0,0 2-10 16,0 2-4-16,-5 3-7 0,5 2-29 0,2 1-122 16,-2 1-59-16,0-1 5 0</inkml:trace>
  <inkml:trace contextRef="#ctx0" brushRef="#br0" timeOffset="117930">24051 11705 1404 0,'58'0'20'0,"-2"0"12"0,2 0-3 0,4 0 3 16,-3 0-9-16,-1 0 4 0,4 0 7 0,-4 0 0 16,2 0-15-16,2 0-23 0,0-18-67 0,2 18-54 15,9 0-5-15,3 0 4 0,1 0 105 0,3 23 58 16,5-23 17-16,-4 0 1 0,1 16-42 0,1-16-13 15,0 0-5-15,-7 0-3 0,5 12 3 0,-1-12 10 16,1 0 28-16,0 0 41 0,3 0 18 16,3 0 6-16,-2 0-29 0,-4 0-22 0,-5 0-22 15,5 0 1-15,-9 0 2 0,0 0-3 0,1 0 1 16,-3 0-5-16,2 0-4 0,-3 0-3 0,-3 0 3 16,2 0-6-16,2 0 6 0,-6 0 0 0,0 0 1 15,3 0-2-15,-10 0-12 0,3 0 0 0,2 0-7 16,-8 0 1-16,0 15 2 0,-9-15-3 0,5 0 6 15,-7 0-6-15,-1 11-20 0,-1-11-7 0,-6 7-4 16,0-4 3-16,-2 1 17 0,3 1 6 0,-5-2-2 16,2 0 10-16,-4 0-3 0,-5-1 0 0,1 2 6 15,-2-3-13-15,-5 3 17 0,1-3-7 16,2 0-4-16,-7-1 14 0,1 0-11 0,1 2 5 16,-5-2 2-16,1 0-9 0,-2 0 0 0,-1 0 3 15,-1 0-3-15,-2 0 6 0,-2 0 0 0,0 0 0 16,0 0-4-16,1-16 1 0,3 16-3 0,-4 0 3 15,-2 0 0-15,6-13 2 0,-4 13 0 0,3 0-4 16,-3-14 3-16,0 14-2 0,0-14 0 0,4 6-1 16,1 1 1-16,-3-3 0 0,2-1 5 0,2-1 0 15,-1-1 7-15,5-2 4 0,-1 0 18 0,1-4 16 16,-2-1 6-16,7-2 7 0,-2-4-9 16,-3 0 6-16,5-3 7 0,-3-2-2 0,3-2 3 15,-1-2-3-15,-5-2-3 0,3-1 7 0,-5-2 6 16,3-1-2-16,-6 1 4 0,5-1-5 0,-7 3-6 15,-2 0-12-15,0 3-13 0,0 2-10 0,3 1-16 16,-5 3-7-16,0 2-7 0,0 3-2 0,-2 2 1 16,0 0 0-16,0 3 5 0,0 3-3 0,0 0 0 15,0 3 0-15,0 1-19 0,0 3-14 0,0 0-27 16,0 5-32-16,0 0-27 0,0 1-33 0,0 1-33 16,0 2-39-16,0 0-55 0,0 0-51 0,0 0-34 15,0 0-63-15,0 0 62 0,0 0 99 0</inkml:trace>
  <inkml:trace contextRef="#ctx0" brushRef="#br0" timeOffset="118286.98">28504 10752 2425 0,'0'0'47'0,"0"0"36"0,0-16 54 0,0 16 47 16,0-11-12-16,0 11-10 0,0-8-34 0,0 8-40 16,18-7-31-16,-18 7-28 0,0-3-21 0,0 3-12 15,0 0-4-15,0 0-4 0,0 0 1 0,0 0 9 16,-25 0-5-16,25 0 7 0,-33 0 2 0,13 26 0 15,-9-26 1-15,0 27-3 0,-2-9-2 0,0 0 0 16,0 4 0-16,8 3 5 0,-4 1-1 0,8 1-2 16,-1-2 0-16,5-2-3 0,1-2-1 15,1-3 0-15,9-4 7 0,0-1 4 0,-2-7 63 16,6 0 57-16,-4-3 58 0,4-3 36 0,0 0-62 16,0 0-58-16,0 0-58 0,31-28-40 0,-31 28 11 15,31-39 19-15,-13 16 7 0,5-5 14 0,0-4 11 16,-4 0 4-16,5 3 0 0,-3 1-2 0,-4 2-20 15,1 3-15-15,-1 3 6 0,-3 6-3 0,1 2-4 16,-7 1-11-16,8 5-22 0,-5 1-16 0,-3 3 2 16,7 2-1-16,1 0-18 0,-1 0-35 0,3 34-46 15,1-10-57-15,1 7-37 0,3 9-37 0,-4 4-39 16,1 7-30-16,-5 2-45 0,-1 8-48 0,-5 2-102 16,3-3-232-16,-8 1 105 0</inkml:trace>
  <inkml:trace contextRef="#ctx0" brushRef="#br0" timeOffset="125603.86">29504 9846 3820 0,'6'-9'38'15,"-2"0"41"-15,0 2 41 0,3 2 38 0,-3-1-7 16,0 1 0-16,0 0-7 0,-4 3 1 0,0 1 4 16,0-1-22-16,0 2-26 0,0-1-36 0,0 1-39 15,0 0-25-15,0 0-9 0,0 0-6 0,0 0 7 16,-19 0 4-16,19 22 2 0,-26-22 0 0,11 26-4 15,-6-8 5-15,-1 4-1 0,-1 4 7 16,0 3-4-16,1 4 0 0,-5 0-1 0,4 6-3 16,4-2 3-16,-1 2 2 0,1-1 1 0,2-2-8 15,3 2 3-15,2-4-3 0,1 2 2 0,7-3 0 16,0-2-31-16,2-2-20 0,2-1-9 0,0-3-4 16,0-2 15-16,0-2 21 0,23-3 3 0,-23-1 7 15,22-4 0-15,-22-2-11 0,23-3-22 0,-23-3-21 16,33-4-29-16,-33-1-38 0,27 0-44 0,-14 0-56 15,3 0-45-15,-1-25-49 0,-1 25-46 0,-2-23-63 16,1 23-217-16,3-32-59 0,-3 13 117 0</inkml:trace>
  <inkml:trace contextRef="#ctx0" brushRef="#br0" timeOffset="125946.95">29779 10086 3445 0,'4'-13'39'0,"-4"1"55"0,4-1 56 16,-2 4 52-16,2-2 2 0,1 1-12 15,-1 2-11-15,-4 1-6 0,0 2 0 0,0 0-6 0,0 1-14 16,6 1-28-16,-6 2-38 0,0-1-32 15,0 2-34-15,0 0-23 0,0 0-7 0,0 0-8 0,0 0-1 16,0 0 4-16,0 0-7 0,0 0 9 16,0 0 3-16,0 25-3 0,0-25 11 0,-29 28 0 15,29-10 0-15,-15 4 0 0,15 3 3 0,-20 2 0 16,9 0-30-16,-1 1-59 0,4 1-45 0,0-1-48 16,-3 0-27-16,5 0-6 0,-6-2-51 0,3-2-58 15,3 0-50-15,-2-2-47 0,0 0-40 0,1-3-94 16,3-2-193-16,0-3 113 0,0-4 131 0</inkml:trace>
  <inkml:trace contextRef="#ctx0" brushRef="#br0" timeOffset="126438.26">29496 10296 2610 0,'0'0'18'0,"0"0"0"15,0 0 7-15,0 0 13 0,0 0-1 0,0 0 24 16,0 0 14-16,0 0 1 0,0 0-3 0,0 0-21 16,0 0-21-16,0 0-12 0,0 0-16 0,0 0-3 15,0 0 1-15,0 0-1 0,0 0 0 0,0 0-2 16,0 0 4-16,0 0-1 0,0 0 2 0,0 0 18 16,0 0 11-16,0 0 17 0,0 0 20 0,0 0 8 15,0 0 13-15,0 0 15 0,0 0 5 0,0 0-17 16,0 0-25-16,0 0-18 0,18 0-14 15,-18 0 2-15,0 0 10 0,19-20-5 0,-19 20-1 16,21 0 5-16,-13-22-8 0,2 22 7 0,1-14 0 16,-3 14-12-16,2-10-10 0,-2 10-13 0,-3-11-11 15,-1 11-1-15,4-6 4 0,-4 6-6 0,-4-5-2 16,4 5-13-16,-4-1-39 0,0 1-47 0,0 0-59 16,0 0-71-16,0 0-50 0,0 0-42 0,0 0-9 15,0 0-13-15,0 0-79 0,0 0-197 0,0 23 38 16,0-23 95-16</inkml:trace>
  <inkml:trace contextRef="#ctx0" brushRef="#br0" timeOffset="126694.94">29787 10432 3574 0,'4'0'49'15,"0"0"39"-15,-1 0 46 0,1 0 48 0,2 0 2 16,-2 0 6-16,-4 0-14 0,0 0-19 0,0 0-37 16,0-17-38-16,0 17-27 0,0 0-32 0,0 0-19 15,0 0-6-15,0 0-16 0,0 0-1 0,0 0-24 16,0 0-24-16,0 0-25 0,0 0-32 16,0 0-21-16,-21 0-25 0,21 28-26 0,-16-28-35 15,16 30-28-15,-17-11-37 0,17 3-42 0,-18 2-48 16,18 1-116-16,-15 0-215 0,15-2 103 0</inkml:trace>
  <inkml:trace contextRef="#ctx0" brushRef="#br0" timeOffset="126927.62">30085 10067 3625 0,'12'-9'13'15,"-1"3"-2"-15,1 1 0 0,-4 4 1 0,-2-3-20 16,-6 2 3-16,5 2-6 0,-5 0 1 0,0 0 4 16,0 0 4-16,0 0 6 0,0 33-1 0,0-33 5 15,-23 32-5-15,23-12 1 0,0 2 0 0,-27 4-4 16,27 2-40-16,-12-1-47 0,12-1-59 0,-15 1-60 16,15 3-37-16,-10-2-38 0,10 0-75 0,0 1-126 15,0-6-149-15,0 1 85 0</inkml:trace>
  <inkml:trace contextRef="#ctx0" brushRef="#br0" timeOffset="127229.94">30256 9770 3593 0,'31'-26'31'0,"-2"4"53"16,0 1 47-16,-6 5 51 0,4-4 7 0,-6 8-20 15,-5 3-15-15,-3 5-26 0,-3 1-22 0,0 3-24 16,-2 0-29-16,-1 0-29 0,1 0-15 0,-2 0-11 16,-2 30 1-16,7-30 6 0,-1 46 16 0,-4-12 11 15,2 6 2-15,1 6 6 0,-1 6-8 0,-6 5-8 16,6 1-1-16,-8 2 2 0,0-1-11 16,0 3-7-16,0-3 2 0,-27 0-10 0,27-2 5 15,-39-3 5-15,16-3-6 0,-6-2-50 0,-2-5-61 16,-4-4-64-16,0-4-61 0,-4-5-33 0,2-6-23 15,-3-4-34-15,3-7-38 0,0-2-23 0,8-2-44 16,4-3-58-16,9-7-184 0,7 0 64 0,7 0 128 16</inkml:trace>
  <inkml:trace contextRef="#ctx0" brushRef="#br0" timeOffset="134406.4">26240 10871 2222 0,'-4'0'31'0,"2"0"28"15,2-13 14-15,-4 13 17 0,0 0-8 0,4-9-6 16,0 9 9-16,0 0-3 0,0 0-8 0,-5-7-13 16,5 7-12-16,0 0-9 0,0 0-18 0,0 0-8 15,0 0-8-15,27 0-8 0,-27 0 8 0,27 0 18 16,-27 23 15-16,27-23 20 0,-8 15 15 0,-1-15-6 16,3 16-5-16,-2-16-8 0,-1 15-13 0,-1-15-11 15,1 14-12-15,-3-14-6 0,1 9-7 16,-1-4-2-16,-7-1-4 0,2-3 0 0,-1 2-2 15,-5-1-2-15,0 0-1 0,0-2 1 0,-4 1 6 16,0 0 0-16,0 0 3 0,0-1-3 0,-35 0-6 16,35 0-11-16,-35 0-10 0,16 0-8 0,-8 0-9 15,5-24 13-15,-9 24 12 0,8-20 8 0,-4 20 11 16,4-22 2-16,0 22-1 0,5-21 18 0,1 21 23 16,7-16 24-16,2 16 37 0,-1-8 21 0,9 8 11 15,-4-6 11-15,4 6-9 0,0 0-26 0,0 0-31 16,0 0-34-16,0 0-16 0,27 0-16 0,-27 0 5 15,23 0 3-15,-23 0-9 0,35 0 8 16,-16 0-9-16,-7 0-8 0,11 0 2 0,-5 0-7 16,-1 21 3-16,2-21-4 0,-5 0-7 0,3 20 2 15,-3-20-6-15,-2 15-4 0,3-15-21 0,-11 14-22 16,0-14-16-16,-4 11-13 0,0-4 1 0,0-1-4 16,-27-6-16-16,27 7-8 0,-31-5-5 0,13-2 6 15,-9 0 31-15,4 0 30 0,-4 0 28 0,7 0 22 16,1-28 6-16,0 28 31 0,5 0 34 0,1-18 39 15,13 18 40-15,-12 0 5 0,12 0 1 0,0-11-4 16,0 11-12-16,0 0-10 0,0 0-4 0,0 0-35 16,0 0-30-16,27 0-29 0,-27 0-26 15,25 0-4-15,-25 0-1 0,29 0 10 0,-13 0-8 16,3 0 1-16,-1 17 0 0,-5-17-11 0,1 0 0 16,-1 14 7-16,-3-14-7 0,-2 11-2 0,5-6-37 15,-7 0-27-15,-6 0-21 0,4 1-15 0,-4-1 16 16,0 1-7-16,0-1-5 0,-31-2-3 0,31 1-3 15,-33-2 6-15,10-2 30 0,7 0 26 0,-7 0 26 16,8 0 23-16,-5 0 5 0,5-22 35 0,1 22 30 16,1 0 38-16,13-18 37 0,-14 18-1 0,14 0 8 15,0 0 3-15,0-11-25 0,0 11-22 0,0 0-25 16,0 0-37-16,0-8-4 0,29 8-9 0,-29 0-11 16,25-5-5-16,-25 2-10 0,29 0 2 15,-29 3-6-15,27 0 3 0,-11 0-2 0,-1 0-1 16,-3 0-4-16,-2 0-3 0,-1 0-30 0,-1 21-29 15,2-21-17-15,-6 0-19 0,-4 18 11 0,0-18 16 16,0 0 0-16,0 18 4 0,0-18 7 0,-27 0 6 16,27 13 16-16,-26-13 16 0,26 0 14 0,-36 0 7 15,36 0 8-15,-26 0 8 0,15 0 30 0,-3 0 32 16,14 0 28-16,-13 0 30 0,13-18 4 0,0 18 1 16,0 0 4-16,0 0-14 0,0 0-36 0,0 0-32 15,0 0-39-15,23-10-23 0,-23 10 6 0,19 0-4 16,-19-8 0-16,20 8 1 0,-20-4-7 0,19 4 3 15,-19 0 0-15,19 0-3 0,-19 0-11 0,16 0-42 16,-10 0-26-16,-2 0-34 0,5 0-17 16,-5 22 17-16,-4-22 19 0,0 0 37 0,0 0 30 15,0 0 21-15,0 12 5 0,-23-12-3 0,23 0 0 16,-21 0 5-16,21 0 2 0,-22 0 2 0,22 0-1 16,-19 0 4-16,19 0 9 0,-12 0 24 0,12 0 17 15,0 0 14-15,0 0 7 0,0 0 1 0,0 0-7 16,0 0 0-16,0 0-6 0,0 0-14 0,0 0-17 15,0 0-20-15,0 0-6 0,20 0-8 0,-20 0 5 16,0 0-1-16,19 0-3 0,-19 0 1 0,14 0-1 16,-14 0 0-16,13 0 4 0,-13 0 0 15,14 0-4-15,-5 0 4 0,-5 0-8 0,0 0-23 16,2 0-9-16,-6 0-12 0,0 0-14 0,0 0 13 16,0 0 17-16,0 0 14 0,0 0 16 0,0 0 9 15,-27 0-3-15,27 0 0 0,0 0 2 0,-23 0-1 16,23 0 2-16,-14 0 1 0,14 0 0 0,0 0 6 15,-12 0 7-15,12 0 14 0,0 0 13 0,0 0 10 16,0 0 7-16,0 0 1 0,0 0 8 0,0 0 6 16,0 0-7-16,0 0-19 0,0 0-22 0,20 0-20 15,-20-16-4-15,0 16-1 0,0 0 1 0,0 0-5 16,0 0-3-16,0-9 1 0,0 9-1 0,0 0 1 16,0 0 3-16,0 0-5 0,0 0 4 15,0-5-4-15,0 5-6 0,0 0-20 0,0 0-11 16,0 0-5-16,0 0-4 0,0 0 16 0,0 0 5 15,0 0 7-15,0 0 8 0,0 0 4 0,0 0-4 16,0 0-4-16,0 0-14 0,0 0-18 0,0 0-13 16,0 0-17-16,0 0-13 0,0 0-18 0,0 0-29 15,0 0-37-15,0 0-63 0,0 0-57 0,0 0-53 16,0 0-50-16,0 0-51 0,0 0-139 0,0 0-101 16,0 0 113-16</inkml:trace>
  <inkml:trace contextRef="#ctx0" brushRef="#br0" timeOffset="140286.37">29016 10132 2384 0,'0'0'45'0,"0"0"36"0,0 0 35 16,13 0 51-16,-13 0 7 0,0 0 19 0,0 0 18 15,0 0 2-15,0 0-7 0,0 0-8 0,0 0-9 16,0 0-15-16,0 0-2 0,0 0-9 0,0 0-11 15,0 0-8-15,0 0-26 0,0 0 0 0,0 0 2 16,0-16 3-16,0 16 27 0,0 0 10 0,0-19-8 16,6 19-24-16,-6-18-22 0,0 6-30 0,0 1-7 15,0-2 5-15,0-1-24 0,0 0-4 16,0-4-17-16,0-1-11 0,0-1 2 0,0 2 0 16,0-5 6-16,0 1 10 0,0 1 20 0,0 1 1 15,0-2-2-15,0 1 8 0,0 0-17 0,0 4-8 16,0 0-5-16,0 0-15 0,0 0-5 0,0 0-6 15,0 2-8-15,0 4-6 0,0-1 1 0,0 3 0 16,25-1-2-16,-25 2-39 0,0 3-55 0,0 1-87 16,14 1-137-16,-14 0-91 0,0 2-46 0,0 1 7 15,0 0 70-15,0 0 39 0,0 0 1 0,0 25-16 16,0-25-24-16,0 27-5 0,0-27-25 0,-27 30-102 16,27-30-124-16,-18 22 97 0</inkml:trace>
  <inkml:trace contextRef="#ctx0" brushRef="#br0" timeOffset="140662.54">28931 9650 3325 0,'0'-11'59'0,"36"-3"49"0,-14-1 48 0,-1 0 61 16,-2-1-4-16,3-2 6 0,-22 2 0 0,27 2 0 15,-27 1 8-15,23 1 2 0,-23 3 12 0,14 4-24 16,-14-2-54-16,0 1-47 0,0 1-43 0,0 2-22 16,0 2 2-16,0 0 3 0,-33 1-29 0,33 0-6 15,-31 0-12-15,15 0-11 0,-3 0 13 0,-4 26-16 16,1-26 2-16,3 21-3 0,0-21-1 0,-1 29 10 15,1-13 2-15,3 1-7 0,-1 0-1 0,7 1-3 16,-1-1-3-16,5-4 8 0,0-1 8 16,4-2 5-16,-2-4 12 0,4-2 37 0,0-3 25 15,0-1 15-15,0 0-7 0,0 0-19 0,31 0-15 16,-31-32 4-16,33 32 20 0,-12-32-5 0,3 14-15 16,-1-4-15-16,-2-1 4 0,-3-1 0 0,5 0 2 15,-2 1 19-15,0 0-20 0,-5 1 3 0,5 0 7 16,-3 1-18-16,1 3-4 0,-5 3-10 0,3 2-15 15,-7 3-9-15,3 2-9 0,-5 3-3 0,-2 1-9 16,2 3-6-16,-3 1 3 0,-1 0-1 0,2 0-14 16,-2 24-53-16,8-24-64 0,-1 43-86 0,1-18-94 15,1 7-89-15,1 4-75 0,-2 7-32 0,-1 0-4 16,-1 1-16-16,-2 2-32 0,-3 1-93 16,-5 3-293-16,8-1 123 0,-6-2 173 0</inkml:trace>
  <inkml:trace contextRef="#ctx0" brushRef="#br0" timeOffset="143210.96">29845 7554 2816 0,'15'-13'1'0,"-5"2"7"16,-2 0 15-16,0 0 9 0,-1 2 11 0,-3 0 5 16,0 2 7-16,-4 1 13 0,0 1 14 0,0 1 4 15,0 1-12-15,0 0-13 0,0 0-23 16,0 1-12-16,0-1-3 0,0 2 4 0,0-1 12 16,0 0 21-16,0 2 17 0,0-1 12 0,0 1 11 15,0 0-8-15,0 0-12 0,0 0-3 0,0 0-14 16,0 0 1-16,0 0 0 0,0 0-10 0,0 0 0 15,0-2-3-15,0 2 3 0,0-1-1 0,0 0-1 16,0 1-7-16,0 0-9 0,0-1-8 0,0 1-8 16,0 0-9-16,0-3-3 0,0 3-4 0,0 0-4 15,0 0 2-15,0 0 5 0,0 0-1 0,0 0 3 16,0 0 1-16,0 0-4 0,0 0 3 16,0 0-1-16,0 0-1 0,0 0-5 0,0 0 4 0,0 0 2 15,0 0-1-15,0 0 6 0,0 0 3 16,0 0 6-16,0 0 2 0,0 0 2 0,0 0 3 15,0 0-4-15,0 0 2 0,0 0 4 0,0 0-4 16,0 0 10-16,0 0 1 0,0 0-3 0,0 0-2 16,0 0-3-16,0 0-11 0,0 0 7 0,0 0-1 15,0 0-9-15,0 0 6 0,0 0-9 0,0 0 0 16,0 0-1-16,0 0-4 0,0 0 3 0,0 0-4 16,0 0 5-16,0 0 14 0,0 0-10 0,0 0 7 15,0 0 1-15,0 0-20 0,0 0 4 0,0 0-4 16,0 0-4-16,0 0 4 0,0 0-4 15,0 0-4-15,0 0 0 0,0 0 4 0,0 0 0 0,0 0 4 16,0 0 0-16,0 0-8 0,0 0 0 16,0 0-3-16,0 0-4 0,0 0-1 0,0 0 12 15,0 0-3-15,0 0 6 0,0 0 1 0,0 0-8 16,0 0 0-16,0 0-4 0,0 0 5 0,0 0-1 16,0 0 4-16,0 0 4 0,0 0-8 0,0 0-4 15,0 0 4-15,14 0-3 0,-14 0 7 0,0 0 4 16,0 13 0-16,0-13 0 0,0 0-8 0,0 0 4 15,0 0-4-15,0 0-3 0,0 0 10 0,0 0 1 16,0 0 0-16,0 0-4 0,0 0 4 0,0 0-8 16,0 0 0-16,0 0 8 0,0 0-8 15,0 0 8-15,0 0 0 0,0 0-4 0,0 0 0 0,0 0-1 16,0 0-3-16,0 0 4 0,0 0 4 16,0 0-4-16,0 0 0 0,0 0-31 0,0 0-38 15,0 0-46-15,0 0-48 0,0 0-39 0,0 0-45 16,0 0-67-16,0 0-89 0,0 0-90 0,0 0-150 15,0 0-242-15,0 0 74 0,0 0 160 0</inkml:trace>
  <inkml:trace contextRef="#ctx0" brushRef="#br0" timeOffset="149885.12">26133 7796 1938 0,'0'-1'42'0,"0"1"31"0,0 0 23 16,0 0 23-16,0 0-12 0,0 0-8 0,0 0 11 15,0 0-1-15,0 0 2 0,0 0 6 0,0 0-10 16,0 0 2-16,0 0-12 0,0 0-12 16,0 0-6-16,0 0-7 0,0 0-7 0,0 0 4 15,0 0-2-15,0 0 0 0,0 0 5 0,0 0 2 16,0 0 3-16,0 0-2 0,0 0-15 0,0 0-16 15,0 0-23-15,22 0-12 0,-22 0-13 0,17 0 3 16,-17 0 4-16,27 0-3 0,-9-21 18 0,-1 21 5 16,6 0 2-16,-5-20 4 0,5 20-11 0,0-15 1 15,-1 15 6-15,-1-17 4 0,-2 7 6 0,3 1-6 16,1-1 3-16,0-1-9 0,0-2 4 0,-1 3 4 16,-1 0 1-16,2-1 6 0,-1 2 3 0,-3 0-9 15,0 1 0-15,1 2 0 0,-1 1-5 16,0 1-4-16,-3 3-13 0,-1-2-10 0,-3 3-5 15,-2 0-2-15,3 0-1 0,1 0-1 0,-6 31 5 16,7-31 5-16,-3 35-2 0,-1-13-1 0,1 4 0 16,3 3-3-16,-7 2 5 0,4 3 1 0,-6 1-4 15,3 3 4-15,-5-1 3 0,0 3 2 0,0 1 5 16,-4-2 5-16,0 4 1 0,0-3 3 0,0 2 14 16,-31-3-3-16,31 0-6 0,-35 2-2 0,12-1-7 15,0-2-4-15,-8-3 5 0,-4 2 14 0,-2-5 11 16,-6-1 5-16,-7-4 3 0,0-5-18 15,-3-6-19-15,-11-5-5 0,2-6-5 0,-7-5 0 16,3 0 5-16,-2 0-4 0,0-30 1 0,2 10 2 16,2-5-10-16,6-2 14 0,8-3 0 0,5 0-8 15,5-5 15-15,9 1-12 0,5-3 6 0,7 0 32 16,4-2 11-16,11-3 37 0,4 1 11 0,0-6 18 16,0 0-9-16,33-4-10 0,-8 1-5 0,8-2-26 15,7 0 0-15,1 2-12 0,4 0 2 0,9 3-18 16,0 2-3-16,4 2-16 0,-5 7-13 0,-3 4-8 15,0 6-10-15,-5 5 3 0,-10 5-42 0,-4 6-97 16,-8 4-116-16,0 3-101 0,-9 3-51 0,3 0 14 16,-7 0 7-16,-2 37-26 0,1-16-55 15,-1 6-68-15,-2 4-218 0,-6 1-63 0,4 3 142 16</inkml:trace>
  <inkml:trace contextRef="#ctx0" brushRef="#br0" timeOffset="154809.29">18546 8384 2245 0,'-6'0'13'0,"2"0"-2"16,0 18 12-16,0-18 25 0,-3 0 14 0,3 0 24 16,-2 17 2-16,-2-17-17 0,-3 11-8 0,5-11-7 15,-4 12 4-15,4-12 11 0,0 8-9 16,3-4-7-16,-1-1-11 0,4 1-9 0,-4-2 3 15,2 0-7-15,2 0 5 0,0 1 2 0,-2-3 1 16,0 2 16-16,2 0 4 0,0-1 2 0,0-1 2 16,0 0 1-16,0 0-5 0,0 1 1 0,0 1-1 15,0-2 4-15,0 1 8 0,0 1-4 0,0 1-7 16,29 1-17-16,-29 0-17 0,47-1-4 0,-9 2 2 16,7-2 7-16,15 1 4 0,12 0 0 0,13-2 9 15,12 0 10-15,13-2 21 0,8 2 13 0,10-2 14 16,4 2 10-16,0-1-4 0,-1 0 1 15,-7-1-21-15,-4 0-22 0,-9 0-22 0,-1 0-23 0,-7 0-7 16,-4 0 8-16,-6 0 62 0,-6 0 37 16,-8 0 11-16,-9 0 3 0,-14-17-56 0,-11 17-38 15,-9 0-18-15,-18 0-23 0,-3 0-19 0,-9 0-56 16,-4-9-53-16,-2 9-67 0,0 0-54 0,0 0 2 16,0 0-11-16,-27 0-18 0,27 0-40 0,-48 0-74 15,15 0-79-15,-12 0-121 0,-9 0-278 0,-6 0 130 16</inkml:trace>
  <inkml:trace contextRef="#ctx0" brushRef="#br0" timeOffset="155347.97">18441 7091 3563 0,'0'-8'20'0,"0"-1"34"0,0 2 39 0,0 0 32 16,0 1 15-16,27-2-7 0,-27 3-6 0,0 2-2 15,0 1-5-15,0 2-13 0,0-1-19 0,0 1-39 16,0 0-27-16,0 0-2 0,0 0 80 0,0 21 68 15,0-21 21-15,0 40 10 0,-25-7-41 16,25 9-13-16,-21 11 25 0,21 9 26 0,-29 8-25 16,29 8-25-16,-22 4-36 0,22 4-47 0,-19 1-25 15,19 2-22-15,-10 0-11 0,10 0 1 0,0-1 14 16,0 1-13-16,0 2 7 0,0 0-5 0,35 2-18 16,-35-4-23-16,25-2-82 0,-25-4-81 0,28-5-76 15,-28-12-51-15,23-8-3 0,-23-12 0 0,15-10 15 16,-15-10 33-16,0-6 38 0,8-7 21 0,-8-9-36 15,0-4-72-15,0 0-91 0,-33-37-109 0,33 10-197 16,-44-12 6-16,20-12 132 0</inkml:trace>
  <inkml:trace contextRef="#ctx0" brushRef="#br0" timeOffset="156169.13">18404 7003 2617 0,'12'0'-4'16,"-4"0"-1"-16,-4 0 0 0,-4 0 0 0,0 0 18 15,0 0 38-15,-26 0 36 0,26 0 32 0,-40 0 20 16,40 0-9-16,-45 0-15 0,20 0-17 0,2 0-20 16,0 0-16-16,1 0-7 0,3 0 1 0,1 0 7 15,-1 0 4-15,7 0-2 0,-1 0 9 16,5 0 2-16,8 0 12 0,-6 0 17 0,2 0 4 15,4 0 2-15,0 0-15 0,0 0-26 0,0 0-35 16,24 0-24-16,-24 0-6 0,46 0-5 0,-9 0 10 16,11 0 18-16,11 0 12 0,10-19 18 0,13 19 18 15,11 0-7-15,13-17-10 0,12 17-16 0,10 0-24 16,10-11-8-16,9 11-15 0,10 0 36 0,6 0 30 16,7 0 14-16,4 0 30 0,1 0-4 0,-3 0 8 15,-3 0 21-15,-11 0 14 0,-12 0 1 0,-9 0-12 16,-15 0-9-16,-13-23-6 0,-16 23 6 0,-12 0 4 15,-13-26 12-15,-6 26-5 0,-10-18-16 16,-11 18-13-16,-6-16-26 0,-8 16-15 0,-8-12 1 16,-5 12 0-16,-6-12 3 0,1 12 3 0,-7-6-13 15,0 2-8-15,-2 1-12 0,0 1-8 0,0-2 0 16,0 2-2-16,0-1-4 0,0 0 3 0,0 2-8 16,0-2 1-16,0 1 3 0,0 0-4 0,0 2 1 15,-17-1-1-15,17 1-1 0,0 0-3 0,0 0-5 16,0-2-4-16,0 2-6 0,0 0-2 0,0 0-2 15,0 0-4-15,0 0 2 0,0 0 4 0,0 0 4 16,0 0 7-16,0 24 4 0,-31-24 1 0,31 28-3 16,-24-5-5-16,24 3-3 0,-31 8 8 0,14 6 8 15,0 14 15-15,-1 7-1 0,3 10-12 16,-1 9-2-16,-1 8-14 0,3 7 0 0,-1 3-1 16,5 1-3-16,0 1-5 0,1 0 2 0,3-4-1 15,4 0 2-15,0-2 4 0,2-1-2 0,0 0 1 16,0-2-2-16,0-3-2 0,0-6 0 0,0-5 0 15,0-6 0-15,0-10-2 0,0-11 2 0,0-11 0 16,0-10 0-16,0-6 2 0,0-7-2 0,0-8 0 16,0-2 0-16,0-4 0 0,0-2 0 0,0 0 0 15,0 0 0-15,0 0 0 0,0 0 0 0,0 0 0 16,-12 0 0-16,12-21 0 0,0 21 0 0,0-15 0 16,0 15 0-16,0-19 0 0,0 9 0 0,0 0 0 15,-9-2 0-15,3 0 0 0,-2 2 0 16,-9-3 0-16,-3 1 0 0,-9 0 0 0,-10 1 0 15,-11 0 0-15,-10-1 0 0,-19 2 0 0,-14 0 0 16,-16 0 0-16,-17 2 0 0,-17 0 0 0,-14 4 0 16,-15 1 0-16,-14 3 0 0,-14 0 0 0,-9 0 0 15,-4 29 0-15,0-29 0 0,4 38-130 0,7-16-184 16,10 1-262-16,18 2-258 0,23-2-47 0,19-2-20 16,22-1 45-16,21-1-84 0,19-6-97 0,21-4 205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2:44:08.03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622 1928 1998 0,'0'0'2'0,"0"0"-4"0,0 0 0 16,0 0-1-16,0 0 4 0,0 0 22 15,0 0 13-15,0 0 17 0,0 0 13 0,0 0-5 0,0 0 1 16,0 0 1-16,0 0 1 0,0 0 9 16,21 0 0-16,-21 0-4 0,0 0-1 0,18 0-7 15,-18 0 3-15,15 0-2 0,-15 0-12 0,12 0-1 16,-12 0-9-16,19 0 0 0,-7 0 8 0,-1 0-3 15,1 0 1-15,3 0 1 0,-3 0-7 0,7 0-1 16,3 0-4-16,-1 0 1 0,6 0-2 0,-2 0-1 16,2 16 9-16,4-16-7 0,4 0 2 0,-4 11-6 15,6-11-8-15,-2 0-1 0,2 10-4 0,7-10-2 16,1 8-3-16,5-8 7 0,3 2 20 0,12 0 17 16,-3-2 14-16,10 0 2 0,0 0-19 0,7 0-5 15,-1 0-10-15,5 0-12 0,-4 0-1 16,1 0-7-16,5-20-5 0,4 20 3 0,-2 0 1 15,4 0 2-15,-5 0 2 0,1 0-3 0,2-11-4 16,-2 11-5-16,-2 0-5 0,-5 0-2 0,3 0 1 16,-2 0-4-16,3 0 4 0,-3 0-1 0,8 0-5 15,-2 0 8-15,2 0-2 0,10 0-3 0,-2 0 6 16,2 0-7-16,5 0 4 0,3 0-1 0,5 0-3 16,3 0 0-16,9 0-4 0,-6 0 5 0,8 0 1 15,3 0 6-15,1 0 6 0,4 0 13 16,1-16 2-16,1 16 3 0,-2 0-3 0,11-13-15 0,0 13-6 15,-7-10-4-15,3 10-5 0,1-8 2 0,1 3 2 16,0-1-3-16,-1 1 2 0,1 2-1 16,4-5 0-16,2 3 3 0,1 0-2 0,-1 0 0 15,0-1-1-15,4 0 0 0,-4 1 2 0,2-1 0 16,0-1 0-16,0 3 4 0,2-2 1 0,-3 1-3 16,1 1 4-16,-2-1-6 0,0 0 9 0,-2 1-4 15,-3-1-3-15,-3 1 0 0,0 1-6 0,1 1 6 16,-1-2-4-16,-5 0 3 0,-1 1-2 0,-1 1-5 15,-2-1 4-15,1-1-2 0,-5 2 1 0,0-1 3 16,0 1 1-16,4 0-3 0,-1 0-3 0,-5-1 4 16,0 2-3-16,-2-2 4 0,0 1 4 0,-4 0-5 15,-2 0 3-15,-3 1-5 0,-1-1 1 16,2 2-2-16,2-2 0 0,-3 1 2 0,1 1-1 16,-2-2-2-16,-5 2 0 0,-1-1 4 0,-3 1-4 15,1 0 5-15,-5 0 0 0,-4-1-7 0,2-1 3 16,1 1-4-16,3 1 10 0,0-1 1 0,1-1 2 15,1 2-1-15,-2 0-7 0,1 0-1 0,1 0-2 16,-4 0 3-16,3 0 0 0,-3 0 2 0,0 0 1 16,1 0 0-16,3 0-5 0,3 0 7 0,-1 0-9 15,1 16 4-15,1-16 4 0,1 0-4 0,-5 0 4 16,3 0-3-16,-3 10 1 0,-2-10-1 0,-1 0 1 16,-3 0 2-16,4 5-1 0,-1-5 1 0,3 0-1 15,-2 0-1-15,7 0-3 0,-3 0 0 16,-1 0 7-16,-1 0-4 0,3 0-1 0,-1 0 1 15,1 2-4-15,1 0 2 0,1 0 2 0,-1 1 1 16,7 0-1-16,4 1 1 0,0-2-7 0,0 1 1 16,-2 0 0-16,2 0 3 0,-3 0 3 0,-1-1 1 15,2 0-2-15,-2 1-3 0,-7 0 0 0,7 0 0 16,0-2 3-16,0 2-1 0,-1-2-1 0,-1 2 0 16,-2-1-5-16,-5 2 2 0,3-3 4 0,-7 2-1 15,-2 0 3-15,-4-1-1 0,-1 1-5 0,-3-1 4 16,-3-1-1-16,-3 1-2 0,-2-2 9 15,-6 0-9-15,-3 0 4 0,-4 0 0 0,-1 0-1 16,-5 0 4-16,-6 0 1 0,0 0-3 0,-6 0-2 0,-1 0-2 16,-1 0 2-16,-2 0 2 0,-3 0-3 15,-1 0 15-15,-1 0 3 0,-4 0 5 0,-3 0 8 16,-3 0-12-16,-4 0-6 0,-4 0-4 0,-5 0-1 16,-1-13-5-16,-6 13 0 0,-3 0-13 0,-4 0-54 15,-4 0-77-15,0 0-111 0,-1 0-146 0,-3 0-103 16,0 0-111-16,0 0-252 0,-23 0 53 0,23 0 155 15</inkml:trace>
  <inkml:trace contextRef="#ctx0" brushRef="#br0" timeOffset="61093.27">27044 3040 4401 0,'0'-13'39'15,"17"-1"49"-15,-7 2 37 0,-2 0 28 0,5-4-17 16,-11 3-31-16,6 4-27 0,-8 6-18 0,0 3-31 16,4-2-17-16,-4 2-12 0,0 0-17 0,0 0 2 15,0 0-3-15,0 0-3 0,0 0 13 0,0 28 5 16,0-28 5-16,0 38 3 0,-27-15-6 15,27 5 2-15,-18 3 1 0,18-1 1 0,-17 2-5 16,17-1-2-16,0-2-39 0,0-2-13 0,-14-1-7 16,14-3 1-16,0-4 31 0,0-4 14 0,0-4 14 15,0-2 5-15,22-5 4 0,-22-4 0 0,27 0-2 16,-27 0 2-16,35 0-7 0,-12-20 5 0,8 20-7 16,-2-23 1-16,2 23 7 0,0-26-6 0,0 26 27 15,-4-28 26-15,4 12 15 0,-8 1 35 0,-1-1 0 16,1-1-9-16,-4-1 23 0,-1 2 18 0,-1-1 26 15,-3 0 4-15,-5 3-3 0,5 1-41 16,-10 4-41-16,5 1-27 0,-5 4-45 0,0 2-18 16,-4 0-16-16,0 2-14 0,0 0-1 0,0 0 10 15,0 0 16-15,0 25 13 0,0-25 8 0,0 34-2 16,0-11-3-16,0 4-3 0,0 7 11 0,0 0 2 16,0 5 32-16,0-1 32 0,0 1 4 0,0 2-9 15,0 2-27-15,0 4-32 0,0-3-12 0,-27 3 4 16,27-3-3-16,0-1 8 0,-17-1-3 0,17-4 5 15,-18-2-4-15,18-7-6 0,-23-2 2 0,9-4-42 16,-7-1-41-16,2-5-53 0,-8-1-51 0,5-2 4 16,-9-5 8-16,-4-3 14 0,-3 1-4 15,-1-6-24-15,2-1-18 0,-2 0-20 0,1 0-6 16,3 0-13-16,4 0-35 0,9-30-57 0,-1 30-78 16,12-27-103-16,3 10-212 0,8-4-44 0,0-4 140 15</inkml:trace>
  <inkml:trace contextRef="#ctx0" brushRef="#br0" timeOffset="61299.99">27976 3382 3723 0,'2'0'30'0,"3"0"33"0,-5 0 48 16,0 0 54-16,4 0 20 0,0 0 16 15,-4 0-2-15,4 0-20 0,-2 0-31 0,-2 0-34 16,4 0-33-16,0-15-28 0,-4 15-13 0,9 0-25 15,-5-15-11-15,6 15-21 0,2-8-25 0,-1 8-48 16,1-5-58-16,7 5-65 0,4 0-85 0,-7 0-83 16,7 0-88-16,0 0-88 0,-5 0-126 0,3 0-171 15,-3 25 146-15</inkml:trace>
  <inkml:trace contextRef="#ctx0" brushRef="#br0" timeOffset="61465.55">27898 3624 3495 0,'-4'6'22'16,"4"-4"27"-16,0 0 47 0,0-2 36 0,0 0-7 16,31 0-23-16,-31 0-48 0,35 0-36 0,-17-23-15 15,9 23-6-15,-4 0-22 0,4 0-59 0,4 0-74 16,-4 0-96-16,0-13-90 0,4 13-70 0,0 0-133 16,-2 0-203-16,2-10 96 0,-7 0 127 0</inkml:trace>
  <inkml:trace contextRef="#ctx0" brushRef="#br0" timeOffset="62053.37">28665 3267 3894 0,'27'0'-3'0,"-5"0"7"0,-3 0 32 0,0 0 35 0,-7 0 31 16,-2 0 13-16,-6 0-15 0,1 0-40 16,-5 0-34-16,0 0-25 0,0 0-22 0,0 0 9 15,0 0 6-15,0 0 5 0,0 22 1 0,0-22 0 16,-27 27 1-16,27-8-3 0,-23 1 4 0,23 5-25 15,-23-3 24-15,23 2-12 0,-23 1 1 0,13 2 16 16,2 0-26-16,0-2 18 0,8 0-5 0,-13-2-23 16,7 2-17-16,2-2-18 0,4-7-8 0,0 0 14 15,0-3 13-15,0-6 18 0,0 0 19 0,-4-3 13 16,4-4 8-16,0 0-19 0,0 0-43 0,0 0-23 16,0-27-29-16,0 27 3 0,0-38 23 0,0 13 30 15,0-3 18-15,0-2 18 0,0-4 8 0,0 1-5 16,0-2 6-16,0 2-5 0,0 0 3 15,0 4 0-15,0-1 1 0,0 4 6 0,0 4 9 16,-15 1 14-16,15 4 10 0,0 5-2 0,0 2-12 16,0 2-21-16,0 4-15 0,27 2-2 0,-27 2 2 15,19 0 2-15,-19 0 4 0,31 0 0 0,-13 24 2 16,1-24 1-16,4 29 0 0,-1-11 1 0,1 3-1 16,-2 0 0-16,2 4-5 0,-1 0-22 0,-5 0-17 15,-3-2-3-15,1 1-9 0,-3-2 0 0,-1 0-7 16,-7-4-19-16,0-2-8 0,0-5 3 0,0-2 18 15,-4 0 24-15,0-5 24 0,0-4 20 0,0 0 6 16,0 0 6-16,0-22-1 0,-27 22-1 16,27-32 11-16,0 10 10 0,-27-2 18 0,27-2 23 15,0 0 4-15,-14-1 4 0,14-1-7 0,0 1-7 16,0 1 2-16,27 3-6 0,-27 0 3 0,33 3-2 16,-33 3-11-16,35 0-14 0,-16 5-7 0,3 2-9 15,-1 3-6-15,2 2-6 0,-1 4-10 0,-3 1-6 16,4 0-1-16,4 0 3 0,-5 35 4 0,1-15 0 15,2 6 5-15,-4 5 0 0,-5 6-4 0,3 2-46 16,-5 5-42-16,-8 7-55 0,1 3-64 0,-3 3-32 16,-4 4-66-16,0-2-133 0,0 0-212 15,-27-6 67-15,27-4 107 0</inkml:trace>
  <inkml:trace contextRef="#ctx0" brushRef="#br0" timeOffset="62588.98">29353 3178 3453 0,'41'-17'-1'0,"-1"2"3"0,-5 0 4 0,0 3 1 15,-4 0-2-15,2 0-3 0,-6 6-11 0,-4 6 0 16,-5 0-1-16,-5 0 0 0,-1 0 8 16,-6 32 2-16,3-32 3 0,-5 36 8 0,-4-13-3 0,0 6 2 15,0 0-2-15,-31 6-2 0,31 1 3 16,-46 0-8-16,15 0 4 0,-4 3-5 0,2 2 0 15,-6-4 4-15,-5 3-4 0,3-1 3 0,-4-6-18 16,-5 1-5-16,6-4-4 0,1-5-6 0,0-6 17 16,8-3 4-16,8-5 14 0,2-5 40 0,8-1 31 15,5-5 2-15,6 0-9 0,6 0-32 0,0-34-34 16,0 34-1-16,35-42-3 0,-12 15-3 0,6-3 4 16,6-1 8-16,10 3 2 0,5 2 9 0,-1 1 12 15,7 1 6-15,0 4 8 0,-2 4 6 0,-5 0 1 16,1 3 10-16,-7 0 4 0,-5-2-6 15,-1 4-3-15,-6 1-12 0,-6 3-4 0,-7 0-8 0,-3 1-19 16,-3 3-10-16,-4 1-15 0,-1 1-15 16,-7 1-40-16,4 0-7 0,-4 0 8 0,0 0 14 15,0 0 35-15,0 31-14 0,-33-31-16 0,33 33-5 16,-31-9 6-16,10 3 7 0,-2 2 4 0,0 3-2 16,1 2 4-16,-1 2 8 0,2 1-1 0,1 2 2 15,-1-1-4-15,9-2 1 0,-3-2 11 0,11-6 7 16,0-1 8-16,4-6 7 0,0-3 2 0,0-5-1 15,0-4-1-15,31-3-1 0,-31-2 1 0,43-4 2 16,-16 0 4-16,2 0-1 0,6 0-1 0,0 0-3 16,5-28-7-16,-1 28 1 0,-4-24-6 0,4 24 3 15,-4-26-16-15,1 10-44 0,-7 1-55 16,2-2-77-16,0 1-67 0,-9-1-80 0,1 2-109 16,-6-3-173-16,-1 0-16 0,-6 0 121 0</inkml:trace>
  <inkml:trace contextRef="#ctx0" brushRef="#br0" timeOffset="62821.11">30252 3352 3699 0,'13'-3'17'16,"3"-1"40"-16,-1 0 29 0,-1-2 26 0,-1-1 1 16,-1 1-19-16,-6 3-15 0,-2 1-19 0,-4 2-19 15,0 0-24-15,0 0-20 0,0 0-8 0,0 0-3 16,0 0 8-16,0 22 3 0,0-22 0 15,-22 34-6-15,22-11 0 0,0 11 2 0,-23 7 2 16,23 7 8-16,-25 7-12 0,15 3-36 0,-3 3-41 16,-1 3-53-16,4 3-52 0,-3-3-39 0,-1-2-40 15,-1-4-35-15,-1-5-31 0,-5-6-61 0,-2-5-122 16,-2-10-114-16,1-9 93 0</inkml:trace>
  <inkml:trace contextRef="#ctx0" brushRef="#br0" timeOffset="62969.26">29979 3917 3077 0,'38'-21'16'0,"3"2"32"16,7 3 35-16,-3 1 31 0,5 1 2 16,-1-2-21-16,-7 3-34 0,-3 5-28 0,-6 1-21 15,-2 1-11-15,-4 1-2 0,0-1-5 0,-5 3-31 16,1 1-53-16,0-1-63 0,-2 1-84 0,1 2-62 16,-3 0-88-16,4 0-155 0,-1-4-133 0,-1-2 98 15</inkml:trace>
  <inkml:trace contextRef="#ctx0" brushRef="#br0" timeOffset="63273.24">31253 3201 3506 0,'25'0'30'16,"-5"0"38"-16,-1 0 35 0,-5 0 31 0,7 0-2 16,-13 0-17-16,-2 0-20 0,-1 0-25 0,-5 0-26 15,0 0-23-15,0 0-15 0,0 0-6 0,0 0 5 16,0 0 20-16,-25 0 2 0,25 0-2 0,-33 27-5 15,8-27-16-15,-6 40-1 0,-4-13 2 0,-4 1 2 16,-3 4-21-16,1-1-25 0,-3 7-11 0,3 2-10 16,0 2 5-16,4 2 5 0,-1 2-11 0,5 2-8 15,2-1-10-15,4 1 2 0,5-3 4 0,3-2 1 16,5-6 17-16,5-2 17 0,7-6 19 0,2-2 16 16,0-5 6-16,37-1 0 0,-8-5-1 15,7-1-1-15,7-4-1 0,7-1-2 0,3-1-17 16,3-5-19-16,6 0-41 0,-4-4-51 0,-2 0-61 15,-7 0-76-15,-3 0-68 0,-7 0-136 0,-6-25-202 16,-6 25 67-16,-12-30 111 0</inkml:trace>
  <inkml:trace contextRef="#ctx0" brushRef="#br0" timeOffset="63801.24">27156 2560 3080 0,'0'0'-7'0,"0"0"1"16,0 0-5-16,0 0 0 0,0 0 5 0,0 0-3 16,0 0 5-16,0 0 4 0,0 0 7 0,0 0 7 15,0 0 9-15,0 0 11 0,0 0 13 16,0 0 26-16,0 18 17 0,0-18 7 0,27 0-2 16,-5 0-19-16,9 17-9 0,15-17-11 0,16 11-12 15,10-11-12-15,23 10-18 0,17-10-14 0,22 9-3 16,23-9 0-16,19 5-4 0,20 0 15 0,13 1 24 15,21 2 20-15,12 1 28 0,18 2 8 0,5 2 8 16,7 4 11-16,-5 2 7 0,6 2-1 0,0-1-14 16,-6-1-12-16,-19 1-13 0,-19-5-6 0,-18-3-6 15,-23-2-4-15,-14-2-13 0,-28-3-16 0,-24-5-13 16,-25 0-19-16,-16 0-8 0,-19 0-6 16,-18 0-14-16,-13 1-3 0,-13 6 5 0,-12 8 8 0,-6 9 19 15,0 9-33-15,-31 7-35 0,31 10-29 0,-49 12-45 16,14 11-21-16,-7 8-2 0,-1 12-27 15,-7 10-14-15,-4 7 2 0,-8 5-4 0,-4 7 15 16,-4 0 10-16,-9 0 12 0,-11-1-10 0,-10-4-7 16,-9-4-39-16,-13-3-99 0,-8-1-167 0,-9-3-43 15,-10-5 86-15</inkml:trace>
  <inkml:trace contextRef="#ctx0" brushRef="#br0" timeOffset="64247.88">26186 2662 4188 0,'27'-17'7'16,"0"3"10"-16,-4 5-5 0,-3-1-1 0,3-4-16 15,-23 7-9-15,23 7 6 0,-23 0-1 0,0 0 14 16,0 36 8-16,0-12 30 0,0 10 22 0,0 6 20 15,-27 10 2-15,27 5-23 0,-27 6-21 0,9 4-20 16,-5 7-5-16,2 2-5 0,-2 2-12 0,-8 4-7 16,2 2-1-16,-6 2-4 0,0 2 18 15,-6-1 2-15,2-2-4 0,1 1 1 0,3-4-4 16,0-4-5-16,6-7 3 0,4-6-3 0,7-7-1 16,7-7 5-16,3-9-1 0,4-7 5 0,4-8 2 15,0-3 0-15,50-6-3 0,-7-7 3 0,17-2-6 16,16-7-4-16,28 0-3 0,26 0-7 0,31 0 3 15,32-22 30-15,28 22 40 0,29 0 33 0,25 0 31 16,31 0-1-16,12 0-14 0,19 0-24 0,6 0-27 16,6 40-5-16,-3-19-3 0,-1 5 14 0,-16 0-6 15,-9 2-11-15,-14 2-22 0,-23-2-10 0,-25-2-4 16,-32-2-4-16,-26-3-4 0,-30-5-7 0,-28-5 8 16,-32-3-3-16,-29-2-49 0,-24-6-82 0,-19 2-99 15,-16-2-105-15,-9 0-128 0,-9 0-113 16,-4 0-126-16,-27-24-295 0,0 24 93 0,-8-32 194 15</inkml:trace>
  <inkml:trace contextRef="#ctx0" brushRef="#br0" timeOffset="65209.1">29235 3724 2963 0,'19'0'20'0,"-3"0"30"0,-1 0 28 0,-1 0 19 16,-1 0-7-16,-1 0-10 0,-6 0-13 0,-1-18-6 16,-1 18 1-16,0 0-8 0,-4 0-7 0,0 0-12 15,0 0-16-15,2 0-2 0,-2 0 39 0,0 25 35 16,0-25 20-16,-37 31 20 0,14-8-19 0,-12 6-17 15,-7 5 0-15,-15 5-5 0,-20 3-6 0,-16 0-1 16,-17 4-1-16,-14 1-2 0,-16 3-5 0,-13-3 10 16,-12 3 6-16,-11 1-3 0,-8-2-8 0,-10 1-27 15,-3 0-19-15,-1-1-11 0,-1 1-3 16,7-4 2-16,4 2-9 0,8 1-7 0,15 0 3 16,10 1-1-16,16-2 4 0,13-1-5 0,14-2-5 15,5-2 0-15,18-3-4 0,13-4 3 0,12-6 0 16,10-7-1-16,8-3 5 0,15-4-5 0,0-5 5 15,17-2 6-15,1-5 8 0,5-1 11 0,6-3 12 16,2 0-10-16,0 0-16 0,0 0-8 0,0 0-40 16,27-23-47-16,-27 23-46 0,27-20-56 0,-27 20-40 15,33-24-25-15,-17 24-39 0,3-23-66 0,-4 23-64 16,1-20-68-16,-6 20-103 0,-10-18-215 0,21 7 53 16,-11 2 139-16</inkml:trace>
  <inkml:trace contextRef="#ctx0" brushRef="#br0" timeOffset="65540.96">25529 4786 4835 0,'0'0'-6'0,"0"-29"12"0,0 29 39 0,27-19 49 16,-27 19 69-16,23-25 50 0,-23 25 21 0,0-15 13 16,0 15-18-16,14 0-12 0,-14 0-46 0,0 0-57 15,0-8-36-15,0 8-48 0,0 0-16 0,-41 0-1 16,18 0-7-16,-4 0-2 0,-12 0 3 15,-3 27-7-15,-7-27-3 0,1 38 0 0,-3-13 2 16,1 5 3-16,-2 5-2 0,1 5 6 0,3 2-5 16,3 4 0-16,-5 1 3 0,0 3-1 0,5-2-2 15,2-2 5-15,5-1-5 0,-3-4-1 0,10-5-3 16,6-6-3-16,7-5 9 0,5-6 5 0,7-4 37 16,6-6 31-16,0-1 13 0,0-3 6 0,45-3-30 15,-14-1-37-15,15 1-16 0,-1-2-14 0,13 0 0 16,8 0 0-16,7 2-16 0,3-1-71 0,1-1-84 15,-9 2-108-15,4 0-115 0,-1 0-48 0,-7 2-25 16,-6-1-16-16,-5 2-41 0,-9 0-65 0,-3 3-126 16,-10 1-300-16,-2-2 172 0</inkml:trace>
  <inkml:trace contextRef="#ctx0" brushRef="#br0" timeOffset="72392.89">4628 9032 867 0,'0'0'18'0,"-4"0"1"0,0 0 4 16,0 0 2-16,2 0-16 0,-6 0 7 0,1 0 9 16,1 0 7-16,-2-8 4 0,2 8 6 0,-3 0-5 15,3 0 10-15,-2 0 3 0,2 0-2 0,2 0 7 16,-1 0-17-16,1 0 3 0,2 0-1 0,0 0 3 16,0 0 21-16,2 0 12 0,0 0 7 0,0 0 13 15,0 0-7-15,0 0-6 0,0 0-1 0,0 0-18 16,0 0-4-16,0 0-11 0,0 0-7 0,0 0-7 15,0 0-8-15,0 0-10 0,0 0-3 0,0 0 0 16,0 0-1-16,0 0 3 0,0 0-4 0,0 0 0 16,0 0 0-16,0 0 0 0,0 0-1 0,29 0 0 15,-29 0-1-15,25 0 0 0,-25 0 5 16,35 0 6-16,-12 15 3 0,2-15 8 0,1 0-4 16,3 0-1-16,0 0-3 0,4 0-2 0,3 0 3 15,1 0-5-15,4 0 11 0,-2 0-1 0,13 0 2 16,-2 0 2-16,1 0-7 0,3 0 8 0,2 0-1 15,0 0-1-15,-1 0-4 0,1 0-11 0,-2 0-3 16,2 0-1-16,2 0-1 0,-2 0-2 0,1 0-4 16,1 0-1-16,2 0-2 0,2 0 7 0,-2 0-2 15,4 0 0-15,-2 0 0 0,4 0-1 0,3 0-4 16,3 16 1-16,5-16-2 0,5 0 2 0,3 0 22 16,0 0 19-16,4 0 12 0,-1 0-7 0,-1 0-13 15,-6 0-19-15,-7 0-14 0,-1 0 2 0,-3 0-7 16,-4-16 2-16,4 16 1 0,-8 0 2 15,5 0 2-15,3 0-4 0,4-13 2 0,7 13 0 16,2 0 10-16,1 0 5 0,5-8 4 0,6 8-2 16,0-3-6-16,0 3-5 0,-2-5-2 0,0 3-2 15,-2 1-5-15,2-2 1 0,-2 2 1 0,-2-2-2 16,4 2-1-16,0-1 3 0,2-1 1 0,1 1 1 16,1 0 4-16,-2-1-1 0,6 0 1 0,-6-2-2 15,2 2 0-15,-2-1 2 0,-4-1-3 0,-2 1 2 16,-2-1-2-16,-2 0 0 0,-3-1 0 15,-1 1 0-15,2 1-1 0,-5-1-4 0,7 0 4 0,-2 1-2 16,4 1-1-16,-3 0 5 0,5-1-5 16,2 0 1-16,-2 2 4 0,-2-2-1 0,2 0-1 15,-4 1 6-15,-1-2 0 0,-5 0 0 0,-3 0 3 16,-3-1 1-16,-1-1-3 0,-2 1 0 0,-1-1-3 16,1-1-4-16,-2 2 0 0,4-2-2 0,1 2 0 15,1-1-2-15,1-1 0 0,-1 2 4 0,0 0-2 16,3-1-1-16,-1 1 3 0,1-1-9 0,1 1 5 15,-5 0 2-15,1 0 1 0,-2 0 3 0,3-1-2 16,-3 2-1-16,5-1-1 0,-3 1-3 0,3-2 3 16,5 2 1-16,1 1 0 0,4-1 5 0,0 0-1 15,2 1-2-15,-1 0 0 0,-1-1 2 16,2 4-4-16,-6-3-2 0,-1 1 6 0,-3 0-4 16,0 1 3-16,1 1 5 0,1 1-8 0,-3 0-2 15,1 0 6-15,6 0-8 0,-1 0 7 0,1 0 4 16,0 0-6-16,-2 0 12 0,-3 0 5 0,1 0 0 15,-5 19-1-15,-3-19-6 0,-3 0-8 0,-6 0-1 16,-2 0-3-16,-4 12-1 0,-2-12-3 0,4 0-3 16,-7 9 5-16,3-5-2 0,2 0-2 0,4-1 1 15,2 2 0-15,2 0 0 0,1 0 7 0,-1 0-5 16,2 0 4-16,-2 1 4 0,-2-2-12 0,0 0 8 16,-2 0 0-16,2 0 4 0,-6-2 11 15,0 0-4-15,-2-1-4 0,0-1-1 0,-5 0 1 16,-1 0 4-16,-5 0 2 0,1 0-3 0,-5 0-3 15,1 0-4-15,-1 0-2 0,-4 0-1 0,4 0-5 16,1 0-1-16,-3 0 2 0,0 0-2 0,3 0-1 16,-5 0 2-16,-2 0-1 0,-4 0 6 0,-4 0 6 15,-2 0 5-15,-9 0 3 0,1 0-1 0,-9 0 0 16,-2 0-2-16,-2 0-6 0,-1 0-2 0,-1 0-5 16,-2 0-1-16,0 0 3 0,0 0-3 0,0 0-2 15,0 0 1-15,0 0-7 0,0 0-24 0,0 0-35 16,0 0-59-16,0 0-70 0,0 0-76 15,-29 0-93-15,29 0-100 0,-29 0-182 0,6 20-191 16,-4-20 130-16</inkml:trace>
  <inkml:trace contextRef="#ctx0" brushRef="#br0" timeOffset="84685.43">24161 7790 1584 0,'-3'0'34'0,"1"0"24"0,2 0 21 0,-2 0 26 15,-2 0-13-15,4 0-1 0,0 0-4 0,0 0 0 16,0 0 2-16,0 0-3 0,0 0 6 0,0 0-10 16,0 0-2-16,0 0 3 0,0 0-3 0,0 0 5 15,0 0 6-15,0 0-1 0,0 0-2 0,0 0 0 16,0 0-8-16,0 0-4 0,0 0 4 0,0 0-8 16,0 0 2-16,0 0-2 0,0 0-7 0,0 0-2 15,0 0-9-15,0 0-7 0,0 0-4 16,0-18-6-16,0 18-1 0,0 0-7 0,0-15-6 15,0 15-11-15,0-15-7 0,0 15-6 0,0-20-3 16,0 9 5-16,23-1 2 0,-23-1 4 0,0 1 4 16,0-2-2-16,14 0-2 0,-14 1-2 0,17 0 3 15,-17-1 3-15,12-3-1 0,-1 2-1 0,-3-1 0 16,2 1-8-16,3-1 5 0,-3-1 2 0,2 2-5 16,3-4 5-16,-3 4 0 0,3-2-2 0,3 0 0 15,-1 1 5-15,-3-1 0 0,3 1 1 0,1-1 2 16,-1 2-6-16,0-2-4 0,-1 5 1 15,3-4-2-15,1 3 1 0,-1 0-1 0,4-3 0 16,-5 4 2-16,3 0-2 0,4-1-6 0,-5 0 1 16,7-1-3-16,-4 2 1 0,4-3 6 0,0 3-3 15,0 1-2-15,-5 1-2 0,5 1 5 0,0 1 0 16,0 2-2-16,-4 2 6 0,4-1-5 0,-5 1 1 16,1-1-1-16,-4 0-2 0,-1-1 4 0,3 0 2 15,-7-3 12-15,3 5-4 0,-2-1 8 0,3-1-4 16,-1-1-5-16,1 3-1 0,5 0-7 0,-9 0 1 15,7-2 1-15,2 2 0 0,-5 0 0 0,9-2 0 16,0 3-8-16,0-2 4 0,4 1-4 0,0 0 3 16,0 2 4-16,2-2-2 0,2 2-4 0,3-2-1 15,5 2 0-15,-2 1 2 0,1-3 6 16,1 3-2-16,3-2-4 0,-1 1 2 0,-6-1-3 16,3 1 3-16,-3 1 2 0,2-2 3 0,-6 2 6 15,3-1-1-15,-7 2 5 0,4-1 1 0,-4 0 9 16,2-1 9-16,-6 1-1 0,0 1-7 0,4-3-7 15,-9 3-6-15,1-1-6 0,0-3 1 0,-3 4 3 16,-1-1-8-16,0 0 3 0,-3 0-3 0,3 0-8 16,-1 1 3-16,5-1 0 0,0 1 3 0,0-2-1 15,8 2 3-15,0 0 0 0,-5 0-4 0,10 0 4 16,1 0-3-16,-6 0 3 0,4 0 0 0,2 0-1 16,-2 0 4-16,0 0 1 0,3 0 9 0,-3 0 6 15,0 0 3-15,-2 0-7 0,2 0 1 0,2-16-4 16,-1 16-6-16,-1 0 2 0,2-10-5 15,-2 10-2-15,6 0 4 0,-1-12 3 0,-3 12-5 16,2-6 7-16,-2 2-2 0,3 0 3 0,-3 1 3 16,2 1-2-16,-2-3 7 0,-2 2 8 0,-4 0 4 15,5 1 9-15,-10-2 3 0,-3 0-8 0,0 0 8 16,-4-1-9-16,-1 0-3 0,-1 1-3 0,-3-2-2 16,-1-1 7-16,1 2-4 0,-2-2 1 0,3-2-7 15,-1 1 0-15,-1-1 6 0,1-2 5 0,3 1 0 16,-5-1-8-16,3-2-2 0,-1 2-2 15,3-3 5-15,-3 1 0 0,1 1 1 0,-3-2-8 16,5-1 4-16,-7 2-3 0,2-1-12 0,-1 2 3 16,-3-2-3-16,4 0-1 0,-6 1 1 0,3 2 3 15,-3-2 4-15,-2 3-4 0,4-1 3 0,-4 0-9 16,1 0-5-16,1 1 3 0,-2 0-10 0,-4 2 11 16,4 1-15-16,0 0 8 0,-4 2 13 0,0 0-7 15,0 0 8-15,4 3-12 0,-4-2-3 0,0 3-7 16,0-1 0-16,0 1 11 0,0 1-4 0,0-2-4 15,0 2 8-15,0 0-15 0,0 0-4 0,0 0 15 16,0 0-7-16,0 0 2 0,0 0 2 0,0 0-8 16,0 0 0-16,0 0-1 0,0 0 1 15,0 0-5-15,0 0 5 0,0 0-1 0,0 0 0 0,0 0 8 16,0 0-7-16,0 0 3 0,0 0 4 16,0 0 0-16,0 0 4 0,0 0 0 0,0 18 0 15,0-18 3-15,0 12 5 0,0-12 0 0,0 16-8 16,23-7 3-16,-23 2-3 0,0-2 0 0,19 0 8 15,-19 0-8-15,12 0 0 0,-12-2 0 0,15 0 3 16,-15 1-3-16,12-2 0 0,-4 0 4 0,-2 1-4 16,3 2 0-16,1-3 0 0,-2 2 0 0,5-1 0 15,-3 0 4-15,7 0 4 0,-7 2-8 0,9-2 0 16,-3 1 0-16,3 0-8 0,-1 2 9 0,5-4 1 16,-2 2 3-16,1 1-4 0,5-1 6 15,0 0-10-15,6 0-5 0,-2 0 8 0,4-1-11 0,-4 1 8 16,5-2 3-16,-3-1 7 0,2 1-3 15,4 0-1-15,-6-1 2 0,2 0-10 0,0-1 2 16,3 1 4-16,-3-1-1 0,-2 0 2 0,2-1 3 16,-2 0-1-16,2-1-8 0,-4 1-1 0,4-1 2 15,0 0-4-15,-1 0 11 0,-3-1-8 0,8 0 8 16,-6 2-4-16,6-1-1 0,-4-1 5 0,-2 0-4 16,3 0 3-16,-1 0-6 0,-2-1-1 0,2 1 0 15,-4-1 4-15,2 0 0 0,-2 0 0 0,4 2 0 16,-2-2-7-16,-2 1 7 0,4-1-4 15,0 0 0-15,3 0 3 0,-3 1-3 0,0 1-4 16,2-1 4-16,2-1-1 0,-1 1 3 0,-1 2 6 16,2-2-4-16,0 0 0 0,-1 2-4 0,3-2-4 15,-2 2 0-15,-2 1 0 0,-1-1 4 0,-1 1 4 16,-2 0 4-16,-2 1-4 0,0-2 0 0,0 1-4 16,0 2-4-16,2-1 5 0,0 1-6 0,2-1 5 15,0 0-1-15,5 1 1 0,-5 2 0 0,2 1 4 16,0 0 0-16,0-2 0 0,-4 1 0 0,5 3-8 15,-3 0 0-15,-4 0 4 0,4 3-5 0,0-1 5 16,-4 2-8-16,-2 2 7 0,4-2 9 0,-2 3-4 16,-2 5 4-16,-2 1-11 0,4 1-1 0,-6 4 5 15,2 0 4-15,-3 3 0 0,1 3-4 16,-2 1-1-16,0-1 1 0,-1-3 0 0,-1 1 4 16,0-1-1-16,-3-3 4 0,-1-2-4 0,-1-1-3 15,-3-3 0-15,-1-1-4 0,-1-4 7 0,-1 0 4 16,-2-4-1-16,-2-4 1 0,-2 0-4 0,1-3 0 15,-1 0-4-15,-2-3 4 0,-2-2-3 0,0 1 3 16,0-2-28-16,0-1-87 0,0 0-85 0,0 0-93 16,0 0-67-16,0 3-25 0,0-1-53 0,0 1-69 15,-27 3-124-15,27 2-288 0,-21-3 142 0</inkml:trace>
  <inkml:trace contextRef="#ctx0" brushRef="#br0" timeOffset="85545.22">27379 5643 2769 0,'23'-4'10'16,"-13"0"9"-16,-10 0 17 0,19-1 17 0,-15 2 4 15,4-3 3-15,-8 6-5 0,4-1-3 0,-4 0-2 16,0 1-14-16,0 0-17 0,0 0-23 0,0 0-14 16,0 0 2-16,0 0 4 0,0 0 9 0,0 24 3 15,0-24-2-15,0 26 3 0,0-7 0 0,0 1-2 16,-18 3 4-16,18 2-2 0,0 1-4 15,0 1 7-15,-25-1 1 0,25 0-4 0,-15 2 4 0,1-2-8 16,-3-2-26-16,3-2-5 0,-9-1-10 16,0-3-9-16,-3-3 24 0,-1-4 4 0,-4-5 9 15,0-6 5-15,0 0 1 0,0 0 3 0,2-28 0 16,-2 28 12-16,8-35-2 0,0 13 14 0,3-1 27 16,9-1 13-16,-1 0 15 0,8 0 16 0,4 1-3 15,0 0 0-15,0-1-2 0,31 0-23 0,-31 1-24 16,35-1-20-16,-12 3-15 0,-1 1-6 0,9 2 2 15,-4 2-2-15,4 1-35 0,-4 2-40 0,2 4-53 16,-2 2-61-16,0 0-48 0,-5 5-73 0,-1 1-106 16,2 1-178-16,-9 0-8 0,9 0 114 0</inkml:trace>
  <inkml:trace contextRef="#ctx0" brushRef="#br0" timeOffset="85801.4">27726 5617 3865 0,'9'0'30'0,"1"0"48"0,-2-19 37 16,-4 19 35-16,5-14-5 0,-7 14-30 0,2 0-27 16,-4 0-35-16,0-11-26 0,0 11-28 0,0 0-10 15,0 0 1-15,0 0-6 0,0 0 10 0,0 25 4 16,-27-25-4-16,27 31 8 0,-19-7-2 15,19 5-5-15,-18 5-3 0,18 2-46 0,-21 7-55 16,11 4-73-16,1 5-90 0,3 3-67 0,-2 2-57 16,0 3-50-16,-3-3-92 0,7 1-183 0,0-5 72 15,0-8 127-15</inkml:trace>
  <inkml:trace contextRef="#ctx0" brushRef="#br0" timeOffset="86280.82">27830 5908 3764 0,'18'-27'44'0,"-5"0"65"0,1 8 64 16,-1 1 51-16,-3 0 2 0,-2 0-11 0,-4 7-16 15,0 4-24-15,-4-1-39 0,0 7-62 0,0-3-65 16,0 4-28-16,0 0-9 0,0 0 1 0,0 0 20 16,0 0-1-16,0 20-2 0,0-20 6 0,-22 25-4 15,22-7 2-15,0-1 4 0,-27 2 7 0,27 5-4 16,-17 2-2-16,17 3 0 0,-14 0-4 0,14 3 13 15,-13 0-7-15,13 1 0 0,-10 1-14 0,10-5-35 16,-4-4-3-16,4-4-8 0,-4-6 5 0,4-2 35 16,0-4 15-16,0-5 15 0,0-1 11 0,0-3-3 15,0 0-1-15,0 0-17 0,0-24-4 16,0 24 0-16,0-39-2 0,27 12 15 0,-27-5-8 16,0-6 5-16,27 1 1 0,-27-3-12 0,16 0 13 15,-16 1-9-15,15 0 0 0,-15 1 5 0,10 2-5 16,-10 3-6-16,12 0 5 0,-8 0-3 0,3 4 3 15,-3 2 21-15,0 3 3 0,0 0 16 0,4 6 10 16,-4 0-2-16,1 2-5 0,1 5-13 0,-2-1-11 16,4 6-14-16,0 0-17 0,-1 0 2 0,7 6-6 15,-2 0-7-15,5 0 6 0,2 0-17 0,-1 0-7 16,5 0-7-16,-2 32-4 0,-3-32 6 0,-3 27-6 16,3-27 1-16,-5 34-3 0,1-15-24 0,-10 2 1 15,5-1-10-15,-9 0-25 0,4 3-11 16,-4-2-31-16,0 0-22 0,0 1-35 0,-27-1-22 15,27-2-26-15,-27-1-29 0,27 0-17 0,-31 0-48 16,14-4-84-16,-1-1-156 0,3-6 27 0,3-4 115 16</inkml:trace>
  <inkml:trace contextRef="#ctx0" brushRef="#br0" timeOffset="86640.98">28840 5497 3388 0,'23'-8'27'0,"-4"0"60"0,-11-3 49 16,4 1 36-16,-1-1 0 0,-7 3-38 0,0-1-38 15,-4 2-31-15,0 2-22 0,0-1-26 0,0-1-9 16,-27 2-8-16,27-4-3 0,-31 5 1 0,31-1-3 16,-41 2 1-16,20 0 2 0,-2 3-3 0,1 0 2 15,-3 0 1-15,4 0-8 0,-2 0 7 0,7 21-3 16,-3-21-3-16,5 18 6 0,-1-18-4 0,3 24-1 15,0-24 5-15,1 26-3 0,3-12 6 0,2-1 0 16,-2 0 2-16,3 0-2 0,1-1 2 16,0 0-2-16,0 1-1 0,0-2 3 0,0-1-7 0,2 2 7 15,-2 0-6-15,-1-2 0 0,1 1 2 16,4 2-3-16,-4 0 4 0,4 3 1 0,-2 0-1 16,0 2-1-16,-4 3 2 0,6 4-1 0,0 3 2 15,0-1 7-15,0 5-27 0,-4 3-53 0,4 4-54 16,0 2-76-16,0 0-51 0,-4 1-38 0,-3 1-51 15,3-1-63-15,-4-2-119 0,-4-5-176 0,3-7 106 16</inkml:trace>
  <inkml:trace contextRef="#ctx0" brushRef="#br0" timeOffset="87143.73">28162 5961 3042 0,'0'-17'27'0,"0"3"64"0,27 1 66 0,-27 3 59 16,27-3 22-16,-27 3-24 0,31 3-36 0,-31 1-29 15,27-2-25-15,-27-1-18 0,27 3-19 0,-13-1-23 16,-1-2-25-16,1 4-18 0,-1-2-18 0,1 1-1 16,-1-1 0-16,5 0-1 0,-1 1 2 0,-3-2-1 15,9 0-2-15,-4 2-3 0,5-3 3 0,1 0 1 16,-2-2-1-16,4 2 3 0,-2-1-1 0,-1 0-6 16,-1-2 0-16,2 2 6 0,-2 0 25 0,-1 1 17 15,-3 1 20-15,0-3 2 0,-3 4-18 0,-1-1-2 16,-3 4-14-16,0-1-6 0,-1 3-3 0,-3-1-17 15,-2 2-15-15,-2 0-3 0,-4 1-10 16,4 0 3-16,-4 0 9 0,0 0-1 0,5 0 7 16,-5 25 1-16,0-25 1 0,0 33 8 0,0-12-10 15,0 5 5-15,4 5 4 0,-4-2-8 0,0 1 7 16,0 4 3-16,2 0-6 0,-2 4 2 0,0 1-6 16,0-2-1-16,0 1-2 0,0 1-30 0,0-2-14 15,0-3-34-15,0-6-18 0,0-4 19 0,-21-4 12 16,21-7 32-16,0-3 21 0,0-4 17 0,0-2 11 15,-12-4 3-15,12 0 1 0,0 0-8 0,0-23-4 16,0 23-3-16,0-39-2 0,-9 11 5 0,9-7-4 16,0-5 2-16,0-1 6 0,0-1-1 15,0 2 0-15,0-3 2 0,0 6-5 0,0 1-1 16,23 5 7-16,-23 4-10 0,27 1 0 0,-27 2 0 16,31 3-6-16,-10 3 5 0,-1 4-7 0,-3 4-46 15,2-1-47-15,-3 4-68 0,-1 4-74 0,-3 1-33 16,-2 2-29-16,-1 0-5 0,-1 0 8 0,-2 0-3 15,2 33-41-15,-1-33-87 0,1 30-152 0,-4-30 67 16,0 32 120-16</inkml:trace>
  <inkml:trace contextRef="#ctx0" brushRef="#br0" timeOffset="87505.22">29066 5888 2758 0,'31'0'31'0,"-13"-23"48"0,-18 23 52 16,36 0 43-16,-16-24 7 0,-5 24-12 15,-1-19-11-15,-6 19-18 0,-8 0-21 0,17-13-30 16,-17 13-38-16,6 0-29 0,-6 0-18 0,0 0-12 16,0 0-10-16,0 0 4 0,0 0-5 0,0 0 7 15,0 0 3-15,0 0 2 0,0 0 5 0,0 21-4 16,0-21 8-16,-23 24-12 0,23-8-23 0,0 3-22 16,-20 1-32-16,20 3-19 0,-15 2-1 0,15 1 0 15,-18-3-8-15,18 3 2 0,-23-4 1 0,11-3 17 16,3-1 27-16,-5-5 25 0,3-4 25 0,-5-4 10 15,10-5 13-15,-7 0-1 0,9 0 0 16,-2-22-1-16,2 22 2 0,0-36 16 0,4 14 15 16,-4-4 19-16,4 2 13 0,0-1 0 0,0 1-7 15,0 3-5-15,0 2-16 0,0-1-13 0,22 4-5 16,-22 2-13-16,23 1-8 0,-23 0-5 0,27 3-5 16,-27 0-2-16,27 4 2 0,-27 1-24 0,23 3-38 15,-9 2-37-15,-2 0-45 0,1 0-31 0,-3 0-29 16,3 22-48-16,-5-22-71 0,2 27-105 0,0-27-128 15,-1 24 88-15</inkml:trace>
  <inkml:trace contextRef="#ctx0" brushRef="#br0" timeOffset="88109.16">29262 5907 2723 0,'23'-18'32'0,"-23"18"54"15,31-16 56-15,-31 16 55 0,29-16 16 0,-29 16-3 16,21-18-15-16,-21 18-31 0,14-12-33 0,-14 12-46 15,4-7-48-15,-4 7-22 0,0-3-21 0,0 1-9 16,0 2 4-16,0 0-2 0,0 0 0 0,0 0 6 16,0 0-1-16,0 0 6 0,0 0 3 0,0 27-6 15,-23-27-28-15,23 21-21 0,0-21-6 0,-26 31-3 16,26-14 13-16,-17 2-10 0,17 1-17 0,-14 3-6 16,14-2 5-16,-13 2 10 0,13-2 8 0,-6-2 0 15,6-3 5-15,0-1 15 0,-4-4 16 0,4-4 16 16,0 0 9-16,0-3 3 0,0-3 1 15,0-1 0-15,0 0 0 0,27 0 0 0,-27 0 2 16,22 0-3-16,-22-26-1 0,25 26 0 0,-25-25-1 16,25 7-3-16,-25-3-5 0,17-2 0 0,-17-1 0 15,10 0 2-15,-10 2 5 0,8-1 1 0,-8 0-3 16,0 4 3-16,4 1-3 0,-2 5 4 0,-2-1 15 16,0 2 1-16,4 3 1 0,-1 4-6 0,-1 1-16 15,2 1-7-15,-4 3-4 0,0 0 1 0,4 0 0 16,0 0 7-16,4 0 0 0,-2 30 2 0,3-30 3 15,-5 26-5-15,8-9 2 0,-6 3 2 0,7 2-3 16,-7 1 2-16,2 4 4 0,-4 0-1 16,3 0-1-16,-1 4 0 0,-2-1-6 0,-2-3-22 15,-2 2-12-15,4-7-20 0,-4 1-19 0,0-5 8 16,0-3 10-16,0-3 16 0,0-5 27 0,0-2 18 16,0-2 8-16,0-3 2 0,0 0-6 0,0 0-4 15,0-24-1-15,0 24 4 0,0-33 23 0,-16 11 9 16,16-6 15-16,0-1 19 0,0-3-5 0,0-3 22 15,0 4 1-15,0 2-3 0,0 0 2 0,0 1-18 16,0 5-12-16,20 3-9 0,-20 3-16 0,27 3-11 16,-27 2-14-16,31 2-8 0,-12 2-6 0,-1 3-8 15,5 1 4-15,0 4-2 0,0 0 2 0,1 0-12 16,1 30-33-16,0-30-39 0,-6 41-40 16,3-13-40-16,-1 9-23 0,-4 3-30 0,-7 5-46 15,-4 1-74-15,-6 5-148 0,0-1-96 0,0-2 90 16</inkml:trace>
  <inkml:trace contextRef="#ctx0" brushRef="#br0" timeOffset="88496.83">30389 5568 3097 0,'0'-9'58'0,"0"-2"67"0,0 2 66 0,0 0 57 16,0 0 1-16,0 2-17 0,0 1-25 0,0 2-34 15,0 0-38-15,0 3-45 0,0-2-40 0,14 2-24 16,-14 1-30-16,0 0-11 0,0 0-5 0,0 0-5 15,0 0 7-15,0 0 6 0,0 0 7 0,0 26 6 16,0-26 1-16,0 33 0 0,0-6-3 16,0 2 1-16,0 5-1 0,0 4 3 0,0 4 5 15,0 1-2-15,0 4 0 0,0 2-2 0,0 3-8 16,0-1-43-16,0 3-32 0,0-2-42 0,0-2-49 16,0 1-11-16,0-4-33 0,0-6-35 0,0-5-11 15,0-3-17-15,0-3-28 0,0-7-26 0,-16-6-64 16,16-3-111-16,0-7-91 0,-15-7 99 0</inkml:trace>
  <inkml:trace contextRef="#ctx0" brushRef="#br0" timeOffset="94054.21">30767 5262 2246 0,'0'-3'16'0,"0"-2"20"0,0 5 25 15,0-2 18-15,0 0-1 0,0 0-10 0,14 1-17 16,-14-1-21-16,0 1-14 0,0 1-12 0,0-1-9 16,0 1 4-16,0 0-2 0,0 0 1 0,0 0-2 15,0 0-1-15,-22 0 3 0,22 0-3 16,-17 0 0-16,17 0 0 0,-18 25-2 0,18-25 0 16,-19 16 7-16,19-16-1 0,-14 18 1 0,14-18 4 15,-11 15-7-15,11-15 0 0,-2 14 2 0,0-14-1 16,2 11 8-16,0-11 28 0,0 6 26 0,0-6 21 15,0 4 21-15,0-2-3 0,0-1-3 0,27 1-2 16,-27 1-4-16,19-1-5 0,-19 2-7 0,20 0-10 16,-20-1-2-16,21-1-3 0,-21 1-6 0,18-2-10 15,-18 2-18-15,13-1-13 0,-13 1-10 0,8-2-7 16,-8 0-4-16,2 2-1 0,0-2-2 16,-2 4 3-16,2 1 1 0,-2 1 2 0,0 2 1 15,0 2 5-15,0 2 3 0,0 2-2 0,0 1-1 0,0 1-4 16,-27 1-1-16,27 2 3 0,0 0-10 15,-22 0-46-15,22-2-43 0,-15 0-36 0,15 0-16 16,-16-3 11-16,5 0 2 0,1-2-12 0,0-2-28 16,-5-1-32-16,7-2-44 0,-6-5-105 0,1-3-167 15,-1 0-24-15,1 0 84 0</inkml:trace>
  <inkml:trace contextRef="#ctx0" brushRef="#br0" timeOffset="94355.38">30895 5281 2530 0,'17'-16'48'0,"-1"0"51"0,-3 1 43 0,-3-1 36 16,2 1-5-16,-1 2-8 0,-3 3-7 0,-2 2-10 15,-2 0-29-15,0 4-39 0,1 1-40 0,-5 1-34 16,0 1-21-16,2 1-3 0,-2 0 0 0,0 0 9 16,0 0 10-16,0 0-6 0,0 24 6 0,0-24-1 15,0 26-3-15,0-26 1 0,0 37 1 0,0-15-6 16,-19 1-10-16,19 1-21 0,0 0-24 0,0-1-8 15,-14 1-8-15,14 0-7 0,0-1-4 0,-11-1-23 16,11 1-5-16,-8-2 0 0,4-2-5 16,0-1 6-16,2 0-9 0,0-4-3 0,0 0 2 0,-1-2-1 15,3-2 7-15,0-2 6 0,0-2 14 16,0-2 8-16,0-1 3 0,0-2-14 0,0 1-24 16,0-2-25-16,23 0-7 0,-23 0-12 0,0 0-5 15,17-21-46-15,-17 21-26 0,0-23 51 0</inkml:trace>
  <inkml:trace contextRef="#ctx0" brushRef="#br0" timeOffset="94527.1">30978 5424 1510 0,'0'-1'47'0,"0"1"48"0,0 0 37 15,0-3 39-15,0 3-10 0,0 0-29 0,0 0-18 16,0 0-24-16,0 0-28 0,0-2-19 16,0 2-18-16,0-1-20 0,0 0-6 0,0 1 0 0,18-1-4 15,-18 1 0-15,21-1-3 0,-11 1-6 0,7 0-14 16,0 0-18-16,1 0-21 0,3 0-27 15,-1 0-32-15,1 0-21 0,0 0-61 0,0 0-66 16,-1 18-74-16,3-18-98 0,-7 0 83 0</inkml:trace>
  <inkml:trace contextRef="#ctx0" brushRef="#br0" timeOffset="94783.14">31304 5593 2632 0,'0'5'52'0,"0"-4"56"0,23 2 67 16,-23-3 70-16,0 0 20 0,23 0 9 0,-23 0-16 16,0 0-28-16,0 0-52 0,12 0-52 0,-12 0-45 15,0 0-42-15,0-17-24 0,0 17-20 0,0 0-7 16,0 0-1-16,0 0 3 0,0 0 3 0,0 0 6 16,0 0-3-16,-20 32 2 0,20-32 2 0,0 33 0 15,-17-10 1-15,17 3-23 0,-14 3-42 0,14 3-34 16,-15 0-48-16,15 6-33 0,-10 0-24 0,10 6-39 15,-6 1-28-15,6 2 1 0,-2-1-22 0,0 4-56 16,2 0-115-16,-3-3-222 0,3-5 86 0,-2-6 129 16</inkml:trace>
  <inkml:trace contextRef="#ctx0" brushRef="#br0" timeOffset="94986.42">31524 5911 2657 0,'20'-22'32'0,"-3"3"20"0,-3 2 3 0,-3 5 1 16,-1 1-35-16,-6 1-26 0,-2 5-11 0,-2 2-12 15,0 3-9-15,0 0-8 0,-29 0-14 0,29 0-23 16,-35 0-23-16,10 0-23 0,-2 29-21 0,1-29-6 16,-1 20-24-16,-4-20-21 0,0 18-13 15,0-18-29-15,2 17-1 0,-2-17-27 0,4 12-13 16,0-12 70-16</inkml:trace>
  <inkml:trace contextRef="#ctx0" brushRef="#br0" timeOffset="95626.68">31120 5960 1387 0,'27'1'44'0,"-27"-1"34"0,29 0 35 0,-29 0 36 15,40 0-5-15,-20-20-3 0,1 20 0 0,0 0-6 16,-1-24-19-16,-1 24 4 0,-1-18-16 0,-1 18-11 16,-3-15 2-16,-1 15-24 0,-3-13-11 0,3 13-18 15,-5-14-17-15,-4 7-15 0,2 2-9 0,-4 2-5 16,0 0-11-16,0 3-5 0,-2 0-22 0,0 0 1 15,0 0-3-15,0 0 1 0,0 0 14 0,0 26-10 16,0-26-7-16,0 20-12 0,0-20-7 16,0 28 3-16,0-12 4 0,0-1 16 0,-16-2 0 15,16 3 3-15,0-4 21 0,0-3 7 0,0-1 15 16,0-8 13-16,0 7-7 0,0-7 14 0,0 0 19 16,0 0 22-16,23 0 23 0,-23-30 10 0,27 30 12 15,-27-22 0-15,26 22-2 0,-9-26-4 0,-3 26-15 16,3-22-9-16,-1 22 0 0,-1-20-9 0,-1 20-4 15,-3-16-11-15,-1 16-16 0,-2-13-10 0,-1 7-14 16,-1 4-11-16,-2 2-9 0,-4-4-9 0,2 4-5 16,0 0 4-16,-2 0-2 0,0 0 4 0,0 0 6 15,0 0 1-15,0 24-10 0,0-24-11 16,-27 24-6-16,27-24-12 0,0 34 4 0,-21-15 1 16,21 2-2-16,0 1 2 0,-12 1 5 0,12-2 11 15,0-3 4-15,0 0 16 0,0-5 6 0,0-2 2 16,0-3 4-16,0-3 0 0,31-2 1 0,-31-3 5 15,31 0 12-15,-12 0 13 0,-1 0 18 0,5-31 16 16,0 31 9-16,-3-35 26 0,3 14 4 0,0 0 4 16,-4-4 10-16,1 3-3 0,1 3 0 0,-3-2-3 15,-1 0-13-15,-3 3-27 0,1 0-4 0,-5 2 14 16,3 3 2-16,-7-1 7 0,0 2-13 16,-2 3-38-16,-2 1-23 0,0 4-18 0,0 1-20 15,-2 3 0-15,0 0-6 0,2 0-2 0,-2 0 4 0,0 0 3 16,0 0 3-16,0 26 3 0,0-26 8 15,-20 32 1-15,20-10 1 0,-23 7-3 0,23 7 4 16,-23 4-6-16,23 4 1 0,-24 6-1 0,11 0-2 16,1 6 1-16,-1-1 2 0,3-2 5 0,-2-2-1 15,-1-3-1-15,-1-1-7 0,1-3-54 0,3-5-39 16,0-3-31-16,-1 0-35 0,1-5 8 0,0-4-8 16,-1-3-13-16,1-2-19 0,0-4-24 0,-1-2-19 15,-3-5-14-15,3 0-4 0,3-4 12 16,0-2-34-16,2-5-124 0,2 0-183 0,4 0 12 0,0-30 101 15</inkml:trace>
  <inkml:trace contextRef="#ctx0" brushRef="#br0" timeOffset="96319.09">32049 6253 3245 0,'35'-23'31'0,"-2"-1"61"16,-4 1 56-16,-2 3 49 0,-3-7 17 0,-3 6-19 15,0 3-18-15,-9 2-27 0,1 3-32 0,-5 0-25 16,0 4-34-16,-2-1-14 0,-4 6-16 0,3-3-18 15,-5 5-8-15,2 1-8 0,-2 1-4 0,0 0 1 16,0 0 1-16,0 0 2 0,0 0 0 0,2 0-1 16,-2 0 5-16,0 0-3 0,2 0 3 0,-2 0 2 15,2 0 0-15,-2 0 4 0,2 0-28 0,0 0-16 16,2 0-19-16,0 0-8 0,0-20 21 16,5 20 14-16,-1-31 17 0,0 13 5 0,0-1 10 15,3 1 1-15,-3-2-2 0,0 3 3 0,1 1-2 16,-3 1-1-16,-2 2 4 0,0-1-7 0,0 1-2 15,-2 2 2-15,-2 4-9 0,0-1-10 0,0 4-13 16,0-1-3-16,0 5 8 0,-27 0 7 0,27 0 8 16,-31 0 2-16,11 24-4 0,-1-24 7 0,-2 30-5 15,-2-8-13-15,3 4 0 0,1 2-6 0,2 5 12 16,1 4 9-16,5 0 1 0,1 2 9 0,6 2-6 16,0-1 2-16,6-3 4 0,0-2 2 0,0-4 3 15,0-4 1-15,0-3 2 0,27-5 0 16,-27-1 2-16,33-6 2 0,-15-3-6 0,7-4 2 15,2-5 1-15,2 0-2 0,2 0 9 0,2-22 27 16,-2 22 9-16,4-41 17 0,-4 14-5 0,-2-1-24 16,2-6-11-16,-2 0-22 0,-4-2 3 0,0-1-5 15,-5-1 5-15,-3 5 13 0,-3 1-1 0,-1 7 0 16,-7 4-8-16,2 3-9 0,-4 6-6 0,-2 5-5 16,-2 4-6-16,0 0 1 0,0 3 2 0,0 0 2 15,0 0 8-15,0 24-1 0,0-24-1 0,-24 40 4 16,24-12-5-16,-21 6 5 0,21 4-5 0,-21 6-2 15,21 1 5-15,-18 1-5 0,18 1 5 16,-15-1-7-16,15 0-11 0,0-2-6 0,-10-4-12 16,10-2-4-16,0-4 10 0,0-4 4 0,-6-7 13 15,6-1 9-15,0-7 6 0,0-5 6 0,0-3 3 16,0-2 2-16,0-4 1 0,0-1 2 0,0 0-6 16,0 0-4-16,0-28-5 0,26 28-6 0,-26-36 0 15,19 14 2-15,-19-7 4 0,25-3 2 0,-9-4-1 16,3-5 2-16,0 1-8 0,3-2 2 0,3-2 2 15,8 0-7-15,-2 1 8 0,4 2-7 0,7 2 1 16,-3 5 0-16,0 3-16 0,1 6-28 0,-1 4-42 16,-4 6-52-16,-4 3-61 0,-2 8-67 15,-13 4-63-15,3 0-46 0,-9 0-41 0,-6 41-75 16,-4-16-124-16,0 3 102 0</inkml:trace>
  <inkml:trace contextRef="#ctx0" brushRef="#br0" timeOffset="97054.32">31183 5647 2170 0,'0'0'48'0,"0"0"56"0,0-17 56 0,0 17 56 15,0-13 4-15,0 13-3 0,20-13-7 0,-20 13-15 16,0-10-8-16,0 10-20 0,0-9-24 0,0 9-27 15,0-4-44-15,0 2-34 0,0 2-24 0,0-1-17 16,0 1-4-16,0 0-3 0,0 0 1 0,0 0 4 16,0 0 5-16,0 0 1 0,0 26 3 0,0-26 2 15,-27 30 6-15,27-11 10 0,-14 6 9 0,14 1-3 16,-13 6-1-16,13 0-5 0,0 3-13 0,-8 5-1 16,8 2-4-16,0 2-5 0,0 2 5 0,0 0-4 15,0 1 2-15,0 0 3 0,0-2 0 0,0-3-5 16,0-5-8-16,0-2-50 0,0-7-28 15,0-1-24-15,0-6-39 0,0-3-3 0,0-3-21 16,0-5-24-16,0-1-10 0,0-3-9 0,-18-2-1 16,18-2 6-16,0-1-24 0,0-1-75 0,0 0-153 15,0 0-123-15,0 0 79 0</inkml:trace>
  <inkml:trace contextRef="#ctx0" brushRef="#br0" timeOffset="97554.65">31344 5902 2328 0,'12'-11'37'16,"-2"4"37"-16,1 0 31 0,-5 1 35 0,2 0-18 16,1-2-17-16,-5 1-17 0,-2 3-32 0,0 1-24 15,-2 1-20-15,0 0-13 0,0 2-4 0,0-3 1 16,0 3 4-16,0 0-3 0,0 0 2 0,0 0 2 15,-25 0-3-15,25 0 4 0,-21 0-4 0,9 0-1 16,-3 0 1-16,-1 0-3 0,-1 0 3 0,-1 21 5 16,1-21-1-16,-1 0 0 0,1 16 0 0,1-16-3 15,-1 11 2-15,5-11-8 0,-3 0-21 0,5 10-10 16,-3-10-10-16,7 5 4 0,4-5 20 16,0 5 6-16,0-1 7 0,2 3 4 0,0-2 1 15,0 3 9-15,0-2-2 0,25 1 3 0,-25-1 0 16,25 1-8-16,-25 0 9 0,29-1-5 0,-11 0 3 15,-1-3 5-15,1 0 2 0,-1-1 22 0,1 0 15 16,-1-2 15-16,0 0 10 0,-3 0-2 0,-2 0 12 16,1-23 6-16,-1 23 6 0,-1-18 2 0,-3 18-6 15,-2-18-15-15,0 18-15 0,-2-17-13 0,1 17-11 16,-3-21-10-16,0 10-4 0,-2 3-7 0,0-2-10 16,0-1-1-16,0 1-6 0,0 2-2 15,0 2-6-15,0 2 1 0,0 1-6 0,0 2-3 16,0 1 5-16,0 0-4 0,-17 0 12 0,17 25 3 15,0-25 0-15,0 27 2 0,-12-5-30 0,12 2-31 16,0 3-38-16,-7 5-49 0,7 1-24 0,-6 2-33 16,6 3-35-16,-8-1-42 0,6-1-90 0,-4 0-140 15,0-5-101-15,-1-3 91 0</inkml:trace>
  <inkml:trace contextRef="#ctx0" brushRef="#br0" timeOffset="106359.23">8500 11857 4377 0,'29'-22'25'16,"-2"-3"12"-16,0 1 41 0,-5 0 58 0,-3 4 26 15,-2-2 39-15,-7 7 1 0,0 4-24 0,-10 6-31 16,6 3-43-16,-6 1-37 0,0 0-47 16,0 1-24-16,0 0-16 0,0 0 3 0,0 0 17 0,0 34 4 15,0-13 7-15,-24 6-8 0,24 7-25 0,0 5-71 16,-17 6-74-16,17 5-77 0,0 4-48 16,-12 1-14-16,12 4-37 0,0 0-54 0,-11 1-49 15,11 1-44-15,-10-3-98 0,10-7-198 0,-4-3 118 16</inkml:trace>
  <inkml:trace contextRef="#ctx0" brushRef="#br0" timeOffset="106522.4">8523 11582 3321 0,'20'-34'2'15,"3"5"-2"-15,-2 3 3 0,-3 2-1 0,-1 3-5 16,-7 4 3-16,-10 6-43 0,17 5-63 0,-17 3-48 15,0 3-56-15,0 0-38 0,0 0-76 0,0 27-212 16,0-27-84-16,-29 30 78 0</inkml:trace>
  <inkml:trace contextRef="#ctx0" brushRef="#br0" timeOffset="106766.29">9027 11571 4117 0,'29'-19'27'0,"-4"-1"60"0,-2 2 49 16,-7 0 49-16,5-2 3 0,-11 8-54 0,-4 3-46 15,-2 5-46-15,-4 3-35 0,0 1-5 0,0 0-3 16,0 0 24-16,0 26 14 0,0-26-4 0,-33 41 5 16,33-11-32-16,-29 6-2 0,11 9 3 0,-1 5-12 15,-3 4-48-15,3 5-52 0,2 3-53 0,-1 8-61 16,3 4-30-16,1 6-59 0,1-4-65 0,3 4-53 15,0-2-79-15,-1-2-158 0,5-9-98 0,0-10 121 16</inkml:trace>
  <inkml:trace contextRef="#ctx0" brushRef="#br0" timeOffset="107230.9">9099 11951 4050 0,'17'-36'30'0,"2"3"65"15,-5 5 73-15,1 6 65 0,-1 0 11 0,-6 4-45 16,1 8-73-16,-5 4-62 0,-4 4-50 0,0 2-22 16,0 0 44-16,0 0 36 0,0 25 36 0,0-25 26 15,0 45-30-15,-27-13-34 0,27 9-16 0,0 7-27 16,-19 6-6-16,19 4-1 0,0 1-9 0,-16 3 4 16,16 2-8-16,0-3 0 0,-17 1 0 15,17-6 0-15,-6-3 1 0,6-3-8 0,-8-7-8 16,6-3 4-16,-3-8-1 0,3-6 10 0,2-6 7 15,-2-6 8-15,0-5 41 0,2-3 107 0,0-5 13 16,0-1-8-16,0 0-44 0,0-27-112 0,0 27-20 16,23-48 0-16,-23 16-3 0,0-9-3 0,19-7 3 15,-19-4-4-15,16-3 7 0,-16-3-5 0,15-2 8 16,-5-1-2-16,0 1-4 0,1 3 13 0,1 3-7 16,0 1 2-16,5 6-2 0,-3 3 0 0,3 4-3 15,2 4 3-15,-1 4 6 0,1 5-3 0,-1 2 1 16,1 3-2-16,-2 4 7 0,-3 3 15 15,3 3 9-15,-3 5 1 0,-2 0-12 0,1 3-23 0,-1 3-11 16,-4 1 1-16,3 0-2 0,1 0 6 16,-1 22 4-16,3-22-1 0,-2 37 1 0,3-10-24 15,-3 5-50-15,1 4-52 0,-3 4-54 0,-2 6-67 16,-4 2-36-16,-4 4-34 0,0 1-21 0,0-1 7 16,-43 1-17-16,18 0-40 0,-4-5-55 0,-4-5-66 15,-6-5-117-15,0-9-210 0,-1-7 137 0</inkml:trace>
  <inkml:trace contextRef="#ctx0" brushRef="#br0" timeOffset="108203.08">22866 12490 3086 0,'31'0'27'15,"-31"0"42"-15,32 0 43 0,-32 0 38 0,26 0 0 16,-26 0-15-16,15-23-21 0,-15 23-21 0,0 0-11 16,0 0-12-16,0 0-8 0,0 0-13 0,0 0-18 15,0 0-10-15,0 0-14 0,0 0-10 0,0 0-1 16,0 0-1-16,0 0 2 0,0 0 5 15,0 0 0-15,0 26 4 0,0-26-1 0,0 31-2 16,0-11 0-16,0 5-1 0,0-1-2 0,0 3 2 16,-23 1 1-16,23 1-3 0,-18-1 0 0,7 2-32 15,-5-1-37-15,1-3-34 0,-6 0-43 0,1-4-8 16,-1-3-2-16,-2-3-3 0,-1-5 16 0,-1-4 19 16,0-5 22-16,2-2 29 0,1 0 25 0,-1 0 19 15,0-32 15-15,4 32 10 0,-1-44 4 0,5 17 3 16,1-1 20-16,3-4 12 0,3-1 17 15,4 0 14-15,4-2-7 0,0 3-4 0,0 0-16 16,0 0-10-16,31 2-10 0,-31 0-12 0,33 4-9 16,-33 2-2-16,37 5-29 0,-16 2-32 0,0 7-35 15,1 1-56-15,-1 7-32 0,2 2-39 0,-2 0-51 16,1 0-68-16,-7 31-132 0,3-31-56 0,-3 33 90 16</inkml:trace>
  <inkml:trace contextRef="#ctx0" brushRef="#br0" timeOffset="108467.03">23139 12247 3795 0,'19'-25'30'0,"0"2"62"0,-1 1 43 15,-1 3 40-15,3-3 0 0,-7 8-41 0,-7 6-32 16,-2 4-37-16,-4 4-27 0,0 0-28 0,0 0-9 15,0 0 1-15,0 0 1 0,0 27 4 0,-35-27 6 16,35 48-9-16,-35-13-1 0,12 9 3 0,-4 8-8 16,0 6 9-16,5 7-6 0,-1 4 1 0,-2 5-32 15,6 0-76-15,5 2-62 0,-3 3-94 0,7 0-57 16,-4 2-40-16,5 1-44 0,-1 0-30 0,2-1-56 16,4-4-135-16,0-8-4 0,4-9 124 15</inkml:trace>
  <inkml:trace contextRef="#ctx0" brushRef="#br0" timeOffset="108939.19">23181 12903 4111 0,'20'-34'37'0,"3"0"65"16,-4 6 61-16,-1 3 75 0,3-4 19 0,-7 8-3 16,-5 6-24-16,-5 6-55 0,-2 5-43 0,-2 0-79 15,0 4-41-15,0 0-25 0,0 0-17 0,0 0 25 16,0 28 1-16,-29-28 4 0,29 41 4 0,-27-12-9 15,27 6 9-15,-35 5 0 0,18 3 0 16,3 6 0-16,-5 1-4 0,5 7 0 0,1 3 5 16,1 3-5-16,4 1 9 0,0 0-4 0,5-2-5 15,-1-3 4-15,-2-3-13 0,6-9 5 0,0-10 13 16,0-7 9-16,0-9 9 0,0-6 88 0,0-7 81 16,0-6 34-16,0-2-9 0,0 0-93 0,0-27-91 15,23 7-40-15,-23-8 0 0,0-7 3 0,27-10-3 16,-27-10-1-16,22-6 3 0,-22-4-7 0,23-4-9 15,-8-1-10-15,-5-1-11 0,7-1 5 0,-1 7 11 16,1 2 5-16,7 4 11 0,-5 4 0 0,4 5-4 16,4 5 4-16,0 4 5 0,-1 5-3 0,5 4 1 15,0 5-1-15,2 5-7 0,-1 2 1 16,3 4-1-16,-2 5 1 0,0 4 3 0,0 4 0 16,0 3 0-16,-4 0 1 0,0 0-2 0,-2 0-6 15,-3 32 6-15,-1-32-4 0,-4 35-2 0,-9-12 9 16,3 2-1-16,-9 4-4 0,0 3-54 0,-4 2-19 15,0 2-63-15,0 0-47 0,-39 3-9 0,39-2-49 16,-46 2-8-16,19-2-16 0,-6-1-11 0,4-1-17 16,-4-3-18-16,-2-1-23 0,-4-4-16 0,2-4-18 15,-3-2-55-15,3-5-138 0,-4-6-106 0,6-4 101 16</inkml:trace>
  <inkml:trace contextRef="#ctx0" brushRef="#br0" timeOffset="119742.39">13252 12787 2692 0,'0'13'43'16,"0"-13"11"-16,0 0 9 0,0 0 12 0,0 0-29 15,0 0 3-15,0 0 7 0,0 0 0 0,0 0-15 16,0 0-11-16,0 0-19 0,0 0-11 0,0 0-3 16,0 0-26-16,0 0-29 0,0 0-45 0,0 0-57 15,0 0-62-15,0 0-91 0,0 0-128 0,0 0-155 16,0 0 42-16,0 0 121 0</inkml:trace>
  <inkml:trace contextRef="#ctx0" brushRef="#br0" timeOffset="119902.54">13254 12817 2822 0,'0'0'2'0,"0"0"0"15,25 0 0-15,-25 0 2 0,0 0-2 16,21 0 2-16,-21 0-4 0,0 0 1 0,0 0-27 15,10 0-45-15,-10 0-57 0,0 0-87 0,0 0-99 16,0 0-143-16,0 0-123 0,0 0 85 0</inkml:trace>
  <inkml:trace contextRef="#ctx0" brushRef="#br0" timeOffset="120074.09">13281 12848 2619 0,'27'0'9'15,"-27"0"6"-15,19 0 1 0,-19 0 9 0,20 0 17 16,-20 0 18-16,17 0 21 0,-17 0-2 0,14 0-25 16,-14 0-22-16,9-15-22 0,-9 15-13 0,6 0-34 15,-6 0-63-15,0 0-85 0,0-9-107 0,0 9-164 16,0-9-183-16,0 2 61 0,0 1 115 0</inkml:trace>
  <inkml:trace contextRef="#ctx0" brushRef="#br0" timeOffset="120231.04">13201 12793 2783 0,'0'0'31'0,"0"0"13"15,0 0 12-15,0 0 10 0,0 0-20 0,0 0-6 16,24 0-10-16,-24 0-8 0,0 0-13 0,0 0-18 16,0 0-52-16,0 0-58 0,0 0-101 0,0 0-168 15,0 0-301-15,0 0 25 0,13 0 101 0</inkml:trace>
  <inkml:trace contextRef="#ctx0" brushRef="#br0" timeOffset="129314.07">16235 11446 1592 0,'0'0'24'15,"0"0"21"-15,0 0 19 0,0 0 11 0,0 0-12 16,0 0-7-16,0 0 0 0,0 0 9 0,0 0 8 16,0 0 11-16,0 0 6 0,0 0 9 0,0 0 2 15,0 0 1-15,0 0-11 0,0 0-9 0,0 16-9 16,0-16-10-16,0 0-4 0,0 0 0 0,0 0-3 15,0 0-2-15,0 0 0 0,0 0-3 0,0 0-4 16,0 0 1-16,0 0-2 0,0 0 3 0,0 0 9 16,0 0 1-16,0 0 7 0,0 0-3 15,0 0-6-15,0 0-7 0,0 0-6 0,0 0 10 16,0 0-5-16,-14-19-1 0,14 19-12 0,0 0-20 16,0-18-9-16,0 18-3 0,0-18 2 0,0 7-4 15,0 0 3-15,0-1-1 0,0-1-2 0,0 0-1 16,29 0-4-16,-29 0 1 0,18-1-3 0,-18-1 5 15,25-1-2-15,-8 2 0 0,-1-2 4 0,5 0-7 16,-1 0 2-16,3-2 0 0,4 2 3 0,2 0-2 16,0-2 2-16,4 2-3 0,2-3 1 0,2 1 4 15,3 0 9-15,3 1 3 0,0 0-1 0,3-2 5 16,-3 1-1-16,3 0 6 0,1 2 7 16,-1-1 0-16,-1 2-8 0,1-1 3 0,1 1-9 15,-1-1-5-15,3 3 1 0,1 0-10 0,2 1 3 16,1 0-2-16,1 1 1 0,6 1 4 0,2 0-3 15,6 4 5-15,5-2-1 0,3 0 1 0,7 3 4 16,4 0 9-16,2 1-3 0,2 3-1 0,0-3 2 16,-1 3-11-16,1 1 3 0,-2 0-5 0,-2 0 2 15,-4 0 1-15,2 0-2 0,-9 0 5 0,3 0-11 16,-5 0 0-16,-4 0 0 0,1 0-5 0,-3 18 4 16,-2-18 5-16,-4 0 6 0,4 21 8 0,2-21-2 15,-6 25-7-15,4-8 2 0,1 1-1 0,-1 1 3 16,4 5 2-16,0-1-3 0,-1 1-6 15,1 2-3-15,0-2-6 0,0 1 1 0,-1 0 2 16,-1-2-2-16,-6-2 5 0,-2 1-7 0,-4-3-3 16,-5-3 5-16,-7 1-1 0,-3-6 4 0,-6 2 5 15,-4-2 4-15,-6-3 6 0,0 0 4 0,-7 0-1 16,3-2-3-16,-4 1-8 0,-3-2 4 0,1 0 0 16,-5-1 5-16,-2-1 3 0,2 1-1 0,-5-3 5 15,-1 0-8-15,0 0 1 0,-2 0-5 0,-2-1-8 16,0 0 1-16,0 0-2 0,0 0 0 0,0 0 1 15,0 0-26-15,0 0-31 0,0 0-32 0,0 0-49 16,0 0-31-16,0 0-51 0,0 0-60 0,-19 0-48 16,19 0-32-16,0 0-14 0,-18 0-15 0,18 0-35 15,-23-15-84-15,11 15-115 0,-1-13 100 16,-1 1 133-16</inkml:trace>
  <inkml:trace contextRef="#ctx0" brushRef="#br0" timeOffset="129603.31">20578 11028 2425 0,'-6'-18'62'0,"6"1"39"0,0 3 49 0,0 0 50 15,0 0-25-15,0-1-4 0,0 4-18 0,0 3-10 16,27-1-2-16,-27 4 1 0,0 1-2 0,0 1-20 16,21 0-24-16,-21 1-32 0,0 0-24 0,12 1-19 15,-12 1-13-15,0 0-1 0,10 0-2 0,-1 0 1 16,3 22 12-16,2-22 8 0,1 30 5 0,6-12 5 16,-1 4-7-16,5 2 1 0,-2 1 2 0,0 2 1 15,-1 0-1-15,3 0-6 0,0 0-6 0,-4 1 0 16,-3 1-5-16,1 0-5 0,-3-3 0 15,-1 0-7-15,-5-2 1 0,-2 0-4 0,-6-3 3 16,0 0-2-16,1-3-1 0,-3-2 5 0,0 0 1 16,0 0 3-16,0-1 0 0,-38-2 2 0,38 0-10 15,-39 0 3-15,12-4 0 0,-6 2 1 0,-4 0-6 16,-7-4-67-16,1-1-55 0,-4 0-81 0,-3-2-87 16,2 0-70-16,1-3-81 0,3 3-116 0,1 1-258 15,8-2 44-15,8 2 137 0</inkml:trace>
  <inkml:trace contextRef="#ctx0" brushRef="#br0" timeOffset="132019">17701 12728 2183 0,'-4'9'35'16,"-1"-9"15"-16,3 0 9 0,-2 4 14 0,4-4-10 15,0 0 18-15,-4 0 25 0,2 0 23 0,-2 0 15 16,0 0-4-16,-2 0-6 0,-1 0-15 0,1 0-22 16,2 0-15-16,0 0-22 0,0 0-18 0,4 0-18 15,-2 0-12-15,0 0-4 0,2 0-6 0,0 0-1 16,0 0 1-16,0 0 2 0,0 0 22 16,0 0 19-16,0 0 24 0,0 0 16 0,0 0-4 15,33 0-8-15,-13 0-10 0,9 0-2 0,9 0 2 16,11 0 2-16,9 0 3 0,14 0-2 0,5-26 9 15,4 26 9-15,7-19 0 0,3 19 3 0,4-22-3 16,1 22-10-16,1-24 0 0,-4 13-4 0,4 1 0 16,-2-1 18-16,-2-2-13 0,2 0-17 0,-6 0 7 15,-2 0 27-15,-9 0 70 0,-9 2 47 0,-10-1 5 16,-9 3-45-16,-11 0-67 0,-12 4-40 0,-8 1-36 16,-9 1-15-16,-8 1-11 0,2-2-9 0,-4 4-45 15,0 0-65-15,0 0-96 0,0-1-114 16,0 1-67-16,0 0-26 0,0 0-13 0,-39 0-20 15,12 0-31-15,-12 25-92 0,-11-25-206 0,-10 21-39 16,-16-21 147-16</inkml:trace>
  <inkml:trace contextRef="#ctx0" brushRef="#br0" timeOffset="132757.93">12723 12960 2720 0,'-10'0'5'15,"4"0"2"-15,1 0 1 0,1 0 8 0,4 0 21 16,0 0 19-16,0 0 33 0,0 0 17 0,0 0 0 16,0 0-1-16,0 0-19 0,0 0-11 0,0 0-9 15,0 0-5-15,0 0 7 0,0 0 19 0,0 0 9 16,0 0-16-16,0 0-24 0,0 0-32 15,40 0-12-15,-16-21 21 0,7 21 25 0,13 0 20 0,12-23 12 16,12 23-6-16,12-15-7 0,9 15-7 16,11 0-2-16,5-14 6 0,9 14 16 0,-3 0 11 15,-1 0-6-15,-3-5 1 0,-9 5-9 0,-14 0-15 16,-9 0-1-16,-15 0-23 0,-15-4-17 0,-12 3-10 16,-10-1-17-16,-11 2 3 0,-5-1-11 0,-5 1-10 15,-2 0-37-15,0-1-71 0,0 1-61 0,0 0-82 16,-23 0-82-16,23 0-96 0,-31 0-116 0,8 0-208 15,-2 0-163-15,3 20 163 0</inkml:trace>
  <inkml:trace contextRef="#ctx0" brushRef="#br0" timeOffset="141499.35">17688 12878 1464 0,'-2'0'0'0,"2"0"7"0,0-17 27 15,0 17 31-15,0 0 22 0,0-10 17 0,0 10-17 16,0 0-16-16,0-6-15 0,0 6-23 0,0 0-7 16,0 0-16-16,0 0-10 0,0 0 0 0,0 0 2 15,0 0-1-15,0 0 4 0,0 0 1 0,0 0-5 16,0 0 8-16,0 0-1 0,0 0 6 15,0 0 2-15,0 0-8 0,0 0 3 0,0 0-8 0,0 0-2 16,0 0-3-16,0 0-7 0,0-20 4 16,0 20 2-16,0 0-3 0,0-14 5 0,0 14-5 15,0 0-1-15,0-14 6 0,0 14 1 0,0 0 5 16,0-8-1-16,0 8 5 0,0 0-2 0,0-5 3 16,0 5 0-16,0 0-2 0,0 0-2 0,0 0-11 15,0 0 6-15,0 0-2 0,0 0 7 0,0 0 13 16,0 0 9-16,0 0 12 0,0 0 7 0,19 0 10 15,-19 0 1-15,0 0 2 0,12 0-3 0,-12 0-9 16,15 0-11-16,-9 0-10 0,6 0-2 0,-1 0-9 16,3 0 2-16,5 0-1 0,1 0-2 0,7 0 2 15,4 0-2-15,7 0 9 0,3 0 1 16,8 0 8-16,5 0 11 0,2-18 5 0,8 18 9 16,4 0 3-16,7-16-8 0,3 16-7 0,5-6-3 15,0 6-8-15,8-7-7 0,4 7-12 0,6-2-15 16,2 2 1-16,-1 0 5 0,-1 0 1 0,0 0 7 15,-10 0 5-15,-10 0 0 0,-11 0 3 0,-16 0-1 16,-13 0-10-16,-12 0-6 0,-12 0-6 0,-9 0-4 16,-6 0 4-16,-2 0 0 0,0 0 4 0,-25 0 3 15,0 15-2-15,-10-15-2 0,-10 0 1 0,-17 0-2 16,-11 0-2-16,-9 0 5 0,-15 0-3 16,-3 0-2-16,-3 0-20 0,-2 0-21 0,-1 0-18 0,7 0-13 15,4 0-1-15,6-18 1 0,8 18 5 0,11 0-3 16,10 0 14-16,10 0 5 0,9 0 4 15,14 0 21-15,7 0 4 0,3 0 11 0,13 0 9 16,4 0 2-16,0 0 2 0,37 0 17 0,-10 0 11 16,6-8 17-16,10 8 19 0,11-5 0 0,4 5 7 15,10-5-8-15,5 2-15 0,7 0-8 0,5-1-9 16,2 0-11-16,4-2-7 0,2 3-8 0,0-1 1 16,-2 4 8-16,-2-2 7 0,-9 1 4 0,-7 1-10 15,-11 0-9-15,-13 0-9 0,-14 0-1 0,-8 0-2 16,-12 0 2-16,-13 0 2 0,-2 0-1 0,-27 20 5 15,-2-20-15-15,-10 0-12 0,-11 20-11 0,-16-20-8 16,-6 13 1-16,-13-13 5 0,-8 0 3 16,-4 9-5-16,-3-9 1 0,1 0-6 0,0 0-7 15,6 0 3-15,8 0 4 0,9 0 9 0,12 0 9 16,10 0 13-16,13 0 6 0,12 0 2 0,10 0 14 16,7 0 27-16,8 0 11 0,4 0 0 0,0 0-12 15,0 0-26-15,28 0-3 0,-28-22 11 0,52 22 14 16,-15 0 10-16,7 0 0 0,7-19-3 0,5 19-11 15,4 0-6-15,4-11-8 0,2 11-9 0,3 0 0 16,-1-7-4-16,-2 7-1 0,-2 0 2 16,0 0-4-16,-6 0 2 0,-6 0-3 0,-11 0-4 0,-6 0-2 15,-10 0-2-15,-8 21-5 0,-9-21 6 16,-8 0 1-16,0 14-4 0,-39-14-7 0,8 13-13 16,-13-13-13-16,-8 15-3 0,-12-15-2 0,-8 12 5 15,-9-12 2-15,1 5 7 0,-1-5 9 0,3 0 5 16,1 0 6-16,9 0 3 0,10 0 5 0,8 0 1 15,13 0 7-15,10 0 1 0,7 0 21 0,7 0 23 16,9 0 6-16,4 0 4 0,0-14-14 0,0 14-18 16,46 0 7-16,-19 0 5 0,6-13 8 0,12 13 4 15,9-10-2-15,6 10-2 0,6-8-7 0,6 4-5 16,3 0-7-16,1 2-9 0,1 1-7 0,-1-1-6 16,-1 1-5-16,-5 1 0 0,-6 0 1 15,-8 0 1-15,-9 0 1 0,-7 0-2 0,-12 0-9 16,-7 0-33-16,-8 0 1 0,-9 0 1 0,-4 0 12 15,0 22 32-15,-46-22-12 0,15 0-12 0,-12 20-23 16,-13-20-13-16,-8 12-8 0,-11-12-5 0,-5 0 2 16,-3 0 0-16,-2 0 10 0,3 0 2 0,5 0-3 15,7 0-6-15,12 0 5 0,11 0 19 0,7 0 19 16,11 0 30-16,9 0 31 0,9 0 14 0,7 0 15 16,4-14 2-16,0 14-12 0,0 0-7 0,42 0-3 15,-18-13 1-15,7 13 1 0,4-9 3 0,7 9-2 16,3-8-6-16,7 4-1 0,-2 1-12 15,3 0-9-15,1 0-6 0,-2 2-14 0,-5 0 0 16,-1-1-5-16,-5 2 5 0,-6 0-3 0,-6 0 1 16,-4 0-4-16,-6 0-12 0,-7 0-9 0,-4 0 1 15,-8 0 6-15,0 0 5 0,0 23-5 0,-49-23-10 16,18 0-15-16,-11 18-9 0,-7-18 6 0,-11 0-6 16,-6 12 8-16,-5-12-1 0,3 0 0 0,-2 0 6 15,4 0-2-15,4 0 13 0,10 0 8 0,11 0 12 16,8 0 14-16,10 0 9 0,6 0 21 0,7 0 3 15,8 0 9-15,2-15-4 0,0 15-18 0,27 0-1 16,-27 0-5-16,49-13-2 0,-16 13 5 0,9-9 3 16,3 9 3-16,9-5-2 0,0 5 3 15,2 0-9-15,-1 0-9 0,3 0-4 0,-6 0-5 16,0 0-2-16,-7 0 1 0,-6 0-1 0,-3 18-5 16,-10-18-5-16,-5 0-8 0,-4 0-3 0,-9 18 4 15,-8-18 6-15,0 11 7 0,0-11-13 0,-41 13-15 16,10-5-11-16,-5-1-10 0,-11-1 1 0,-5-2 3 15,-4-1-1-15,-6-1-3 0,2-1 1 0,5-1-3 16,1 0 10-16,10 0 11 0,9 0 11 0,8 0 14 16,11 0 6-16,3 0 19 0,13 0 7 0,0 0 11 15,0 0 2-15,0 0-15 0,42 0-4 0,-19 0-5 16,3 0-8-16,5 0 2 0,2 0-6 0,3 0-6 16,-1 0 8-16,-2 0-7 0,-2-16-11 15,-2 16-29-15,-4 0-47 0,-5 0-49 0,-5 0-80 16,-3 0-85-16,-4 0-108 0,1 0-39 0,-5 0 95 15</inkml:trace>
  <inkml:trace contextRef="#ctx0" brushRef="#br0" timeOffset="144777.91">13819 11472 2379 0,'16'0'20'0,"-16"0"4"0,0 0 2 15,9 0 6-15,-9 0-12 0,4 0 13 0,-4 0 13 16,0 11 17-16,0-11 22 0,0 0 9 0,0 0 12 15,0 0 6-15,0 0-3 0,0 0-4 0,0 0-8 16,0 0 1-16,0 0-6 0,0 0 8 16,0 0 7-16,0 0 1 0,0 0 12 0,0 0-4 0,0 0-1 15,0 0 0-15,0 0-12 0,0 0-6 16,0 0-5-16,0 0-11 0,0 0 8 0,0 0 3 16,0 0 7-16,0 0 18 0,0 0 14 0,0 0 14 15,0 0 16-15,0 0-27 0,0 0-48 0,0-16-34 16,0 16-44-16,0-21-8 0,0 6-4 0,0-5 4 15,0-4-4-15,14-2 5 0,-14-6-1 0,0-3-8 16,0-5 4-16,0-3-9 0,0-6 9 0,8-6-5 16,-8-3-4-16,9-6 13 0,-1 0-9 0,0-2 5 15,5 2-4-15,1 1-6 0,5 0 7 0,3 5-4 16,3 1 4-16,4 6-4 0,6-2 0 0,2 4-1 16,3 1 5-16,7 0-8 0,3 2 7 0,6-1 0 15,6 3-7-15,10 3 7 0,9-4-5 16,12 0 0-16,10 2 11 0,11 1-3 0,8 0-1 15,8 0 4-15,-4 2 0 0,6-1 4 0,1 4-12 16,-3 4 4-16,-2 2-8 0,0 3-3 0,-2 5 11 16,0 4-3-16,7 2 5 0,-5 5-1 0,-2 5 5 15,-6 3 4-15,-4 4 26 0,-9 0 17 0,-1 0 0 16,-7 25-8-16,-8-25-21 0,-4 35-9 0,-3-12 0 16,-3 3 17-16,-3 3-1 0,-5 3-3 0,-3-1-1 15,-4 3-5-15,-4 2-12 0,-4 0 0 0,-6 0-5 16,-3 1-7-16,-1-3 12 0,-7 2-4 0,-4-4 0 15,-1 0 0-15,-7-2-5 0,-5-3 9 16,-1 0-4-16,-6-1 0 0,-5-7-4 0,-2 1-4 16,-1-3 8-16,-5-2 0 0,-2-4 0 0,0-1 4 15,-2-2 0-15,0-1-11 0,0-3 15 0,0-3-4 16,0 3 0-16,0-3 15 0,0-1-10 0,0 0 2 16,0 0-3-16,0 0 0 0,0 0-1 0,0 0-7 15,0 0 5-15,0 0-10 0,0 0-105 0,0 0-82 16,0 0-84-16,0 0-85 0,0 0 8 0,0 0-34 15,0 0-47-15,0 0-35 0,0 0-39 0,0 0-43 16,0 0-54-16,0 0-28 0,0 0 134 0</inkml:trace>
  <inkml:trace contextRef="#ctx0" brushRef="#br0" timeOffset="145066.82">18114 10012 2895 0,'23'-19'45'0,"-23"1"35"0,23 1 49 0,-23 4 42 16,24 0-15-16,-24 2-8 0,23 2-28 0,-23 3-24 15,13 1-18-15,-13 5-14 0,18 0-4 0,-18 0-6 16,17 0 2-16,-9 0 8 0,6 35 0 0,3-14-5 16,-3 4-7-16,5 4-11 0,2 4-7 0,-1 4-2 15,3 1 1-15,0 1-2 0,0 2 6 0,-3-3 2 16,-1 0-12-16,-3-2-1 0,-1-1-11 16,-3-2-11-16,-3-2 7 0,-5-2-2 0,0-3 2 0,-4-1 1 15,0-3 21-15,0-3 43 0,0-1 33 16,-33-5 58-16,33 0 20 0,-35-5-18 0,10 0-28 15,-4-5-54-15,-2-3-36 0,-8 0-33 0,-7 0-1 16,-3 0-8-16,-5-27-91 0,-6 27-68 0,0-26-83 16,0 26-73-16,-4-27-15 0,8 27-44 0,0-20-67 15,7 20-72-15,3-13-73 0,11 13-153 0,4 0-63 16,4 0 149-16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2:46:53.15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26895 5221 3314 0,'0'0'31'0,"0"23"43"16,0-23 40-16,0 0 39 0,0 0 1 0,0 0-6 15,0 0-7-15,0 0-9 0,0 0-14 0,0 0-27 16,0 0-11-16,0 0-5 0,0 0-3 0,-22 0-2 15,22 0-14-15,0 24-5 0,-27-24-7 16,27 29 5-16,-23-10 3 0,23 2-2 0,-23 4 41 16,11 4 39-16,1 0 15 0,3 5 6 0,0 0-3 15,4 1-16-15,-2 4-5 0,1 2-3 0,5 0-26 16,-4 3-25-16,4-1-8 0,0-2-27 0,0 1-13 16,0 1-12-16,0-3-12 0,0-1 6 0,0-2-6 15,0-5 0-15,0-3 0 0,0-3 3 0,19-5 5 16,-19-6 6-16,0-7 12 0,0-3 6 0,0-4 6 15,0-1-7-15,0 0-12 0,0-37-9 0,0 11-10 16,0-5-1-16,23-9-6 0,-23-7-12 0,16-9-17 16,-16-2-1-16,27-3 1 0,-27-4 6 15,23 2 16-15,-9-2 9 0,3 1-3 0,-3 3 5 16,1 0-4-16,1 6-2 0,-1 3 8 0,1 4 1 16,-1 5 4-16,3 4 2 0,-5 6 3 0,5 6-1 15,-5 2-6-15,1 6-5 0,3 2-4 0,-3 7-1 16,-1 2-1-16,-3 2-4 0,-2 5-35 0,3 1-38 15,-7 0-13-15,4 0 11 0,-4 0 20 0,2 33 42 16,3-33-11-16,-1 45-20 0,0-18 4 0,-2 4-20 16,-1 4 21-16,3 1-4 0,-4 0-10 0,-4 0 7 15,0-1-4-15,0-2-3 0,0 1-9 0,0-3 1 16,-23-1-15-16,23-2-2 0,-21-2 9 0,21-4 3 16,-26-2 13-16,26-3 15 0,-29-2 9 15,12-4 14-15,3 0 10 0,-3-6 9 0,7 0 15 16,-3-2-4-16,3-3 13 0,-2 0 1 0,3 0 12 15,3 0 25-15,-2 0 14 0,4 0 12 0,0-27-7 16,4 27-17-16,0 0-16 0,0-23-23 0,0 23-12 16,0 0-11-16,0-17-13 0,27 17 1 0,-27 0-2 15,31 0 3-15,-31 0 3 0,35 0 7 0,-13 0-2 16,5 24-19-16,0-24-35 0,0 37-37 0,-4-11-32 16,4 1-38-16,-5 4-21 0,1 1-71 0,-8 4-75 15,1-1-62-15,-1 5-76 0,-7 1-72 0,0 2-196 16,-2-6 57-16,-2-3 137 0</inkml:trace>
  <inkml:trace contextRef="#ctx0" brushRef="#br0" timeOffset="670.61">27458 5775 3657 0,'35'-20'8'0,"-8"3"51"0,-1 1 52 15,-3 0 55-15,0-1 31 0,-7 3-1 0,-1 4-15 16,-3 2-29-16,-5 4-23 0,-3 0-48 0,4 2-41 15,-4-1-27-15,-4 2-24 0,0 1-6 0,4 0 1 16,-4 0-1-16,0 0 4 0,0 0 6 0,0 0 0 16,0 0 1-16,0 0 4 0,0 0 2 15,0 0 0-15,0 0-1 0,0 0 9 0,0 0 3 16,0 0 11-16,0 0 3 0,0 0-10 0,0 0-7 16,0 0-11-16,0 0 2 0,0-23-3 0,0 23 4 15,0-26 0-15,0 10-3 0,19 0 3 0,-19-1 1 16,0-1 2-16,0 1-14 0,0 1 1 0,0 0-4 15,0 1-2-15,0 1 0 0,0 1-13 0,0 2-21 16,-23 3-25-16,23 2-4 0,-27 2-6 0,9 4 9 16,-3 0 22-16,2 0 13 0,-8 0 13 0,5 34 13 15,-1-34-1-15,0 37 7 0,-2-13-6 0,3 0 2 16,-1 3 3-16,8-1 3 0,-3 2 4 0,1 1 0 16,3 1 6-16,6 1-8 0,-1-1 3 0,7 0-4 15,2 1-24-15,0-5-3 0,0 1 6 16,0-3 5-16,33-1 15 0,-33-4 12 0,35-2-6 15,-8-3 2-15,0-4 3 0,8-1-2 0,-2-6 7 16,7-3 27-16,-3 0 17 0,-2 0 9 0,2-30 7 16,3 30-20-16,-5-44-7 0,-2 15 1 0,2-3-9 15,-4-5-2-15,4-4-7 0,-6-6 6 0,-2 0 23 16,0-3 13-16,0-1 26 0,-5-1-4 0,-1 1-4 16,-7 1 12-16,1 0-9 0,-3 3 22 0,-1 2-2 15,-7 1-22-15,0 3 8 0,0 1-7 0,-4 7 10 16,0 4 0-16,0 3-27 0,0 6-27 0,0 3-31 15,0 7-19-15,0 2-1 0,0 3-15 16,0 3-1-16,0 2 4 0,0 0-1 0,-23 0 9 16,23 25 3-16,-16-25 8 0,16 37-8 0,-27-10-4 15,8 6 12-15,5 4-4 0,1 4 4 0,-1 5 0 16,2 3-10-16,-3 2 3 0,7-1-3 0,0 3 16 16,-3-2-4-16,7 3-33 0,-4-2-62 0,8 1-49 15,-2 2-52-15,0-4-16 0,0 2 20 0,2 1-10 16,0-1 15-16,0 0-3 0,0-4-13 0,0-4-14 15,0-4-29-15,0-5-29 0,0-6-15 0,18-7 7 16,-18-5 22-16,0-9-13 0,0-4-87 0,0-5-185 16,0 0-34-16,0-32 90 0</inkml:trace>
  <inkml:trace contextRef="#ctx0" brushRef="#br0" timeOffset="1714.15">27921 5181 2506 0,'4'-11'25'0,"4"0"40"16,0 2 42-16,1 0 41 0,-3 0 18 0,-2 4 0 16,0 1-3-16,0-1 2 0,0 3-9 0,0 0-4 15,-4 1-11-15,2-1-7 0,-2 1-7 0,0-2-5 16,0 2-1-16,5 1 1 0,-5-1 1 0,0 0 4 16,4-1-5-16,-4 2 0 0,0-2-15 0,0 2-10 15,0 0-8-15,0 0-23 0,0 0-7 16,0 0-19-16,0 0-10 0,0 0-15 0,0 0-7 15,0 0-16-15,0 0-3 0,0 0 11 0,0 0 0 16,0 0 19-16,0 23 12 0,0-23 21 0,0 27 18 16,0-7 1-16,0 1-4 0,0 5-25 0,0 2-12 15,0 2-5-15,0 2-7 0,0 2-7 0,-23 0 1 16,23 5 1-16,0-1-3 0,0 1 3 0,0 1-10 16,0 1 5-16,-12 2-4 0,12-1-5 0,0 1 7 15,0-1-3-15,0 1 0 0,0 0 2 0,0 1-6 16,0 2 3-16,0-3 1 0,20 0 5 0,-20-2-5 15,0-2-2-15,0-3-9 0,0-6 3 16,11-2 14-16,-11-7-9 0,0-5 18 0,0-4 0 16,0-3 53-16,8-4 70 0,-8-3 43 0,0 0 39 15,0-2-27-15,0 0-35 0,0 0-21 0,0 0-19 16,0 0-12-16,0 0-19 0,0 0-32 0,0 0-24 16,0-20-26-16,0 20-13 0,0 0 6 0,37-18-2 15,-37 18 2-15,31-18-2 0,-8 6-1 0,2 1 1 16,-1-1 0-16,1 0-6 0,4-2 0 0,2 0-1 15,-4 0-3-15,4 2 1 0,4 2-17 0,-6-1-17 16,2 3-22-16,-8-1-32 0,0 4-25 0,-7 2-45 16,3-1-60-16,-11 2-88 0,2 0-101 0,-5 1-66 15,-5 0-25-15,0 1 10 0,0 0 10 16,0 0 1-16,0 0-24 0,0 0-52 0,-29 0-197 16,29 0 36-16,-29 0 133 0</inkml:trace>
  <inkml:trace contextRef="#ctx0" brushRef="#br0" timeOffset="2394.83">28611 5554 2488 0,'10'-9'37'0,"-1"0"42"0,-1-4 52 15,-2 4 45-15,2-6-5 0,-4 1-11 0,-4-1-12 16,5-1-8-16,-5-1-3 0,0 3-8 15,0-3-18-15,0 3-13 0,0 0-5 0,0 4 5 16,0 1 1-16,0 3-1 0,0 1-15 0,0 4-11 16,0-2-7-16,0 3-6 0,0 0-2 0,0 0 2 15,0 0-3-15,0 0 13 0,0 0 21 0,0 0 22 16,0 0 38-16,0 0 30 0,0 0 38 0,0 0 22 16,0 0 9-16,0 0-17 0,0 0-47 0,0 0-56 15,0 0-52-15,0 0-45 0,0-20-16 0,0 20-1 16,0-20 1-16,0 20 3 0,0-23 6 0,0 23-1 15,0-22 3-15,0 12 4 0,0 10-10 16,0-13-2-16,0 13-12 0,0-8-7 0,0 8-6 16,0-2-3-16,0 2-1 0,0 0 2 0,0 0 5 15,0 0-1-15,0 0 6 0,0 0-5 0,0 0 2 16,0 0-3-16,0 0 2 0,0 0 0 0,0 0-2 16,0 0 5-16,0 0-5 0,0 0 4 0,0 0-4 15,0 0 3-15,0 0 3 0,0 0-5 0,0 0 5 16,0 0-5-16,0 0 3 0,0 0 0 0,0 0-1 15,0 0 3-15,0 0-4 0,0 0 8 0,0 0 0 16,0 0 1-16,-19 18 7 0,19-18-1 0,0 0 5 16,0 19 2-16,-17-9-3 0,17 1-4 15,-18 2-8-15,18 1-2 0,-13 3-1 0,3 2-4 16,2 4 3-16,0 3-1 0,-3 2-3 0,7 3 4 16,0 5-5-16,4 3 1 0,0 2-1 0,0 5 1 15,0 2 5-15,35 2 5 0,-35 3-2 0,46 4 2 16,-20 2-6-16,1 0-3 0,4 0 3 0,2-4 0 15,-4-4 5-15,0-5 4 0,-4-9 3 0,0-7 5 16,-2-12 2-16,-3-5-1 0,3-9-4 0,0-4-5 16,-5 0 2-16,5-39-6 0,-2 10-1 0,2-10-1 15,-1-8 0-15,1-6-3 0,-2-7 0 0,-1-3-1 16,1-3-2-16,-6-3-1 0,-1-2 1 16,-6 4-3-16,-4-1-1 0,-4 1 3 0,0 3-48 0,0-1-16 15,0 5-53-15,-31 3-78 0,31 6-80 16,-29 7-149-16,29 3-94 0,-26 11-92 0,26 6-69 15,-29 12-19-15,10 8-102 0,-4 4-189 0,1 0 197 16</inkml:trace>
  <inkml:trace contextRef="#ctx0" brushRef="#br0" timeOffset="2967.17">26554 6497 3426 0,'0'2'9'0,"-4"-1"5"0,0-1 18 16,4 0 21-16,0 0 12 0,0 0 13 0,0 0-4 15,0 0-19-15,0 0-22 0,0 0-19 0,0 0-12 16,0 0-5-16,0 0 1 0,0 0-1 0,0 0 6 16,0 0 34-16,0 0 35 0,25 0 21 0,-25 0 21 15,41 17-8-15,-6-17-10 0,15 12 7 0,14-12 2 16,12 11 4-16,22-11 22 0,7 8 32 16,19-8 28-16,6 0 13 0,11 0-44 0,8 0-65 15,12 0-47-15,17-22 26 0,8 22 81 0,6 0 49 0,-4-22 23 16,2 22-30-16,-2-15-53 0,-12 15-22 15,-11-17-19-15,-18 6-25 0,-17 0-20 0,-16 2-7 16,-15-1-8-16,-12 1-5 0,-17 2-14 0,-16 0-11 16,-15 2-14-16,-12 2-57 0,-10 2-101 0,-11-1-116 15,-6 2-131-15,0 0-69 0,-43 0-8 0,10 0-2 16,-11 0-22-16,-10 26-45 0,-8-26-69 0,-14 27-158 16,-7-27-106-16,-6 26 167 0</inkml:trace>
  <inkml:trace contextRef="#ctx0" brushRef="#br0" timeOffset="3431.46">27398 6678 3425 0,'0'0'70'0,"41"0"75"0,-22 0 88 16,7 0 85-16,-3 0 26 0,2 0 48 0,-11-22 56 15,5 22 32-15,-7 0-16 0,-1 0-71 0,-11-17-114 16,16 17-101-16,-16 0-76 0,0 0-50 0,0 0-30 15,0-8-19-15,0 8-9 0,0 0-3 0,0 0 1 16,0 0-1-16,-27 0 4 0,27 23 7 0,-45-23-3 16,10 29 1-16,-4-10-2 0,-3 6-2 0,-3 1 3 15,-1 4-1-15,-1 4 2 0,-3 2-7 0,5 1-1 16,-1 2 6-16,7 0-2 0,6-1-31 0,2 1-27 16,4-2-24-16,10 1-12 0,3-4 18 15,6-3 18-15,4-4 15 0,4-3 8 0,0-3 14 16,0-3-4-16,0-7-17 0,0-4-40 0,0-3-76 15,26-3-101-15,-26-1-106 0,0 0-63 0,0 0-19 16,21-30-5-16,-21 30-13 0,0-33-27 0,0 9-22 16,0 1-5-16,0 1 9 0,-31-3-29 0,31 4-5 15,-31-1 124-15</inkml:trace>
  <inkml:trace contextRef="#ctx0" brushRef="#br0" timeOffset="3762.33">26850 7030 2807 0,'0'0'89'0,"-8"0"97"0,8 0 103 15,0 0 97-15,0 0 16 0,0 0 19 0,0 0 58 16,0 0 47-16,0 0 12 0,0 0-27 15,0 0-90-15,0 0-88 0,0 0-77 0,0 0-63 16,16 0-59-16,-16 0-59 0,0 0-36 0,0 0-31 16,0 0-14-16,0 0-10 0,0 0-7 0,0 0 3 15,0 0 4-15,0 0 8 0,0 0 10 0,-27 23 1 16,27-23-5-16,-20 24 4 0,20-8-8 0,-31 2-1 16,16 1 5-16,1 2-15 0,5-1-6 0,-3 2-1 15,12-1-4-15,-10-3 13 0,10 1 12 0,-5-4 5 16,5-3 5-16,0-1 4 0,0-4 0 0,0-2-1 15,36 0 1-15,-10-5 0 0,1 0 0 0,6 0 7 16,7 0 13-16,5 0 12 0,5-21 11 0,4 21-9 16,-1-20-17-16,5 20-14 0,0-26-14 0,-2 11 0 15,-7 2 0-15,1 0 0 0,-7 0 0 0,-5 3 0 16,-7 1 0-16,-4 0 0 0,-9 9 0 16,-5-10 0-16,-5 10 0 0,-2-5 0 0,-6 5-104 15,0 0-130-15,0 0-117 0,0 0-183 0,0 0-140 16,0 33-63-16,-33-33-119 0,33 36-70 0,-27-12-226 15,27 0 76-15,-27 3 235 0</inkml:trace>
  <inkml:trace contextRef="#ctx0" brushRef="#br0" timeOffset="11736.35">21603 9466 2358 0,'-2'8'30'0,"2"-3"0"0,-2-2 15 16,2 0 13-16,0-1-14 0,0-2 21 16,0 0 6-16,0 0 5 0,0 0 8 0,0 0-3 0,0 0-2 15,0 0-5-15,0 0-16 0,0 0-11 16,0 0-13-16,0 0-15 0,0 0-4 0,0 0 8 15,0 0 4-15,17 0 8 0,-17 0 7 0,12 0-4 16,3 0 1-16,-1 0-3 0,7 0 4 0,8 0 1 16,6 0 8-16,4 0 9 0,11 0-4 0,6 0-1 15,10 0-2-15,10 0-11 0,11 0 13 0,14-26 3 16,15 26-1-16,19-21-7 0,20 21-24 0,24-27-16 16,20 13-11-16,28 0-4 0,30-3 1 0,22 1 20 15,18-1 9-15,17-1 6 0,11 0 11 16,14 0-18-16,-2-2-16 0,2-1 2 0,2 2-8 15,0-2-2-15,0 3 3 0,0-1-7 0,-4 0 0 16,0 3 13-16,-8-1 2 0,-7 3 7 0,-7-1-1 16,-14 3-10-16,-1 0-7 0,-19 4-2 0,-20 2 3 15,-26 1 5-15,-14 2 9 0,-18 1 4 0,-31 0-1 16,-32 0-5-16,-34 1 2 0,-22-2-10 0,-22 1-8 16,-24-1-41-16,-18 0-29 0,-20 2-13 0,0-1-11 15,-70 1 16-15,12 1-8 0,-18-1-20 0,-24-2-30 16,-22 3-30-16,-26 0 26 0,-28 0 41 15,-21 0 50-15,-22 0 56 0,-22 0 6 0,-26 0-8 16,-25 25-8-16,-18-25-2 0,-10 25-3 0,-15-25 2 16,-12 30 0-16,-7-13-1 0,-10 1 4 0,-6 1 3 15,-2 0 12-15,0 0 5 0,-2-1 2 0,2 0 9 16,4 0 0-16,4 0 4 0,17 0 4 0,12 0-7 16,19 4-2-16,14 0-4 0,25-1-4 0,23 3-4 15,22-2-1-15,21 2-6 0,21-1 7 0,25-2-3 16,22-1-2-16,25-2-2 0,17-1-22 0,23-1 0 15,18-6-2-15,16 0 8 0,17-5 18 0,11 2 28 16,10-3 19-16,6-4 6 0,0 0-6 16,47 0-26-16,-7 0-15 0,17 0-9 0,16-22-2 15,24 22 0-15,21-20-4 0,22 20-2 0,24-33 2 16,26 14-8-16,23-5 7 0,22-1-5 0,20-5-3 16,22-1 3-16,14 3-4 0,15 1 6 0,8 0 7 15,9 2 6-15,5 5 4 0,5 3 1 0,4 3-5 16,-4 5-2-16,0-1 1 0,-1 7-4 0,-1 3 0 15,-2 0 2-15,-11 0 2 0,-8 0 3 0,-8 0 3 16,-15 23-1-16,-14-23-4 0,-25 0 5 0,-10 17 5 16,-21-17 6-16,-25 0 2 0,-30 0-2 0,-22 0-13 15,-28 0-3-15,-27 0-10 0,-26 0-27 0,-25 0-10 16,-32 0-27-16,-33 0-14 0,-33 0 3 16,-36 0-13-16,-30 0 2 0,-35 22-11 0,-38-22-1 15,-41 25 6-15,-33-9 4 0,-18 5 21 0,-30 2 14 16,-20 3 19-16,-15 6 20 0,-14-1 6 0,-6 2 2 15,1 3-4-15,7 0-10 0,9 0 5 0,7-2-1 16,19-1 2-16,15-3 4 0,26-1-3 0,29-3 4 16,30-5 5-16,22-7 3 0,35-1 7 0,31-4 13 15,27-5 34-15,33-3 47 0,23-1 4 0,27 0-12 16,26-22-22-16,13 22-28 0,50-42 16 0,16 11 26 16,23 0 3-16,29-7-3 0,31-5-12 0,30 3-16 15,34-2-5-15,29 3 4 0,27 2 15 0,29 6 6 16,28 1 0-16,15 5-5 0,15 5-8 15,8 5-9-15,-1 5-7 0,1 4-15 0,-4 3-16 16,-13 3-6-16,-16 0-8 0,-21 0-1 0,-27 0-2 16,-31 25-2-16,-28-25-3 0,-36 0 8 0,-39 23-1 15,-40-23-3-15,-34 0 6 0,-34 16-2 0,-41-16 0 16,-35 0 9-16,-33 11 1 0,-36-11 0 0,-38 0 1 16,-38 5-4-16,-31-5 2 0,-37 0-4 0,-27 0-4 15,-25 0-5-15,-14 0-5 0,-15-19-6 0,-4 19 0 16,-3 0-5-16,-1 0-1 0,10 0 0 0,21 0-18 15,8 0-6-15,26 0-18 0,15 26-14 0,28-26-6 16,32 20-3-16,34-20 0 0,29 15 10 0,30-15 24 16,36 12 17-16,37-12 21 0,31 0 9 0,46 0 1 15,34 0 2-15,36 0-1 0,33-22 6 16,41 22 11-16,37-19 13 0,36 19 13 0,28 0 21 16,24-16 4-16,21 16 6 0,20 0 10 0,8 0-18 15,4 0 1-15,0 33-11 0,-9-33-21 0,-13 36 2 16,-22-16-10-16,-22 1-8 0,-29 2-2 0,-29 0-7 15,-35-1-6-15,-42-1-2 0,-43-6-3 0,-37-1 0 16,-40-2 7-16,-47-1 3 0,-51-5 8 0,-44-6 3 16,-44 0-7-16,-41 0 2 0,-45 0-5 0,-40-30 0 15,-36 30-8-15,-32-37-8 0,-29 16-1 16,-16-3-13-16,-17 2 0 0,-6 1-1 0,6 4-18 0,13 2-19 16,10 5-25-16,30 10-35 0,32-12-18 15,35 12-1-15,38 0 19 0,49 0 45 0,35 0 31 16,45 0 32-16,42 0 18 0,41-9 11 0,25 2 20 15,64-4 16-15,25 0 4 0,29-1 7 0,33-1-2 16,25 3-11-16,30 1 4 0,28 2-13 0,22 3 0 16,13 4-1-16,12 0 0 0,11 0 13 0,-1 0 2 15,-4 26 16-15,-14-26-1 0,-25 21-12 0,-33-21-10 16,-25 18-21-16,-43-18-13 0,-33 0-61 0,-38 17-43 16,-28-17-59-16,-38 0-75 0,-10 9-56 0,-45-9-141 15,-17 11-261-15,-15-11 47 0,-18 9 107 0</inkml:trace>
  <inkml:trace contextRef="#ctx0" brushRef="#br0" timeOffset="12961.43">24105 8875 2918 0,'-4'0'-1'0,"4"8"-2"0,0-8 0 0,0 0-1 16,0 0-2-16,0 0 2 0,0 0-1 0,22 0 1 15,-22 0 1-15,23 0-3 0,0 0 0 0,4 0 4 16,4 0-1-16,14 0 14 0,5 0 1 0,8 0 4 16,8 0 10-16,10 0-3 0,7 0 8 0,6 0 6 15,6 0 0-15,8 0 9 0,9 0 6 0,0 0 7 16,5-22 1-16,1 22-9 0,-2 0-9 0,2-14-19 16,-7 14-7-16,-3 0-11 0,-9 0-5 15,-6 0 1-15,-12-9-2 0,-13 9 2 0,-14 0-3 0,-13 0-6 16,-14 0-1-16,-11 0 0 0,-16 0 5 15,0 0 5-15,-57 0 3 0,7 26-1 0,-20-26-5 16,-17 18-1-16,-17-18 0 0,-11 18-4 0,-11-18 5 16,-9 11-16-16,-1-11-11 0,-3 10 0 0,5-10 2 15,4 11 14-15,4-11 12 0,10 8 2 0,13-8-1 16,12 5 2-16,14-3 0 0,15 0 3 0,17-2 23 16,14 0 15-16,16 0 3 0,15 0-2 0,0 0-16 15,41-25-3-15,-1 25 7 0,16-24 7 0,10 24 3 16,18-31 2-16,7 15 0 0,9 1 2 15,11 1-4-15,7-2-11 0,8 5-10 0,6-1-10 0,5 3-11 16,-3 3 0-16,1 6-2 0,-1-5-3 16,-12 5 5-16,-15 0-6 0,-18 0-2 0,-16 0-5 15,-24 0-2-15,-16 19 0 0,-16-19 8 0,-17 17 8 16,-35-17 0-16,-11 23-14 0,-16-23-23 0,-18 22-16 16,-20-8-21-16,-17-5 3 0,-14-1 9 0,-3-8 10 15,-4 10 17-15,3-10 11 0,7 5 8 0,8-3 7 16,17-1 1-16,12-1 4 0,12 2 3 0,23-2-5 15,11 0 8-15,14 0 19 0,10 0 4 0,17 0 3 16,4 0-5-16,0 0-25 0,56 0-2 16,-15-23-2-16,5 23 0 0,16 0 0 0,10 0-34 0,9-16-34 15,4 16-49-15,5 0-59 0,-1 0-52 0,2 24-76 16,-6-24-128-16,0 28-169 0,-13-28 26 16,-8 34 111-16</inkml:trace>
  <inkml:trace contextRef="#ctx0" brushRef="#br0" timeOffset="17680.09">4560 14805 747 0,'-27'0'12'15,"0"0"11"-15,-4 17 22 0,0-17 17 0,0 0 10 16,0 0 25-16,2 14-9 0,-2-14-2 0,4 9 9 16,-4-9-8-16,9 10 3 0,-5-10 0 0,8 7-24 15,1-4-21-15,1 1-1 0,5 0-3 0,3-2 5 16,3 1 11-16,0-2 0 0,4 1 5 15,2-1 6-15,-2-1 2 0,2 0 0 0,-2 0-10 0,2 0-3 16,0 0-9-16,0 0-7 0,0 0 2 16,0 0-9-16,0 0-3 0,0 0 2 0,0 0-3 15,0 0 5-15,0 1 6 0,0-1 1 0,21 4-4 16,-21-4-1-16,18 2-10 0,-18 1 1 0,35 0-2 16,-16 2 1-16,10 0 1 0,-2-2-6 0,4 2 2 15,4-3-2-15,2 2 0 0,4-2 2 0,5 0 0 16,-1 1 0-16,9 0 1 0,0-1-3 0,4-1 4 15,8 0 2-15,4 2 1 0,7-3 2 0,3 0 1 16,13 0-11-16,6 0-8 0,5 0-5 0,10 0-10 16,3 0 3-16,3 0 0 0,4 0 4 15,0-23 5-15,0 23 1 0,4 0 4 0,3-18-5 0,3 18 0 16,2-13-1-16,7 13-4 0,6-13 2 16,4 13 1-16,4-14-2 0,2 14 2 0,4-8 5 15,5 8-3-15,1-7 0 0,1 4 1 0,4 2-10 16,-5 1 1-16,5 0-2 0,-3 0-2 0,1 0 1 15,-5 0-1-15,1 0 4 0,-5 19-2 0,-4-19 5 16,-4 0 0-16,-10 0 5 0,-9 0 18 0,-7 0 11 16,-16 0 19-16,-7 0 9 0,-15 0-12 0,-9 0-2 15,-5 0-5-15,-5-23-13 0,-8 23 2 0,-4-21-5 16,-4 21-5-16,-4-20 0 0,-5 20-5 0,-1-21-1 16,-1 21-8-16,-4-16-2 0,-1 16 1 15,-3-11-6-15,-2 11-3 0,-4-5 3 0,-2 5 0 16,-6-4-3-16,-7 3 2 0,-1 0-6 0,-9 0 1 15,0-1-1-15,-2 2-6 0,-4-1-44 0,0 1-55 16,0-2-67-16,0 2-58 0,0 0-23 0,0 0-44 16,-29 0-48-16,29 0-131 0,-33 0-186 0,11 0 39 15,-5 0 118-15</inkml:trace>
  <inkml:trace contextRef="#ctx0" brushRef="#br0" timeOffset="23332.14">14193 14724 804 0,'0'0'18'0,"-31"0"13"0,31 0 19 0,-21-16 18 16,21 16-7-16,-29 0 9 0,29 0-2 15,-29 0 9-15,15 0 12 0,-1-11 8 0,-3 11 12 16,3 0-3-16,1 0-7 0,-1 0-16 0,5 0-19 16,0 0-17-16,-1 0-5 0,3 0-4 0,4 0 0 15,0 0 1-15,2 0 2 0,2 0 12 0,-2 0 4 16,2 0 9-16,0 0 7 0,0 16-6 0,0-16 3 16,0 0 0-16,0 0-8 0,0 0-3 0,0 0-8 15,0 0-13-15,0 0-3 0,18 0-12 0,-18 0-9 16,0 0-4-16,27 0-9 0,-10 0-1 15,3 0 1-15,13 0 4 0,3 0 10 0,5 0 9 16,4 0 7-16,7 0-1 0,4 0-4 0,6 0-10 16,6 0 1-16,2 0 3 0,11-22-3 0,6 22 2 15,8 0-8-15,2 0-7 0,4 0 1 0,1-11 16 16,-1 11 2-16,-6 0 0 0,-8 0-1 0,-13 0-16 16,-12-5-5-16,-16 5 1 0,-13 0-17 0,-10-3-15 15,-13 3 6-15,-6 0-3 0,-4 0 11 0,0 0 16 16,-50 0 3-16,13 21-9 0,-10-21-6 0,-15 0-1 15,-13 18-7-15,-14-18 12 0,-8 0 2 0,-10 14 4 16,-5-14 1-16,-4 0-7 0,-6 13 4 16,7-13-23-16,-1 9-8 0,6-9-6 0,7 8-16 0,10-2 0 15,12-1-7-15,11-1-6 0,18 1 7 16,9-1 21-16,14-1 19 0,10-1 18 0,17 0 10 16,2-2 11-16,27 0 2 0,4 0 13 0,8 0 24 15,11 0 2-15,8-23 8 0,6 23-3 0,10-16-12 16,3 16-4-16,8-18-12 0,2 18-9 0,8-18-13 15,2 18-8-15,10-15-1 0,5 15-5 0,2-10 4 16,-1 10-2-16,-3 0-1 0,-9 0 2 0,-12 0-7 16,-15 0 1-16,-18 0-11 0,-14 0-4 0,-16 0 6 15,-15 23 3-15,-11-23 10 0,-29 20 7 0,-2-20-5 16,-15 25-6-16,-14-13 5 0,-14 3-2 16,-15-3 3-16,-14-3 1 0,-9-1-1 0,-8-2 2 15,-6-1-3-15,2-1 1 0,-2 0 1 0,6-1-2 0,4 1 1 16,13-3 3-16,14 2-1 0,13 0 0 15,18-1 3-15,10 0 10 0,17-1 34 0,13-1 8 16,9 0-3-16,9 0-16 0,0 0-36 0,50-23-11 16,-15 23 4-16,13-20 4 0,5 20-1 0,14-27 2 15,9 27-1-15,9-26-5 0,8 26 4 0,4-21-1 16,6 21-5-16,1-16 8 0,5 16-2 0,-3-9 1 16,-11 9 0-16,-6 0-5 0,-11 0-19 0,-16 0-33 15,-14 0-18-15,-17 0 0 0,-15 0 15 0,-16 26 18 16,0-26 2-16,-41 19-21 0,0-19-7 15,-15 22-1-15,-10-11 15 0,-15-11 16 0,-8 18 9 16,-10-18 7-16,-2 12 1 0,-5-12 1 0,5 8-15 16,4-5-18-16,8 1-31 0,10-1-23 0,13 1-21 15,12-3-12-15,15 2 1 0,12 0-17 0,13-2-14 16,14 2-40-16,0-3-111 0,31 0-14 0,-4 0 53 16</inkml:trace>
  <inkml:trace contextRef="#ctx0" brushRef="#br0" timeOffset="26823.76">17478 14715 1495 0,'20'-2'19'16,"-1"0"3"-16,-5 0-3 0,1-1 11 0,-7 2-12 15,-2 0 4-15,-4-1 18 0,2 2 2 0,-4 0 7 16,0 0 9-16,0 0 0 0,0 0-3 0,0 0 10 16,0 0 8-16,0 0 9 0,0 0-1 0,-20 0-8 15,20 0-18-15,0 19-19 0,-25-19-13 0,25 0-16 16,-21 19-5-16,9-19-5 0,12 14 2 0,-17-14-1 16,17 12-7-16,-10-12 0 0,10 10 1 15,0-10 3-15,0 13 12 0,0-6 2 0,43-1-1 0,-10 2 3 16,11 1-5-16,8-1 8 0,12-2 20 15,14-2-1-15,9-1 3 0,6-3-3 0,17 0-4 16,9 0 6-16,16-24 5 0,12 24 4 0,12-29-3 16,12 8-3-16,11 2-5 0,15-7 0 0,5 0-3 15,13-3 2-15,4 0 12 0,9 0 9 0,-3-4 5 16,9 1 6-16,3 0-2 0,-1 0 0 0,2 3 5 16,-5 0-1-16,-7 2 2 0,-9 1 7 0,-7 2-5 15,-5 1-6-15,-11 4-1 0,-12 3-17 0,-10-1-14 16,-11 2 0-16,-8 5-10 0,-14 2-8 15,-11 1 6-15,-15 2-16 0,-13 3-4 0,-18 2 1 16,-13 0-8-16,-14 0 5 0,-13 0-6 0,-15 0-71 16,-5 0-56-16,-13 0-32 0,-3 0-46 0,-6 0 4 15,0 24-27-15,0-24-66 0,0 27-82 0,-23-10-112 16,23 1-110-16,-25 0 98 0</inkml:trace>
  <inkml:trace contextRef="#ctx0" brushRef="#br0" timeOffset="28269.34">26643 13151 1683 0,'15'0'23'0,"-15"0"9"16,0 0 11-16,0 0 11 0,0 0-1 0,0 0 10 16,0 0 17-16,0 0 19 0,0 0 0 0,0 0 5 15,0 0-14-15,0 0-14 0,0 0-13 0,0 0-13 16,0 0-5-16,0 0-10 0,0 0-1 0,0 0-3 16,0 0-2-16,0 0 11 0,0 0 8 0,0 0 2 15,0 0 1-15,0 0-14 0,0 0-21 0,22 0-8 16,-22 0-12-16,23 0 0 0,-2 0 1 15,1 0-3-15,5 0 5 0,6 0 3 0,3-18 6 16,3 18 11-16,6 0-1 0,5 0 0 0,0-11 1 16,3 11-4-16,9 0 1 0,7 0 1 0,-1-6-7 15,12 6-7-15,5 0-1 0,6 0-10 0,12 0 4 16,5 0 2-16,4-4 0 0,7 3 1 0,8-2-5 16,1 2 4-16,6-3-2 0,5-1 0 0,-5 0 0 15,4 1-3-15,3-3-3 0,4 2 2 0,-3-1 0 16,9-1 1-16,4 1 1 0,2-1-3 0,5 0 4 15,1 0-3-15,-4 0 0 0,0 0 3 0,-6-2 0 16,-2 1 4-16,-8-1 15 0,-7 2 10 0,-2-3 5 16,-5 3 4-16,-7 0-8 0,-9 1-5 15,-3 0-4-15,-13 2 2 0,-6 0 0 0,-6 1 1 16,-11 1 2-16,-4-1-2 0,-8 1 3 0,-4-1 14 16,-6 2 9-16,-4-2 11 0,-9 2 9 0,-4-3-13 15,-6 1-8-15,-8 1-6 0,-5-1-11 0,-4 1-1 16,-3-1-2-16,-5 3-6 0,0-2-8 0,-4 1-4 15,0 1-2-15,0-1-5 0,0 0 1 0,0 1-2 16,0 0 0-16,0-1-1 0,0 1-4 0,0 0 2 16,0 0-3-16,0 0 0 0,0 0 5 0,0 0-5 15,0 0 5-15,0 0 0 0,0 0 3 0,0 0 2 16,0 27 1-16,0-27 2 0,0 25-4 0,0-4 6 16,0 6 27-16,-23 2 19 0,23 9 4 15,0 6 6-15,-27 11-17 0,27 6-13 0,-24 8-2 16,11 3-6-16,1 6-3 0,-5 4 8 0,3 0 5 15,-1-1-11-15,1-5 0 0,-1-1-13 0,3-3-4 16,0-1 10-16,1-4 7 0,1 1 9 0,2-4-4 16,-3 1-5-16,3 1-19 0,0 0-6 0,2 0 1 15,-1-3-4-15,1-1 12 0,0-5-8 0,0-2-2 16,2-6 4-16,-3-8-8 0,3-7 5 0,0-6 4 16,0-6 1-16,0-4 4 0,2-8 2 0,-2-1-1 15,4-5-19-15,-2-3-29 0,0-1-53 16,2 0-93-16,0 0-100 0,-5 0-93 0,-1-36-92 15,-4 36-112-15,-5-45-177 0,-5 12 79 0,-7-6 143 16</inkml:trace>
  <inkml:trace contextRef="#ctx0" brushRef="#br0" timeOffset="29448.49">26649 13102 2011 0,'0'-4'39'0,"0"1"31"16,0-2 35-16,0 2 46 0,25-2 7 0,-25 0 14 15,0 0 8-15,0 2-7 0,19 0-15 0,-19-1-15 16,0 4-22-16,0-2-21 0,10 2-10 0,-10-1-12 16,0 1-8-16,0 0-10 0,0 0-13 0,0 0-17 15,0 0-12-15,0 0-10 0,0 0-7 0,0 0-6 16,0 0-1-16,0 0 5 0,0 0 47 0,0 23 26 15,0-23 11-15,0 29 9 0,-19-6-34 0,19 5-6 16,-18 8-1-16,18 3-10 0,-19 2-3 0,7 5-5 16,-3 5-3-16,3 3 3 0,2 1 17 15,-7 2 1-15,7 2 7 0,-3-1-8 0,1 2-20 16,6 0-6-16,-7-1-7 0,9 0 2 0,-2-1 0 16,2 0-4-16,0 0 2 0,0 0 3 0,4-2-7 15,0 5 4-15,0 1-6 0,0-1-6 0,0 4 3 16,0-1-8-16,0-3 2 0,26-1 0 0,-26-1-4 15,0-3 7-15,0-7-7 0,19-4 1 0,-19-4 6 16,0-5-10-16,0-7 8 0,0-1 2 0,12-5-4 16,-12-3 5-16,0-3-7 0,0-2-3 0,0-5 8 15,0 0-2-15,0-4 3 0,0 1-1 0,0-2-7 16,0-3 10-16,0 1 2 0,0-1-4 0,0-2 4 16,0 0-7-16,0 0 6 0,0 0 7 15,0 0 2-15,0 0 14 0,0 0-2 0,0 0 7 0,0 0-7 16,0 0-14-16,0 0 0 0,0 0-7 15,0 0-1-15,0 0 0 0,0 0-4 0,0 0 0 16,0 0-3-16,0 0 3 0,0 0 4 0,0 0-6 16,0 0 6-16,0 0 1 0,0 0 10 0,0 0 37 15,0 0 21-15,0 0 22 0,0 0 10 0,0 0 9 16,0 0-10-16,0 0-28 0,0 0-32 0,23 0-36 16,-4 0-14-16,8 0 3 0,4 0 7 0,14 0-9 15,9-22-4-15,8 22 2 0,14-16-7 0,9 16 3 16,10-24 4-16,13 11-8 0,5-2 4 15,11 0-3-15,11-3 0 0,14 0-17 0,12 1-15 0,15 0-1 16,18 0 5-16,6 3 10 0,13 0 18 16,11 3-2-16,9 2-7 0,5 4 5 0,-2-1-1 15,-5 5 1-15,-4 1-2 0,-3 0 6 0,1 0 56 16,-6 0 28-16,-2 23 47 0,-20-23 18 0,-7 0-29 16,-10 23-7-16,-15-23-13 0,-14 0 3 0,-17 0-1 15,-20 14 10-15,-19-14-6 0,-14 0-4 0,-13 0-15 16,-16 0-21-16,-13 0-11 0,-10-19-22 0,-13 19-12 15,-3 0-6-15,-7 0-10 0,-4 0-7 0,-2-15-47 16,0 15-92-16,0 0-120 0,0 0-156 0,0 0-68 16,0 0-6-16,-27 0 23 0,27 0 31 15,-25 0-28-15,9 0-62 0,-7 0-131 0,-2 0-201 16,-4 24 146-16,0-24 158 0</inkml:trace>
  <inkml:trace contextRef="#ctx0" brushRef="#br0" timeOffset="32983.8">30990 13789 2143 0,'17'6'5'0,"-5"-3"-1"15,5 1 2-15,-1-3 15 0,-3-1 20 0,-1 0 26 16,-2 0 27-16,-1 0 17 0,1 0 9 0,-4 0 15 16,0 0 14-16,-1 0 9 0,3 0 6 0,-2 0 1 15,-2 0-3-15,0 0-5 0,-2 0-5 0,0 0-3 16,3 0-10-16,-3 0-18 0,0 0-26 0,2 0-27 16,0 0-23-16,0 0-4 0,2-23-1 0,5 23-6 15,-3-20-8-15,2 7-1 0,3-4 0 0,1 0 9 16,1-5 16-16,-1 0-8 0,3-5 6 0,1 0-3 15,1-3-8-15,-1-4-5 0,5-1-9 0,-2-3-2 16,4-2 19-16,-1-5 13 0,7-2 5 16,-2 2-4-16,2-1-11 0,2 0 7 0,-2-1 2 15,3 3 3-15,-6 1-8 0,3 0-17 0,-2 1-15 16,0-2-6-16,4-2-6 0,-4-1 2 0,2-3 16 16,2-3 13-16,5-1 0 0,-1-4-1 0,-2-3-9 15,2-4 0-15,0-3 5 0,3-3 21 0,-1-2 5 16,2-4 14-16,-1 1 4 0,1 1-19 0,2 1-5 15,-1-1-22-15,1 2 11 0,1 1 4 0,-1 3 9 16,2-2 16-16,-1-3-7 0,-1-4-4 0,-1-1 9 16,-3-5-15-16,0-5-19 0,0-5 14 15,-3-2-10-15,-5 1 13 0,-3-1 22 0,1 1-12 16,-4 1-15-16,-4 3-9 0,-3 1-17 0,-1 6 1 16,-2-4 5-16,-3-4-9 0,0-2-9 0,-5-6-7 15,-1-3 6-15,-2 0-2 0,-4 0 8 0,2 0 4 16,-2 3-12-16,0 3 2 0,0 3-1 0,0 4 0 15,0 0 1-15,0-2 1 0,-21-2-4 0,21-5-3 16,0-5 6-16,0 2 4 0,0-2 1 0,-14 2 0 16,14 3-4-16,0 1-2 0,0 3-4 0,0 4 1 15,0 1-2-15,0-2-3 0,0 0 2 0,-8-7 0 16,8-2 0-16,-7-4 5 0,3 3 3 0,-2 1 0 16,2 4 1-16,-7 0-3 0,3 7-1 15,0 3 0-15,-2 3 0 0,3 4 1 0,-3-3-4 0,0-1-2 16,1-4 0-16,-1-2-4 0,0-4 4 15,-5 3 8-15,7-3-2 0,-4 3 5 0,-3 2-1 16,1 5-6-16,-3 0 0 0,-1 5-3 0,-3 5 2 16,0-3-1-16,-4 1 1 0,-3 0-5 0,-1-4 1 15,-2-3-2-15,-5-3 3 0,-1-1 8 0,0 3-3 16,-2-1 4-16,-1 1-2 0,-1 5-7 0,-2 3 7 16,1 3-8-16,-1 5 7 0,-3 4-3 0,1-3-5 15,0 3 4-15,-3 2-3 0,0-3 4 0,-1 0 0 16,-3-1 0-16,3-2-7 0,-3 0 2 15,-2-1 0-15,-2 0 2 0,-4 1 6 0,0 2-4 0,-6 3-4 16,6 4 3-16,-10 2-3 0,4 4 5 16,0 4 3-16,-2 4-5 0,1 2 3 0,1 1-1 15,0 1 0-15,-2 1 3 0,4 3 1 0,2 2-5 16,-4 2-3-16,4-2 2 0,-2 3-5 0,6 1 4 16,2 1 2-16,-6 2 2 0,2 0-3 0,-2-1 1 15,0 3 1-15,-2 0-4 0,-2 1 1 0,-7 2 3 16,3 1-1-16,2 0 1 0,-7 4 4 0,1 0-3 15,2 1-1-15,-1 3-4 0,-1 0 1 0,1 5 2 16,-3-1-1-16,0 2 2 0,7 3 2 0,-3 2-2 16,0 1 2-16,-3 2 0 0,-1 0-3 15,-1 0 1-15,1 0-1 0,-5 0-1 0,0 22 3 16,3-22 0-16,-1 19-1 0,1-19-1 0,3 24-2 16,-1-24-1-16,4 28 4 0,-1-16 4 0,5 4-1 15,-2-3 1-15,-3 3-1 0,5-1-5 0,-2 0 2 16,-2 2 1-16,-1-1-2 0,1 0 2 0,-3 1-4 15,1-2 3-15,-5 2 0 0,-3 2-1 0,5-1 3 16,-3 1-3-16,3 1 1 0,1 1 1 0,1 1 0 16,7 0-2-16,0 2 2 0,2 0-1 0,2 0-3 15,10 3 3-15,0-1-3 0,0 1 4 0,5 2-5 16,-5 0 7-16,9 1-1 0,1 2-9 0,-5-1 16 16,3 2-5-16,-4 0 17 0,1 1 19 15,-5 1-10-15,9 1 2 0,-5 3-19 0,-4 1-11 0,5 0 0 16,-3 1-4-16,2 1 6 0,1 3-7 15,3-1 3-15,-3 1 1 0,3-2-3 0,1-1 0 16,1 0 0-16,7 0-1 0,-2 0 1 0,2-3 2 16,1-1 4-16,1-2-3 0,6 1-1 0,3-4 5 15,1 2-4-15,2-4 1 0,0-1 1 0,5-1-6 16,-1-1 1-16,7-2 4 0,-3-2-1 0,7 1 1 16,-5-2 1-16,7-1-1 0,-2-2-1 0,0 1 1 15,-1 0 2-15,-1-3-5 0,2 1 3 0,-2-1 4 16,5-1-2-16,-3 0 0 0,0-2-4 0,2-1 0 15,-3-2-3-15,5 2 6 0,-4 0 3 16,2 2-5-16,2 0 1 0,-7 4 1 0,-1 0-4 16,4 6 1-16,-7 3 2 0,-1 0-1 0,1 1 2 15,-3 0 0-15,-3 1-3 0,-2 1 4 0,0-1 1 16,1-1-3-16,-1 0 0 0,-4-2-2 0,0-1-1 16,4-3 2-16,-3 0 1 0,-1-4-2 0,4 0 0 15,0-4 1-15,3 0 1 0,5-5-1 0,1 1-3 16,5-6 4-16,1 1-2 0,4-2 1 0,0-3 6 15,2 0-1-15,2-2 3 0,0 2 2 0,0-2-3 16,0 0 2-16,0 0-4 0,0 0-1 0,0 0-1 16,0 0-3-16,0 0 1 0,0 0-12 15,0 0-67-15,18 0-81 0,-18-19-118 0,0 19-134 0,0 0-53 16,15-15-26-16,-15 15 18 0,0-13 32 16,8 13-16-16,-8-17-17 0,0 8-31 0,0 0-49 15,0-3-133-15,-27 0-16 0,27-1 128 0</inkml:trace>
  <inkml:trace contextRef="#ctx0" brushRef="#br0" timeOffset="33401.78">24181 4849 3502 0,'0'-17'25'0,"0"2"56"16,0 0 58-16,29 0 53 0,-29-4 25 0,0 3-5 15,17 0-6-15,-17 4 13 0,0 2 1 0,14 2 17 16,-14 1-12-16,0 1-40 0,0 3-58 15,8 0-70-15,-8 2-53 0,0 1-27 0,0 0-7 16,0 0-4-16,0 0 10 0,0 0 5 0,0 24 10 16,0-24 10-16,0 34-1 0,0-8 1 0,0 4-1 15,-18 5 0-15,18 5 9 0,0 2-9 0,0 2 5 16,-13 0-5-16,13-1-8 0,0 0 9 0,0-2-5 16,0-3 4-16,0-1 0 0,0-6 4 0,0-3 0 15,0-5 8-15,0-4 1 0,0-3 4 0,0-5 97 16,19-4 88-16,-19-2 86 0,0-3 58 0,17-1-57 15,-17-1-81-15,18 0-81 0,1 0-60 16,1 0-41-16,11 0-2 0,7-26 17 0,3 26 3 16,7-21 7-16,3 21-5 0,3-26-18 0,-2 26 2 15,1-25 12-15,1 11 13 0,-6 1 11 0,-5 2-2 16,3-1-9-16,-11 1-16 0,-6 2-21 0,-3 1-5 16,-1 1-7-16,-10 0-8 0,-3 2 0 0,-2 2-7 15,-5 1-15-15,-1 2-79 0,0-1-106 0,-4 1-146 16,0 0-171-16,0 0-76 0,0 0-37 0,0 24-5 15,-27-24-30-15,27 32-91 0,-23-7-357 0,23-2 116 16,-31 2 214-16</inkml:trace>
  <inkml:trace contextRef="#ctx0" brushRef="#br0" timeOffset="51156.01">3415 16942 1455 0,'16'0'17'0,"-16"0"7"16,0 0-1-16,0 0 5 0,0 0 5 0,7 0 27 15,-7 0 31-15,0 0 37 0,0 0 10 0,0 0-3 16,0 0-10-16,0 0-26 0,0 0-21 16,0 0-21-16,0 0-19 0,0 0-10 0,0 0-12 15,0 0-8-15,0 0-5 0,0 0-1 0,0 0-4 16,26 0-1-16,-26 0 2 0,23 0-1 0,-2 0 9 15,2 0 14-15,4 0 10 0,1 0 8 0,10 0 6 16,3 0-12-16,0 0-8 0,9 0-7 0,4 0-13 16,6 0 12-16,8 0 6 0,6 0 10 0,7-17 12 15,6 17-11-15,8 0-3 0,2-13-3 0,2 13-6 16,5-10 0-16,-3 10-2 0,4-8-3 0,3 8-6 16,5-8 2-16,1 8 2 0,6-4 4 0,2 3 6 15,6 1-1-15,2 0-4 0,1 0-6 16,-1 0-8-16,2 0-5 0,5 0-1 0,3 0 3 15,7 0 6-15,4 16 10 0,2-16 8 0,10 0 12 16,-4 0 3-16,-2 0-1 0,2 0-6 0,-3 0-13 16,1 0-13-16,0 0-10 0,0 0-2 0,4-20 1 15,0 20 3-15,7 0 1 0,1 0 5 0,3 0-1 16,6 0 1-16,-1 0 10 0,3 0 8 0,0 0 3 16,2 0 1-16,-2 0-6 0,-2 0-4 0,-1 0-5 15,1 0-1-15,0 0-2 0,-2 0-1 0,-5 0 4 16,3 0 2-16,-1-18 4 0,3 18-4 15,-2 0-1-15,-1 0-3 0,1-13-3 0,2 13-4 16,-5 0-1-16,3 0 1 0,-2 0-3 0,1 0-2 16,1 0 1-16,-1 0 2 0,-3 0 2 0,2 0 5 15,-5 0-1-15,0 23-5 0,-1-23 6 0,-3 0-6 16,-2 16 0-16,1-16-2 0,-3 0-2 0,-2 0 9 16,2 9-3-16,-4-9 6 0,2 0-5 0,-6 0 2 15,2 0 1-15,-4 0-3 0,0 0 1 0,-3 0-4 16,5 0 0-16,2 0-2 0,-2 0 2 0,2-18-5 15,0 18 1-15,0 0 3 0,4 0-1 0,0 0-2 16,5 0 0-16,1 0-1 0,0 0-4 16,2 0 5-16,1 0 0 0,3 0 2 0,-1 0 4 0,-1 18 0 15,1-18-1-15,-1 0-8 0,-2 14 3 16,1-14-1-16,-5 0 1 0,0 12 2 0,-2-12-1 16,-3 10 2-16,-1-10-2 0,-2 6 0 0,6-6 1 15,-8 2-2-15,-1-2-1 0,-3 2 1 0,-2-2-2 16,-2 0-1-16,-3 0-1 0,-1 0 7 0,-5 0 2 15,2 0-4-15,1 0-2 0,-9 0-1 0,-4 0-2 16,-8 0 4-16,-5 0 0 0,-3 0 0 0,-9 0 2 16,-8 0-5-16,-4 0 6 0,-2 0-2 0,-7 0-5 15,-3 0 7-15,-7 0-3 0,-6 0 0 0,-4 0 2 16,-11 0 1-16,-7 0-3 0,-5 0 0 0,-13 0 2 16,-5 0-6-16,-3 0 0 0,-7 0-4 15,-5 0-3-15,0 0 0 0,-2 0-19 0,0 0-36 0,0 0-38 16,0 0-12-16,0 0-12 0,0 0-19 15,-19 0-38-15,19 18-71 0,-27-18-86 0,11 18-115 16,-3-6-161-16,-4-3 12 0,1-9 118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2:48:32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20047 4584 4227 0,'12'-24'5'0,"-3"24"21"0,-1-19 13 15,-4 19 23-15,4-23 20 0,-4 23 2 0,-2-16 1 16,-2 16-15-16,0 0-22 0,0 0-22 0,0 0-17 16,0 0-10-16,0 0 4 0,-24 0-5 0,24 0 4 15,-35 37-1-15,12-16-4 0,-4 5 7 0,-4 8 1 16,-2 5 2-16,-2 8 0 0,0 4-1 0,1 6-5 16,1 4 8-16,0 3-6 0,2 5-3 0,4-2 4 15,3 3-8-15,1-3 6 0,4-4 2 0,3-2-4 16,5-4-3-16,3-1-3 0,4-8-1 15,4-2 0-15,0-8 5 0,0-2-1 0,0-6 4 16,0-6 6-16,37-3 0 0,-37-4 4 0,33-6-4 16,-33-2-20-16,40-2-27 0,-18-4-37 0,5-3-51 15,-2 0-56-15,2 0-64 0,0 0-80 0,-2-32-93 16,-1 32-99-16,-3-34-205 0,4 10-75 0,-4-2 145 16</inkml:trace>
  <inkml:trace contextRef="#ctx0" brushRef="#br0" timeOffset="414.88">20407 5059 4106 0,'22'0'12'15,"3"0"39"-15,-6 0 49 0,-1 0 51 0,1-31 45 16,-5 31 12-16,-1-21-9 0,-3 21-21 0,-4 0-41 15,-4-17-50-15,1 17-44 0,-1 0-35 0,-2 0-24 16,0 0-9-16,0 0 5 0,0 0-3 0,0 0 9 16,0 0 12-16,0 24-4 0,-21-24 12 0,21 35 0 15,0-11-12-15,-21 2 8 0,21 3-1 16,-18 2 1-16,5 0-4 0,3 2-4 0,-5 1-3 16,-1 0-36-16,-3-1-26 0,3-2-34 0,-3-2-34 15,1-2 2-15,-3-4 11 0,0-3 7 0,3-6 18 16,-3-4 24-16,0-3 19 0,3-7 20 0,-1 0 9 15,0 0 2-15,3-30 6 0,1 30 5 0,3-44 9 16,0 14 9-16,5-4 3 0,3-3 13 0,4-3 8 16,0-2 16-16,0 1 15 0,0 1-3 0,31-3 2 15,-31 1-4-15,38 5-13 0,-14 1-6 0,3 2-9 16,-2 4-15-16,4 4-3 0,-4 2-11 0,0 8-12 16,-5 2-39-16,-1 3-59 0,-5 6-84 15,-3 4-93-15,-1 1-66 0,-2 0-61 0,-2 26-53 16,-1-26-135-16,1 41-146 0,-6-18 119 0</inkml:trace>
  <inkml:trace contextRef="#ctx0" brushRef="#br0" timeOffset="652.08">20692 5370 4613 0,'21'-23'7'0,"-3"23"42"0,-3-24 68 15,-3 24 94-15,2-30 78 0,-5 30 22 0,-3-28-29 16,0 28-83-16,-4-16-90 0,-2 16-67 16,0-10-49-16,0 10-16 0,0 0-4 0,0 0-7 15,0 0-14-15,-31 0-60 0,31 24-62 0,-25-24-56 16,25 39-33-16,-33-12-2 0,17 5 3 0,-1 4-12 16,3 3-39-16,1 2-56 0,1 2-63 0,0 2-86 15,1 0-195-15,3-6-97 0,-2 0 129 0</inkml:trace>
  <inkml:trace contextRef="#ctx0" brushRef="#br0" timeOffset="863.22">20954 5070 4568 0,'21'-23'0'0,"-2"4"2"15,-3 2 35-15,-1 3 38 0,-5-1 30 0,2 3 4 16,-3 4-33-16,-5 5-51 0,-2 3-32 0,-2 0-9 15,0 0 2-15,0 0 12 0,0 30-1 0,-23-30-50 16,23 41-49-16,-18-14-57 0,18 8-46 0,-25 2 8 16,25 6-10-16,-21 0-17 0,21 1-43 0,-14 0-59 15,14 0-66-15,-11-2-133 0,11-2-215 0,0-4 78 16,-8-5 123-16</inkml:trace>
  <inkml:trace contextRef="#ctx0" brushRef="#br0" timeOffset="1175.33">21151 4626 4616 0,'20'-36'31'0,"1"5"75"0,2 0 98 0,-5 5 110 16,5 1 59-16,-4 1 8 0,-1 5-33 0,-5 4-67 16,-1 6-63-16,-1 1-81 0,-5 4-68 0,2-1-51 15,-6 5-39-15,2 0-5 0,-2 0-2 0,0 0 11 16,2 33 10-16,3-11 4 0,3 7 4 15,-4 8 1-15,7 8 5 0,-5 12-4 0,4 7-3 16,-3 6 0-16,-3 6-4 0,0 2 2 0,-6 3 2 16,0 4-2-16,0-5 0 0,0-3-1 0,-31-5 2 15,31-6 2-15,-35-7 1 0,12-6-15 0,-2-9-32 16,0-4-45-16,-1-8-42 0,-1-5-32 0,0-5-36 16,0-4-42-16,4-5-51 0,-2-4-23 0,5-3 5 15,1-2 22-15,5-3 29 0,-1-1-17 0,5 0-48 16,-3 0-80-16,5 0-98 0,0 0-157 0,6-26-206 15,-2 26 142-15</inkml:trace>
  <inkml:trace contextRef="#ctx0" brushRef="#br0" timeOffset="4881.01">17037 4617 3130 0,'13'-13'20'15,"-3"1"20"-15,2 1 37 0,-5 2 34 0,3-4 2 16,-4 4-1-16,-2 0-18 0,-2 3-16 0,0 3-7 16,-2-2-5-16,0 1-15 0,0 1-21 15,0 1-15-15,0 1-16 0,0 0-8 0,0-1-31 0,0 2-16 16,0 0-2-16,0 0 6 0,0 0 28 15,0 0 18-15,0 23 0 0,0-23 1 0,-20 26 4 16,20-9-3-16,0 2-4 0,-15 0-24 0,15 4-7 16,0 2-9-16,-10 2-10 0,10 1 4 0,-10 1-4 15,10-2-7-15,-13 0 5 0,3 1 2 0,-1-1-7 16,-1-5 1-16,-2-3-3 0,1-5 4 0,-3-3 16 16,-5-2 11-16,2-8 20 0,1-1 8 0,-1 0 8 15,1 0 2-15,-1-31 4 0,-2 31 11 0,7-40 7 16,1 17 23-16,5-4 18 0,0 0 7 15,6 0 7-15,2-1-3 0,0 2-8 0,0 0-4 16,25-1-13-16,-25 4-12 0,24 0-12 0,-24 1-19 16,29-1-2-16,-29 2-8 0,31 2-8 0,-31 2-22 15,21 1-34-15,-21 4-42 0,17-1-42 0,-17 5-40 16,10 2-46-16,-10 0-63 0,0 3-137 0,0 0-186 16,0 1 38-16,0 1 104 0</inkml:trace>
  <inkml:trace contextRef="#ctx0" brushRef="#br0" timeOffset="5134.35">17263 4498 3883 0,'14'0'12'0,"-4"-19"34"0,1 19 43 15,-3-22 30-15,0 22 25 0,5-18-2 0,-7 11-26 16,-2 7-18-16,-4-6-33 0,0 6-38 0,2 0-22 15,-2 0-15-15,0 0-6 0,0 0 2 0,0 0 10 16,0 24-8-16,-33-24 5 0,33 36 3 0,-33-9-4 16,14 5 17-16,-1 5-3 0,-1 8-12 0,4 7-42 15,3 4-53-15,-1 5-56 0,1 2-62 0,4 4-57 16,1 0-60-16,3 1-49 0,0-2-57 0,6-6-115 16,0-6-181-16,0-6 106 0</inkml:trace>
  <inkml:trace contextRef="#ctx0" brushRef="#br0" timeOffset="5601.73">17322 4813 3931 0,'17'-34'22'0,"0"2"49"0,-1 5 52 0,-6 5 41 16,3-1 11-16,-1 5-26 0,-6 6-50 0,-1 6-47 15,-3 2-40-15,-2 4-26 0,0 0-4 0,0 0 2 16,0 0 15-16,0 25-2 0,0-25 4 15,0 43 3-15,-29-10-3 0,29 6 2 0,-23 6-2 16,23 7 2-16,-25 3-6 0,25 2 4 0,-25 0-2 16,13-1 0-16,0-3 5 0,1-4-5 0,-1-4 6 15,-1-5 0-15,3-4-11 0,2-6 2 0,0-6-7 16,1-6 4-16,1-6 10 0,4-4 16 0,0-3 68 16,2-5 0-16,0 0-1 0,0 0-18 0,0-29-60 15,0 29-3-15,0-44-1 0,29 13-3 0,-29-7-5 16,21-7-2-16,-21-5 0 0,24-4 1 0,-24-8 2 15,25 0-2-15,-25-2 3 0,23 1 1 0,-11 2 8 16,1 3-3-16,-3 4 5 0,0 5 44 0,1 6 22 16,1 6 36-16,-2 5 20 0,3 1-20 0,-1 5-16 15,1 2-15-15,-1 5-20 0,3 3-25 16,1 2-14-16,3 5-25 0,-1 2-9 0,1 2 0 16,0 5-4-16,1 0 4 0,-1 0 0 0,1 0-13 15,-3 28-21-15,2-28-9 0,-5 37-8 0,-4-13 7 16,1 2 8-16,-5 4-2 0,-6 2-34 0,0 0-20 15,0 3-14-15,0 0-29 0,-35 3-9 0,35-1-28 16,-42 1-43-16,18 0-34 0,-1-3-37 0,-4 1-36 16,0-5-28-16,2-1-28 0,-4-5-60 0,2-4-154 15,4-8-39-15,1-3 106 0</inkml:trace>
  <inkml:trace contextRef="#ctx0" brushRef="#br0" timeOffset="16350.08">19727 7766 3913 0,'10'-30'9'0,"-10"30"34"0,8 0 16 15,-8-27 22-15,6 27 12 0,-4-19-13 0,0 19-7 0,-2 0-11 16,0 0-10-16,0 0-20 0,0 0-3 15,-26 0-13-15,26 0-11 0,-31 0-3 0,31 22-6 16,-36-22 3-16,14 35-1 0,-1-11 3 0,-2 3 1 16,4 3-1-16,-5 3 2 0,3 3-7 0,-6 2-11 15,4 1-25-15,-4 1-16 0,4-1-14 0,1 3 0 16,1-3 18-16,4 2 12 0,3-5 22 0,1-2 11 16,7-1 0-16,2-4 12 0,6 0 11 0,0-6 12 15,0 0 20-15,0-2 4 0,29-2-11 0,-29-2-3 16,35-6-13-16,-35-1-13 0,41-3-4 0,-20-2-1 15,0-3-5-15,-3-2 5 0,3 0-31 16,-7 0-43-16,3 0-60 0,-3 0-83 0,-1-28-72 16,-3 28-68-16,0-21-62 0,-3 21-84 0,1-30-162 15,-2 14-40-15,-2-4 120 0</inkml:trace>
  <inkml:trace contextRef="#ctx0" brushRef="#br0" timeOffset="16609.81">19588 8135 2723 0,'0'0'26'0,"0"0"28"0,0 0 29 16,0 0 41-16,0 0 15 0,0 0 15 15,0 0 16-15,0 0-1 0,0 0-8 0,0 0 0 16,0 0-11-16,0 0 0 0,0 0-16 0,0 0-42 16,0 0-28-16,0 0-38 0,0 0-4 0,21 0 10 15,-21-15-12-15,18 15 3 0,-18-16-15 0,29 16-11 16,-10-19 6-16,4 19-5 0,1-18 0 0,1 10 1 15,4 0 0-15,0 2-2 0,0 0 4 0,-2 3-23 16,2-1-36-16,-8 1-33 0,1 2-63 0,-3 0-45 16,-5-1-62-16,-5 1-74 0,-3 1-59 0,-2 0-38 15,-2 0-62-15,-2 0-145 0,0 0 16 0,0 0 107 16</inkml:trace>
  <inkml:trace contextRef="#ctx0" brushRef="#br0" timeOffset="20442.08">20090 7822 3002 0,'0'-5'53'0,"0"1"52"0,0 0 58 16,0 1 55-16,0-4-14 0,0 4-18 0,0 0-30 15,0 3-34-15,0 0-24 0,0-3-28 16,0 3-26-16,0 0-23 0,0 0-18 0,0 0-8 16,0 0-3-16,0 0 1 0,0 0 7 0,0 0 3 15,0 27 0-15,-24-27 2 0,24 28 2 0,-23-8 1 16,10 1 2-16,1 5-4 0,0 2-7 0,-1 2 1 16,3 1 4-16,2 1-1 0,-1 2 0 0,3 0-1 15,0-1-32-15,2 2-41 0,2-3-40 0,0-3-60 16,2-3-35-16,0-3-32 0,0-1-43 0,0-1-31 15,0-4-40-15,0 0-69 0,22-4-156 0,-22-1-60 16,0-1 103-16</inkml:trace>
  <inkml:trace contextRef="#ctx0" brushRef="#br0" timeOffset="20658.05">20192 8257 3453 0,'12'-3'29'0,"-2"-2"47"0,1 1 57 16,-1 1 54-16,-2-5 16 0,1 4-14 0,-3 0-40 16,-4 0-45-16,-2 4-48 0,0-1-35 0,0 1-23 15,0 0-11-15,0 0 2 0,0 0-4 0,0 0-6 16,-23 0-38-16,23 32-41 0,-23-32-45 0,23 31-46 16,-29-8-34-16,29 7-38 0,-24 0-33 15,24 5-57-15,-17 2-69 0,17 2-182 0,0 3-88 16,0-5 113-16</inkml:trace>
  <inkml:trace contextRef="#ctx0" brushRef="#br0" timeOffset="20873.79">20411 8049 3557 0,'18'-22'38'0,"3"4"48"0,-2 2 51 16,-1 4 36-16,-3 2-7 0,-1 0-35 0,-3 5-51 15,-5 1-43-15,-2 4-36 0,-2 0-18 0,-2 0 1 16,0 0 6-16,0 0 9 0,0 29-5 16,0-29-39-16,-25 36-50 0,25-11-44 0,-21 5-50 15,21 4-26-15,-20 3-26 0,20 1-42 0,-21 1-45 16,21 1-62-16,-16 3-143 0,16-2-139 0,-9-4 106 16</inkml:trace>
  <inkml:trace contextRef="#ctx0" brushRef="#br0" timeOffset="21133.37">20713 7719 4022 0,'24'-18'29'16,"1"3"46"-16,-4 3 44 0,-5 2 40 0,3-3-5 15,-9 3-27-15,-3 7-38 0,-5 1-44 0,-2 2-26 16,2 0-22-16,-2 0-4 0,0 0 10 0,0 28 10 15,0-28 4-15,0 39 0 0,0-11-8 0,0 4-7 16,0 4-2-16,-23 4 0 0,23 3 5 0,0 0-5 16,-19 2 3-16,19 3-2 0,-25 1-3 0,15 4 14 15,-6 1-55-15,1-1-68 0,-3 4-90 0,-3 1-143 16,0-1-90-16,1-3-77 0,1-3-125 16,0-2-225-16,5-6 113 0,-1-6 147 0</inkml:trace>
  <inkml:trace contextRef="#ctx0" brushRef="#br0" timeOffset="23004.88">16572 7521 3113 0,'17'0'19'0,"1"0"32"0,-3 0 43 0,-1-22 50 16,1 22 35-16,-3-20 13 0,-2 20-1 0,1-16-14 16,-3 16-22-16,-4-14-10 0,0 14-12 0,2-9-18 15,-3 9-20-15,-1-7-38 0,-2 7-32 0,2-5-21 16,-2 5-19-16,2 0-3 0,-2 0 0 0,0 0 5 15,0 0 3-15,0 0 9 0,0 31 5 0,0-31-7 16,0 33 6-16,0-11-1 0,0 2-6 16,0 3 9-16,0 1-8 0,0 1 5 0,0 0-2 15,0-2-8-15,0-2-23 0,0-1-27 0,0-1-18 16,-21-4-21-16,21-3 7 0,0-2 2 0,-21-4 12 16,21-2 15-16,-20-5 9 0,3-3 12 0,1 0 5 15,-5 0 2-15,-2-25 9 0,-2 25 12 0,1-38 5 16,-1 16 12-16,2-5 3 0,2 1 7 0,3-2 17 15,5 3 5-15,1-1 13 0,4 1-4 0,8 1-12 16,0 3 1-16,0-1-15 0,0 3-7 16,25 2-6-16,-25 3-10 0,24-1-4 0,-24 4-4 0,38 3-27 15,-20 2-38-15,1 2-60 0,-1 4-79 16,-1 0-72-16,-1 0-77 0,1 0-74 0,-5 19-153 16,1-19-167-16,-3 23 117 0</inkml:trace>
  <inkml:trace contextRef="#ctx0" brushRef="#br0" timeOffset="23250.22">16841 7365 4725 0,'23'-18'8'0,"-7"0"64"0,-1 0 80 0,-5 2 109 15,6-8 85-15,-7 9-2 0,-5 5-56 16,-4 3-105-16,0 3-94 0,0 4-71 0,0 0-30 15,0 0-8-15,0 0 2 0,0 0-1 0,0 36 14 16,0-12 2-16,-35 5-6 0,35 8 11 0,-29 8-44 16,29 2-57-16,-35 6-109 0,35-1-118 0,-29 4-68 15,29-1-58-15,-17 0-28 0,17-1-39 0,0-3-41 16,-10-1-105-16,10-4-238 0,0-6 146 0,0-6 152 16</inkml:trace>
  <inkml:trace contextRef="#ctx0" brushRef="#br0" timeOffset="23697.37">16986 7533 4656 0,'22'-23'33'0,"-1"2"48"0,2 3 81 16,-7 1 77-16,3-1 49 0,-9 6-27 0,-2 5-80 16,-3 4-78-16,-5 3-78 0,0 0 2 0,0 0 52 15,0 34 28-15,0-10 11 0,0 5-7 0,0 8-37 16,-21 3-25-16,21 7-16 0,0 2-19 0,-21 3-11 15,21-3-1-15,0 0-8 0,-10-2 10 0,10 1-3 16,0-8-3-16,0 3 10 0,0-6-7 0,0-4 3 16,0-6 3-16,0-2-2 0,0-7 6 15,0-4 6-15,0-7 27 0,16-3 79 0,-16-1 31 16,0-3-6-16,0 0-30 0,0 0-78 0,0-32-38 16,0 32-5-16,0-44 2 0,0 14-7 0,0-6-12 15,0-2-9-15,0-7-14 0,0-2 2 0,0-4 5 16,0 1 10-16,0-4 13 0,0 0 2 0,0-1 11 15,0 3-1-15,0 0 0 0,0 1 3 0,29 5-8 16,-29 1 7-16,21 4-7 0,-21 3 2 0,25 4 5 16,-25 6-5-16,25 1 4 0,-11 4-6 0,1 3-2 15,-1 6 0-15,1 2 0 0,-3 2 1 0,2 4-1 16,1 1-7-16,-5 4-4 0,1 1-10 0,1 0-18 16,0 0-9-16,1 35-28 0,-3-35-8 15,0 42-13-15,1-15-35 0,-5 1-53 0,-4 7-64 16,0 1-56-16,-2-1-34 0,0 4 2 0,0 0-16 15,-35-2-25-15,35 1-47 0,-37-2-53 0,14-4-86 16,-2 0-266-16,0-9 68 0,1-2 138 0</inkml:trace>
  <inkml:trace contextRef="#ctx0" brushRef="#br0" timeOffset="39584.94">16460 5279 2494 0,'0'-11'34'0,"17"0"30"0,-9 1 34 0,1-1 28 16,-3 2-15-16,-2 2-11 0,0 1-6 0,-2 2-8 15,0 2 15-15,-2 1 8 0,2 1 6 0,0-2 9 16,-2 2-5-16,0 0-18 0,0-1-22 0,2 1-24 16,-2 0-28-16,2 0-11 0,-2 0-13 0,0 0-8 15,0 0-3-15,0 0 5 0,0 0-3 0,0 0 4 16,0 0 2-16,-29 26 1 0,29-26 0 0,-35 29 3 16,11-7-4-16,-7 1 0 0,-5 5 0 15,-3 2 0-15,-2 1 7 0,-3 4-4 0,1 0 4 0,0 1-4 16,1 1-2-16,5-2 5 0,0 0-2 15,6 0-5-15,2 2 2 0,4-4-4 0,4 1-1 16,5-1 8-16,3-3-4 0,7 1-2 0,-2-3 3 16,8 1 0-16,0-1 1 0,0 0 3 0,0-2 1 15,25 2-8-15,-25 2 12 0,27 0 0 0,-27-1 23 16,35-1 15-16,-15 2 4 0,1-2 8 0,4 0-16 16,0 2-5-16,2-2-8 0,-3 1-5 0,-1 0-6 15,0 0-7-15,-5 1-6 0,-1 0-4 0,-5 1 0 16,-3 1 0-16,-5 0 3 0,-4 1-3 0,0 1-1 15,0 0 4-15,-31 2-2 0,31-3-1 0,-37 3 0 16,14-2-5-16,-2 3 4 0,0-3 2 16,-2 2-8-16,3 0 6 0,1 1-2 0,2-3 3 15,5 0 7-15,1 2-6 0,3-1-1 0,3 1-2 16,9 1-1-16,0 2 4 0,0-2 8 0,0 3 17 16,0 4 27-16,38 0 16 0,-38 1 17 0,41-3-2 15,-16 1 2-15,2 1 9 0,4 1 2 0,-2-1 8 16,2 0-13-16,-2 0-8 0,2-1-3 0,-7 0-13 15,1 1 6-15,-6 0-7 0,-1-1-18 0,-5 2 7 16,-3 0-19-16,-6 1 4 0,-4 2 4 0,0 0 1 16,0 6 8-16,-24 3 6 0,24 6-7 0,-40 0-15 15,18 7-22-15,-5 0-15 0,2 5-6 16,-2 4 1-16,2-2 9 0,0 0 1 0,3-3-2 16,3 3 1-16,0-4 3 0,7-1-11 0,2-1-5 15,10 0-19-15,-4-5-31 0,4-1-25 0,0 0-28 16,0 0-33-16,31-4-33 0,-31-3-16 0,31-3-13 15,-31-5-20-15,31 0-17 0,-31-10-50 0,28-5-72 16,-28-8-54-16,17-6-41 0,-17-7-99 0,0-9-306 16,0-5 82-16,0-24 121 0</inkml:trace>
  <inkml:trace contextRef="#ctx0" brushRef="#br0" timeOffset="40265.37">16206 8181 1615 0,'0'-5'53'0,"0"5"48"0,0-2 39 16,0 0 39-16,0 1-13 0,0 1-4 0,0 0 4 15,0 0 12-15,0 0 10 0,0 0 14 0,0 0 3 16,0 0-2-16,0 0-11 0,0 0-20 0,0 0-19 16,0 0-31-16,0 0-29 0,0 0-30 0,0 0-20 15,0 0 23-15,0 0 18 0,0 15 21 0,-33-15 6 16,6 0-24-16,-8 21-29 0,-12-21-18 0,-7 17-12 16,-8-7-14-16,-13 2-6 0,-1-1-9 0,-7 0 0 15,-4 0 4-15,-1 2-3 0,-1-1 12 16,2 4-12-16,4 1-5 0,5-1-3 0,7 2-21 15,9-2 8-15,11 4 1 0,5-3 6 0,11-1 12 16,10-3-2-16,7-3 0 0,5-3-1 0,5 1-1 16,4-5 4-16,4-1-10 0,0-1-20 0,0 0-15 15,0 1-26-15,0-2-27 0,0 1-26 0,25-1-36 16,-25 0-55-16,0 0-64 0,24 0-59 0,-24 0-78 16,21 0-107-16,-21-23-198 0,10 23 0 0,-10-28 130 15</inkml:trace>
  <inkml:trace contextRef="#ctx0" brushRef="#br0" timeOffset="40557.37">14999 8311 3762 0,'25'0'24'0,"-11"0"39"0,1-21 52 16,-1 21 53-16,-3 0 27 0,-1-18 14 0,-2 18-19 16,0 0-26-16,-3 0-34 0,-5 0-47 0,4 0-31 15,-4 0-32-15,0 0-20 0,0 0-5 0,0 0-4 16,0 0 10-16,-31 0 3 0,31 0-3 0,-44 0 5 15,15 27-9-15,-4-27-11 0,-6 23-28 0,0-6-36 16,-3 0-20-16,1-1-10 0,0 8 8 16,1 1 24-16,7-2 18 0,2 3 15 0,4-1 19 15,7 1 12-15,3-4 4 0,7 1 11 0,4-2 1 16,6 0 6-16,0-2 24 0,0-1 10 0,25-3 12 16,-25-1 0-16,37-1-25 0,-12 0-15 0,3-3-3 15,6-1-10-15,-3-1 1 0,4 0-44 0,0-3-53 16,-4 2-84-16,-2-2-115 0,0 0-113 0,-4-2-135 15,-5 2-256-15,-3-3-107 0,-5 2 155 0</inkml:trace>
  <inkml:trace contextRef="#ctx0" brushRef="#br0" timeOffset="41454.44">7996 8139 4369 0,'0'-14'1'0,"37"4"3"0,-21-1 9 0,-16 1 25 16,33-7 20-16,-33 9 15 0,17 2 0 0,-17 4-19 15,0 0-21-15,0 2-23 0,0 0-12 0,0 0-5 16,0 0-3-16,0 0 6 0,0 31 0 0,0-31 5 16,0 42-3-16,0-12 4 0,-19 5 2 0,19 7-5 15,0 3 2-15,0 7 0 0,0 1 1 16,0 3-6-16,0 2 4 0,0 0-7 0,0 2-6 0,0-4-3 15,25-4-15-15,-25-5 0 0,19-8-1 16,-19-7 11-16,16-8 19 0,-16-6 22 0,13-7 46 16,-13-5 4-16,12-6-1 0,-12 0-17 0,15 0-21 15,-7-34 21-15,2 34 27 0,3-46 12 0,1 14-6 16,3-6 3-16,-1-5-9 0,1-6-3 0,-3-2-5 16,5-5-24-16,-1 2-17 0,1 4-3 0,0 0-15 15,-3 4-6-15,1 4 4 0,-1 8-25 0,-3 4-15 16,1 8-79-16,-6 4-92 0,1 2-82 0,-5 6-106 15,-2 4-90-15,-2 3-31 0,0 3 10 0,0 0 28 16,0 28-5-16,0-28-209 0,-25 39 77 16,25-12 102-16</inkml:trace>
  <inkml:trace contextRef="#ctx0" brushRef="#br0" timeOffset="41862.01">8556 8532 3114 0,'27'-34'2'16,"-5"5"-1"-16,-1-1 22 0,-4 3 31 0,3-4 10 16,-7 9 11-16,-5 7-17 0,-2 4-34 0,-6 4-19 15,0 2-35-15,0 3-28 0,0-2-17 0,-39 4-21 16,16 0-9-16,-8 0-11 0,-2 0-13 0,-4 0 3 16,-2 31 8-16,-5-31 21 0,5 33 19 15,0-10 22-15,1 2 18 0,5 1 15 0,6 2 7 16,3-1 1-16,5 0 9 0,7 1 1 0,3-4 4 15,9-1 10-15,0-5 26 0,0-1 21 0,33-6 33 16,-33-1 19-16,42-5-6 0,-19-4 1 0,1-1-12 16,3 0-7-16,-2 0-5 0,0-25-1 0,0 25 0 15,-1-26 0-15,1 26-7 0,-2-34 1 0,0 13 4 16,-5 1 4-16,-1-2 14 0,1 0 2 0,-5 1-4 16,-3 1-5-16,-2 2-9 0,1 4-14 0,-3 2-18 15,-2 3-20-15,-2 1-26 0,-2 7-12 0,0 1-9 16,2 0 1-16,-2 0 5 0,0 0 2 0,0 36 8 15,0-17 1-15,0 8 4 0,0 7-1 0,0 3-28 16,0 4-39-16,0 6-43 0,0 0-47 16,0 3-27-16,0-2-33 0,0 0-34 0,31-4-33 15,-31-3-59-15,21-5-97 0,-21-3-149 0,29-8 32 16,-29-7 113-16</inkml:trace>
  <inkml:trace contextRef="#ctx0" brushRef="#br0" timeOffset="42281.81">8876 8664 3161 0,'11'-36'35'0,"-1"3"50"16,0-2 68-16,3 7 60 0,-1-3 14 0,0 5-13 16,-3 5-36-16,-3 6-51 0,0 5-49 0,-4 2-46 15,0 4-32-15,-2 2-15 0,0 2-3 16,0 0 10-16,0 0 2 0,0 24 3 0,0-24 5 16,0 33-5-16,-25-10-1 0,25 4 2 0,-20 4 1 15,20 3-3-15,-21 0 7 0,21 1-6 0,-16 1-4 16,16 1 8-16,0-3-18 0,-15 0-19 0,15-2-13 15,0-3-9-15,0-3 5 0,0-2 16 0,0-6 13 16,0-4 6-16,0-3 13 0,23-4 8 0,-23-2 6 16,0-3 1-16,0-2-2 0,0 0 2 0,16 0-4 15,-16 0 3-15,0 0-5 0,13-21-4 0,-13 21 0 16,8-20-4-16,-2 20 3 0,-6-32 0 16,6 15 3-16,-6-4-1 0,2-1 3 0,1-4-1 15,-1-1-3-15,-2 0 5 0,2-4 1 0,0 2-1 16,2-3 6-16,2 3-1 0,0-2 3 0,-2 0 3 15,5 4-4-15,1 0-2 0,0 1-2 0,3 2-1 16,1 2-2-16,1 4-7 0,3 2-6 0,-1 4-1 16,1 2-5-16,1 4 7 0,-2 4-1 0,3 2 3 15,1 0 1-15,0 25-1 0,-5-25-21 0,3 41-28 16,-5-12-20-16,1 4-37 0,-3 5-21 0,-2 1-28 16,-3 4-37-16,-5 1-34 0,0 0-27 0,-2 2-36 15,0-1-70-15,0-3-178 0,-25-2-105 0,25-6 92 16</inkml:trace>
  <inkml:trace contextRef="#ctx0" brushRef="#br0" timeOffset="42729.88">9534 8450 3352 0,'8'-4'25'0,"-2"2"9"0,2-3 0 16,-4 2 0-16,-2 0-26 0,3 0-15 0,-3 2-5 15,-2-1-3-15,0 2 1 0,0 0 5 16,0 0 4-16,0 33 5 0,0-33-3 0,0 41 2 15,-23-14 3-15,23 6-3 0,0 3 3 0,0 2-5 16,-15-1-2-16,15 1-36 0,0-3-40 0,0-1-40 16,0-2-58-16,0-4-34 0,-10-4-57 0,10-4-108 15,-6-3-147-15,0-7-77 0,4-6 96 0</inkml:trace>
  <inkml:trace contextRef="#ctx0" brushRef="#br0" timeOffset="42870.38">9560 8162 3238 0,'21'-23'-2'0,"0"4"0"0,-3 5-2 16,-1 2-1-16,-3-1-5 0,-3 6-52 0,-5 0-79 15,-6 7-52-15,0 0-38 0,0 0-27 0,0 0-45 16,0 34-159-16,0-34-105 0,0 32 80 0</inkml:trace>
  <inkml:trace contextRef="#ctx0" brushRef="#br0" timeOffset="43277.96">9881 8297 3495 0,'23'-25'6'15,"-3"9"20"-15,1 2 59 0,-7 1 62 16,-1-1 49-16,-3 2 5 0,-4 4-51 0,-4 2-63 16,-2 6-51-16,0-3-29 0,0 3-11 0,0 0-2 15,0 0-4-15,0 0 2 0,0 0-4 0,-31 0 4 16,31 29-1-16,-18-29-2 0,18 27 8 0,-25-27 1 15,25 32-2-15,-19-13 8 0,19 2-6 0,-12 2-1 16,12 3 8-16,-8-2-6 0,8 2 2 0,-2 0-1 16,2 1 0-16,0-3-2 0,0-2 0 0,0-2 5 15,0-6 0-15,0 0 15 0,0-5 35 0,0-2 26 16,22 0 30-16,-22-2 23 0,0 0-1 0,21-1 0 16,-21-1-5-16,15-1-11 0,-15 0-9 15,12 2-13-15,-12-2-18 0,10-2-24 0,-10 1-23 0,6 1-24 16,-6-1-12-16,3-1-7 0,-1 5 7 15,0-2 4-15,0 4 9 0,-2 1-1 0,0 4-4 16,2-1 1-16,-2 6 0 0,0 3 3 0,0 2 1 16,0 1-4-16,0 2-4 0,0 2-8 0,0 0-56 15,0 2-44-15,-25-2-45 0,25 0-37 0,-19 0 14 16,19-4 9-16,-22-3-3 0,3-2-12 0,3-6-25 16,-5-1-46-16,-2-5-46 0,-2-5-58 0,0-1-74 15,-3 0-158-15,3-28-174 0,0 5 112 0</inkml:trace>
  <inkml:trace contextRef="#ctx0" brushRef="#br0" timeOffset="43706.29">10067 8211 3905 0,'41'-30'24'0,"3"0"27"0,-7 3 43 0,-6 5 34 16,0 1 12-16,-10 4 18 0,-7 5-12 0,0 4-27 16,-5 3-37-16,-3 2-50 0,-2 3-32 0,-4 0-11 15,0 0 20-15,0 0 26 0,0 30 6 0,0-30 6 16,0 42-16-16,-29-11-23 0,29 2 9 0,-23 6-6 15,23 3 5-15,-22 5 7 0,22 4-17 0,-19 2 2 16,19 3-5-16,0-1-8 0,-12 4 6 0,12 0-4 16,0-2-4-16,0-4 5 0,0-3-5 0,0-5 9 15,0-6-5-15,0-3 2 0,0-7 5 16,0-7-8-16,0-2 11 0,0-7 4 0,20-3 0 16,-20-3 6-16,0-3 1 0,0-4 1 0,0 0 5 15,0 0 1-15,0 0-2 0,0 0-9 0,0 0-11 16,0-33-5-16,13 33 1 0,-13-35 2 0,0 11 3 15,8-2-3-15,-8-5-4 0,8 0 4 0,-6-3-1 16,0 1 4-16,0-1-1 0,3 0 5 0,1 0-8 16,4 2-4-16,-2 1 1 0,3 2-7 0,1 3 4 15,1 1 0-15,1 3 4 0,0 2-4 0,3 5-3 16,-3 0 4-16,1 5-10 0,1 3-4 0,1 3-16 16,-3 3-18-16,3 1-4 0,0 0-8 0,-3 0 6 15,3 38-4-15,-1-16-9 0,-3 1-13 16,1 8-25-16,-2 0-23 0,-1 7-15 0,-3 1-31 15,-2 2-20-15,-4-1-25 0,0 1-41 0,-2 0-29 16,0-2-39-16,0-3-61 0,0 0-164 0,-24-6-112 16,24-4 102-16</inkml:trace>
  <inkml:trace contextRef="#ctx0" brushRef="#br0" timeOffset="43897.38">10718 8697 3621 0,'21'-25'12'15,"-5"0"50"-15,1 2 61 0,-3 3 50 0,1 0 21 16,-3 5-30-16,-4 6-58 0,-1 2-52 0,-5 5-41 16,-2 1-26-16,0 1-8 0,0 0 0 0,0 0 4 15,0 0 7-15,0 34-40 0,0-12-37 0,0 3-42 16,0 7-46-16,-21 2-6 0,21 5-17 0,0 0-25 16,0 1-38-16,0-3-42 0,0-1-64 0,0-2-146 15,0-3-160-15,0-8 93 0</inkml:trace>
  <inkml:trace contextRef="#ctx0" brushRef="#br0" timeOffset="44041.14">10801 8306 3543 0,'20'-24'2'0,"1"3"-2"0,-4 5 0 0,-3 1 0 16,3 2-7-16,-5 3-5 0,-12 4-49 0,10 4-54 15,-10 2-34-15,0 0-53 0,0 0-31 0,0 26-65 16,-24-26-148-16,24 31-226 0,0-13 81 0</inkml:trace>
  <inkml:trace contextRef="#ctx0" brushRef="#br0" timeOffset="44482.46">10896 8526 3385 0,'20'-24'19'0,"3"24"23"15,-2-24 62-15,0 24 71 0,-1-28 29 0,-3 28 17 0,-3-23-29 16,-3 23-53-16,-3-12-33 0,-8 12-42 15,6 0-36-15,-6-8-17 0,0 8-30 0,0 0-13 16,0 0 0-16,0 0-2 0,0 0 15 0,0 0 12 16,0 32 3-16,-29-32 5 0,29 36-6 0,-23-14-1 15,23 3-20-15,-22 4-22 0,22 1-17 0,-21 2-11 16,21 0 13-16,-15 0 3 0,15 1 8 0,0-4 8 16,0 1-1-16,0-5 11 0,0 0 11 0,0-5 8 15,0 1 6-15,29-6 5 0,-29-2-3 0,21-4 2 16,-21 0 3-16,0-1-4 0,19-4 5 15,-19-3 3-15,0 1 3 0,10-2 5 0,-10 0-5 16,0 0-7-16,8 0-16 0,-8 0-15 0,6-32 1 16,-3 32 1-16,-1-29 11 0,-2 7 13 0,0-1 7 15,0-3 5-15,0-2 14 0,0-1 3 0,0 0 9 16,0 0 6-16,0 0-8 0,0 3 6 0,0 0-15 16,35 2-7-16,-35 2-1 0,35 3-9 0,-10 3-3 15,0 2-1-15,3 4-2 0,3 3-4 0,0 1 4 16,3 6-1-16,-3 0-6 0,0 0 6 0,-3 23-7 15,-1-23 1-15,-4 39 5 0,-4-15-4 0,-5 7-2 16,-3 1-36-16,-5 7-35 0,-4 0-43 16,-2 4-59-16,0 1-45 0,-29 1-45 0,29 0-67 15,-35 0-93-15,14-4-175 0,0-2-32 0,1-3 114 0</inkml:trace>
  <inkml:trace contextRef="#ctx0" brushRef="#br0" timeOffset="44962.47">11597 8593 2393 0,'31'-55'12'0,"-7"2"8"0,-1 3 3 0,-6 3 10 15,-7 1-15-15,-8 7-6 0,-2 4-4 0,0 6-9 16,-35 7 1-16,35 2-7 0,-41 2 3 0,16 5 1 16,2 4-2-16,-2 6-10 0,0 3-23 0,5 0-17 15,3 0-2-15,-1 22 10 0,1-22 18 16,5 35 17-16,-1-14 1 0,13-2 2 0,-8 6-5 15,8 3-13-15,0 1-9 0,0 2-15 0,0-1 4 16,27-2 0-16,-27-1 12 0,21-1 18 0,-21-4 6 16,22-4 21-16,-22-7 19 0,27-4 13 0,-27-5 21 15,17-2 4-15,-17 0 8 0,20 0 16 0,-9-34 4 16,1 34 19-16,-2-35 3 0,3 13 3 0,1-1 9 16,-1 1 8-16,-1 0 9 0,3 2-4 0,-3 1 1 15,0 0-9-15,-1 3-6 0,-1 3-9 0,-2 0-7 16,-1 4-8-16,-1-1-3 0,-2 2-6 15,0 5-23-15,-2-1-26 0,0 3-38 0,0 1-19 16,0 0-7-16,-2 0 0 0,2 0 12 0,-2 0 11 16,4 32 14-16,-1-11 13 0,-3 5 7 0,2 7-2 15,-2 8 13-15,2 6 6 0,-2 4 7 0,0 6 16 16,0 3-28-16,0 1-14 0,0 0-15 0,-27 0-23 16,27-2 3-16,-23-1 2 0,23-3-5 0,-27-3 6 15,13-3 0-15,-5-3-5 0,0-3 13 0,3-4-6 16,-1-1-12-16,-1-6-40 0,-5-1-51 0,2-4-36 15,-1-2-40-15,-3-5-18 0,0-2-42 0,-8-6-56 16,2-3-56-16,-4-3-47 0,0-3-56 0,-3-3-115 16,1 0-129-16,0-28 110 0</inkml:trace>
  <inkml:trace contextRef="#ctx0" brushRef="#br0" timeOffset="45665.13">12277 8113 3773 0,'22'-12'19'0,"-5"1"14"15,2 2 34-15,-5 0 32 0,-4-1-10 0,5 0-8 16,-11 4-36-16,0 2-39 0,-2 4-14 0,-2 0-5 16,0 0-1-16,0 0 9 0,0 0 0 0,-25 30-1 15,25-30-28-15,-24 39-19 0,24-11-13 0,-36 5-4 16,18 2 19-16,-5 7 11 0,2 4 4 0,-1 1-15 15,-1 5-7-15,-2-1-12 0,0 2-19 0,0 1 9 16,3-2 4-16,-1 0 8 0,2-6 24 16,5-5 9-16,3-5 15 0,3-4 10 0,0-8 8 15,6-6 10-15,2-2 35 0,2-6 28 0,0-5 22 16,0-2 14-16,0-3-26 0,35 0-18 0,-35 0-13 16,27 0-14-16,-27 0-7 0,35-27-5 0,-19 27-9 15,1-21-5-15,-3 21-1 0,-1-20-3 0,1 20-6 16,-6-19 5-16,1 19-3 0,-1-19 0 0,-4 19 0 15,-4-12-2-15,6 12 0 0,-6-9-2 0,0 9 2 16,0-4-1-16,2 4-3 0,-2-3-2 16,0 3 4-16,2 0 0 0,-2 0-2 0,0 0 3 15,2 0-2-15,-2 0-1 0,0 0 6 0,2 0 1 16,-2 0 1-16,5 0 4 0,-3 0-4 0,2 0 2 16,2 0-1-16,2 0 13 0,3-23 14 0,-1 23 15 15,4-26 18-15,3 26 3 0,0-30 5 0,1 13 3 16,-1 0 8-16,1-1 0 0,1 0 5 0,-1 1 8 15,1-1 2-15,-2 2 0 0,-1 2-6 0,-1 3-23 16,-1 2-23-16,-4 1-23 0,-1 3-20 0,-3 2-15 16,-2 1-15-16,0 2-8 0,-4 0 9 0,2 0-1 15,-2 27 11-15,0-5-7 0,4 3-42 0,-4 6-30 16,2 5-37-16,0 9-18 0,-2-1-5 0,0 1-19 16,0 0-28-16,0-3-34 0,0-2-34 15,0-3-18-15,-24-5-9 0,24-1-22 0,0-8-67 16,-25-5-145-16,25-8-63 0,-21-6 92 0</inkml:trace>
  <inkml:trace contextRef="#ctx0" brushRef="#br0" timeOffset="46001.92">12471 8592 3201 0,'27'-39'50'0,"0"1"32"16,2 6 54-16,0 3 48 0,-3 1 10 0,-1 1 4 16,-2 4-38-16,-4 7-34 0,-7 6-60 0,-2 4-41 15,-3 1-17-15,-1 3-21 0,-4 2 3 0,-2 0 4 16,0 0-1-16,0 26 14 0,0-26-9 15,-21 36 0-15,21-10 5 0,-23 6-7 0,23 1-1 16,-20 5 5-16,20 3-5 0,-19 0-25 0,19 3-15 16,-16 1-22-16,16-2-26 0,0-2 1 0,-9 0-6 15,9-4-8-15,0-3 11 0,0-5 10 0,0-4 20 16,0-7 33-16,0-4 19 0,0-5 24 0,0-5 23 16,0-3-6-16,0-1 0 0,0 0-10 0,0 0-16 15,17-35 2-15,-17 35 0 0,0-41-4 0,14 14 5 16,-14-5-5-16,0-4-2 0,13-4 8 0,-13-1-9 15,6-2 5-15,-6 0-1 0,8-1 1 0,3 0-2 16,-5 3-6-16,2 2-7 0,2 3-32 0,3 4-25 16,3 4-40-16,-3 4-46 0,1 6-40 0,5 6-18 15,-3 6-14-15,7 6-5 0,-6 0-9 16,3 23-33-16,-1-23-72 0,1 43-138 0,1-15 37 16,-4 2 85-16</inkml:trace>
  <inkml:trace contextRef="#ctx0" brushRef="#br0" timeOffset="46566">12992 8564 2957 0,'0'-25'-1'0,"25"1"13"0,-25-1 34 0,29 4 42 16,-29-4 13-16,26 5-12 0,-26 0-26 0,19 8-39 16,-19 1-10-16,0 2 0 0,8 1-12 15,-8 1-8-15,0 3-21 0,0 0-12 0,0 3-1 16,-31 1-17-16,31 0 4 0,-35 0 3 0,10 24-3 15,1-24 19-15,1 32 10 0,-2-11 0 0,2 1 11 16,1 3-1-16,1 1-5 0,4 1-4 0,1 0-4 16,3-2-5-16,1 2 13 0,2-3 6 0,3-3 8 15,5-3 8-15,2-4-1 0,0-3 4 0,0-3 5 16,0-5 13-16,33-2 6 0,-33-1 14 0,27 0-1 16,-27 0 1-16,29 0 4 0,-29 0-6 0,29-23-4 15,-14 23-12-15,-1 0-10 0,-1-18-2 0,-1 18-1 16,-4 0-4-16,3 0-7 0,-3-14-7 15,-4 14-12-15,-4 0 4 0,2 0 4 0,-2 0 3 16,0 0 4-16,0 25 3 0,0-25-8 0,0 30-18 16,0-10-8-16,0 1-9 0,0 0 4 0,0 0 14 15,0-5 7-15,0 0 6 0,0-3 7 0,0-3 7 16,0-10 3-16,0 6 2 0,25-6-2 0,-25 0-4 16,23 0 17-16,-9-31 11 0,7 31 9 0,-3-42 15 15,5 14-5-15,0-6 25 0,0-5-1 0,3-4 7 16,-3-5 15-16,4-2-22 0,-4 1 19 0,2 1 10 15,-3-1-12-15,1 2 5 0,0 3-2 0,-3 2-9 16,-1 5 8-16,-4 3 3 0,-1 2-14 0,-2 2-12 16,-3 6-5-16,-3 3-15 0,0 7-15 15,-4 4-17-15,0 2-26 0,0 3-16 0,-2 2 2 16,0 3 7-16,0 0 6 0,0 28 8 0,0-28-4 16,-22 44-4-16,22-12 12 0,0 10-2 0,-29 8-23 15,29 6-19-15,-19 7-42 0,19 7-33 0,-14 2-23 16,14 1-45-16,-15 1-41 0,15 1-41 0,-14-6-36 15,5-3-26-15,1-8-55 0,-4-6-114 0,3-9-177 16,-1-10 94-16</inkml:trace>
  <inkml:trace contextRef="#ctx0" brushRef="#br0" timeOffset="46966.32">13203 8647 2653 0,'25'-27'4'0,"-25"2"15"0,0 2 19 16,22 7 12-16,-22-1-6 0,0 4-15 0,15 6-22 15,-15 3-13-15,0 4 1 0,0 0 4 0,0 0 1 16,-27 0-3-16,27 27 1 0,-31-27-3 0,31 28 1 16,-37-10 0-16,16 4 0 0,0-1 0 0,1 2 4 15,3-1 0-15,5 2-3 0,-1-2-4 0,13-1-6 16,-10-1-2-16,10 0 6 0,0-4 0 0,0-2 5 16,31-3 10-16,-31-1-5 0,41-2 5 0,-16-6-4 15,4 0 4-15,0-2 26 0,0 0 12 0,2 0 27 16,0 0 13-16,-2-31 4 0,-4 31 8 15,2-25-9-15,-7 25 5 0,-1-30-4 0,-1 12 5 16,-3 1 11-16,-1-1-3 0,-3-2-14 0,-1 2 1 16,-2 0-14-16,1 0-1 0,-1 3 16 0,-4-2-6 15,2 3 7-15,-2 1-2 0,-2 2-6 0,0 1-15 16,1 4-12-16,-1 1-22 0,0 2-21 0,-2 1-12 16,2 2-13-16,0 0-3 0,-2 0-3 0,0 0 6 15,0 0 4-15,0 32 7 0,0-11 2 0,0 3 2 16,0 9-16-16,0 4-35 0,0 5-27 0,0 3-36 15,-19 1-21-15,19 0-34 0,0-3-40 0,-14-2-48 16,14-3-32-16,-15-5-14 0,5-4-8 16,0-5-45-16,-1-6-102 0,-1-7-180 0,1-8 82 0</inkml:trace>
  <inkml:trace contextRef="#ctx0" brushRef="#br0" timeOffset="47097.74">13589 8248 3064 0,'25'-18'-6'0,"-4"0"-1"0,-3 5-13 16,-3 3-43-16,-3-1-29 0,-4 7-22 0,-8 4-31 16,0 0-22-16,0 25-71 0,0-25-152 0,-24 37-212 15,24-14 66-15</inkml:trace>
  <inkml:trace contextRef="#ctx0" brushRef="#br0" timeOffset="47874.01">13610 8714 3229 0,'25'0'16'0,"4"-25"7"0,0 25 33 0,-3-21 58 15,-1 21 22-15,0-23 26 0,-6 23-24 0,-5-16-56 16,-6 16-41-16,-1 0-36 0,-7 0-18 0,6 0-3 16,-6 0-20-16,0 0-2 0,0 0 10 0,0 0-2 15,0 0 21-15,0 25-1 0,0-25-19 16,0 26-5-16,0-26-17 0,-19 32-13 0,19-18 0 15,0-14 0-15,0 21 14 0,0-21 19 0,0 10 25 16,-12-10 12-16,12 0 3 0,0 0 1 0,0 0-18 16,0-26-10-16,0 26 0 0,0-36 0 0,0 13 11 15,0-4 5-15,0 0 3 0,20-3 0 0,-20 2 8 16,0 1 16-16,0 4-1 0,0 1 4 0,13 3 1 16,-13 3-10-16,0 5-5 0,0 1-3 0,0 7-11 15,0-1-9-15,0 3 3 0,0 1-5 0,0 0-1 16,0 0 6-16,0 23-4 0,-23-23 4 0,23 34 5 15,0-11-1-15,-25 6-1 0,25 3 1 0,0 3 2 16,-16 2-5-16,16 3 5 0,0 1 1 0,-8-2-3 16,8-2-7-16,0-3-23 0,0-2-10 15,0-5-9-15,0-4 10 0,0-5 24 0,0-4 10 16,0-5 14-16,0-2 2 0,0-7-2 0,0 0 0 16,31 0-2-16,-31 0 16 0,31-21 17 0,-11 21 11 15,3-24 21-15,0 24-2 0,-1-32-8 0,3 14 4 16,-2 1-15-16,-2-1-9 0,-1-2 10 0,-1 4-10 15,-3-2 4-15,1 1-3 0,-7 3-7 0,3 2 0 16,-7 2-12-16,-2 1-6 0,0 1-10 0,-2 4-11 16,-2 4-1-16,0-3 1 0,0 3-8 0,0 0 3 15,0 0-1-15,0 0-2 0,0 0 5 16,0 0-2-16,-20 22 2 0,20-22-1 0,0 18-12 0,-29-18-4 16,29 26-10-16,-21-13 1 0,21 4 7 15,-17 0-6-15,17-2 7 0,-14 2-3 0,14-2 5 16,-10 0 7-16,3 0-10 0,7-2-13 0,-8 0-3 15,6-2 0-15,0-2 6 0,-2 0 16 0,2 0-2 16,0-2 2-16,0-2 9 0,-2-1 4 0,2 0 8 16,2-3 12-16,-3-1 6 0,1 0 11 0,2 0 5 15,0 0-11-15,0 0-2 0,0-30-12 0,0 30 32 16,0-36 14-16,27 12 3 0,-27-5 2 0,21-3-27 16,-21 0-11-16,31 0 4 0,-10-3 15 0,-1 3 2 15,1-1 3-15,2 3 2 0,-1 3-5 0,1 1-6 16,-2 5 0-16,0 5-16 0,-5 1-23 15,-1 8-6-15,-3 3-3 0,-4 4-1 0,-2 0 3 16,-4 28 8-16,1-3-1 0,-1 7-11 0,-2 7-30 16,0 6-31-16,0 6-34 0,0 2-32 0,0 2-15 15,0 1-26-15,0-1-42 0,0-5-27 0,0-1-43 16,-36-5-56-16,36-6-99 0,-33-8-180 0,33-4 90 16</inkml:trace>
  <inkml:trace contextRef="#ctx0" brushRef="#br0" timeOffset="48082.27">14304 8377 3395 0,'29'-41'31'15,"-2"4"53"-15,-2 10 34 0,-4 5 23 0,-1 4-35 16,-5 5-64-16,-5 3-43 0,-6 8-19 0,-4 2-1 16,0 0 12-16,0 27 30 0,0-3 3 0,0 8 10 15,-31 9-1-15,31 10-23 0,-22 9-1 0,22 6-7 16,-31 7-1-16,31 4-33 0,-29 4-41 0,16-5-49 15,-1 1-51-15,-1-4-34 0,1-2-53 0,4-4-42 16,-1-6-58-16,3-3-86 0,2-8-163 0,0-5 31 16,1-9 112-16</inkml:trace>
  <inkml:trace contextRef="#ctx0" brushRef="#br0" timeOffset="48581.23">14156 8710 2747 0,'18'-20'46'0,"-1"1"27"0,-3 2 52 0,-1 2 49 16,-3 0 6-16,-2 1 7 0,-4 4-30 0,-4 5-36 16,2 0-48-16,-2 2-39 0,0 0-21 0,0 3-21 15,0 0-3-15,0 0 7 0,0 0-1 0,0 0 7 16,0 0-5-16,0 30-3 0,-20-30 0 0,20 23-1 15,0-23 5-15,-25 27 1 0,25-14-2 0,0 2 1 16,-14 0-2-16,14-3 4 0,0-2 4 0,0-2 21 16,0 0 66-16,0-4 51 0,0 0 62 15,0-4 25-15,0 0-64 0,0 0-55 0,0 0-62 16,31 0-38-16,-31-29-2 0,39 29 6 0,-12-27 2 16,2 9-9-16,2-1 5 0,0 1-2 0,6-3-7 15,-4 2 4-15,0 0-9 0,-2 1-8 0,-2 3 8 16,-4 0-7-16,-3 2 5 0,-1 4-42 0,-4 2-51 15,-5 1-70-15,-4 3-102 0,1 3-89 0,-3 0-16 16,-6 0-23-16,0 0-41 0,0 36-110 0,0-15-221 16,-25 2 97-16</inkml:trace>
  <inkml:trace contextRef="#ctx0" brushRef="#br0" timeOffset="49795.54">8252 9224 1353 0,'-37'0'15'0,"10"10"7"16,2-10 22-16,0 8 34 0,-4-3 25 0,5-2 19 15,-1-1 1-15,4 2-15 0,0-2-18 0,3 1 1 16,3 0-5-16,1 0-3 0,3-2-12 15,5 0-16-15,2-1-5 0,-2 2 1 0,6-2 18 16,0 0 10-16,0 0 10 0,0 0-7 0,0 0-26 16,25 0-17-16,-25 0-23 0,45 0-2 0,-10 0 15 15,15 0 16-15,8 0 24 0,18 0 8 0,9-17 3 16,14 17-13-16,11 0-22 0,14 0-17 0,21-12-21 16,18 12-7-16,23 0-2 0,21-9-2 0,16 9 20 15,19 0 18-15,20-4 25 0,13 4 20 0,6 0 2 16,3 0 4-16,-3-2-16 0,4 1-6 0,0-1-12 15,-8-1-8-15,-8 0-3 0,-7 0-7 0,-3-2 9 16,-11 0 2-16,-8-5 3 0,-21 2 5 0,-15-2-11 16,-15-2-11-16,-14-1-8 0,-16-1-11 0,-14 0-6 15,-17 2-2-15,-14 3-5 0,-11 0 4 0,-10 2-3 16,-8 3-2-16,-17 2-2 0,-8 2-2 16,-14 0-64-16,-11 0-68 0,-14 0-34 0,-7 0-43 15,-10 0-3-15,-4 24-10 0,0-24-57 0,0 25-77 16,-39-9-126-16,14 1-222 0,-6-1 81 0,-8 0 121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2:53:29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16859 4474 1076 0,'-2'0'48'16,"0"0"25"-16,0 0 25 0,2 0 24 0,0 0-26 16,0 0-2-16,0 0-3 0,0 0-1 0,0 0 1 15,0 0-3-15,0 0-6 0,0 0-5 0,0 0-4 16,0 0-6-16,0 0-3 0,0 0-5 0,0 0-11 15,0 0-12-15,0 0-6 0,0 0-10 0,0 0-7 16,0 0 2-16,0 0-1 0,0 0-4 0,0 0 1 16,0 0 3-16,0 0-9 0,0 0 5 0,0 0-1 15,0 0 0-15,0 0 11 0,0 0 9 0,0 0 7 16,0 0 12-16,0 0 10 0,0 0-2 0,0 0 8 16,0 0 0-16,0 0-6 0,0 0 7 0,0 0-9 15,0 0-3-15,0 0-2 0,0 0-11 16,0 0-13-16,0 0-15 0,0 0-10 0,23 0-8 15,-23 0 0-15,0-18 6 0,0 18-2 0,19 0 2 16,-19 0-1-16,14-14-3 0,-14 14 1 0,12 0-3 16,-12 0 0-16,11-7-1 0,-11 7 3 0,8 0-2 15,-2 0 8-15,0 0-4 0,1 0-1 0,1 0 1 16,0 0-3-16,-4 0 3 0,0 0-6 0,3 0 4 16,-7 0-1-16,4 0 1 0,-4 0-2 0,2 0 1 15,0 0 2-15,-2 0-6 0,2 0 7 16,-2 0 2-16,2 0-2 0,-2 15 3 0,2-15 0 15,-2 0-4-15,4 13 0 0,-2-13 4 0,0 11-2 16,3-5 4-16,-1 0 0 0,-2 0-1 0,2-1 2 16,-2 0-4-16,2-1 0 0,0 0 0 0,-4 0 0 15,2-1 0-15,-2-1-1 0,0-1 1 0,0 1 0 16,0-1-1-16,0 0 4 0,0-1-4 0,0 2-10 16,0-2-11-16,0 0-6 0,0 0-7 0,0 0 5 15,0 0 1-15,0 0 0 0,0 0-8 0,0 0-17 16,0 0-22-16,0 0-31 0,0 0-24 0,0 0-14 15,0 0-22-15,0 0-6 0,0 0 7 0,0 0 5 16,0 0 5-16,0 0-13 0,0 0-25 0,0 0-36 16,0 26-52-16,0-26-30 0,0 0 57 15</inkml:trace>
  <inkml:trace contextRef="#ctx0" brushRef="#br0" timeOffset="476.18">16833 4481 1684 0,'4'-1'25'0,"0"0"8"0,-4 1 17 0,2-2 12 16,0-1-5-16,0 3 17 0,0-3 1 0,-2 3 3 15,4-2-8-15,-2 1-12 0,2-3-12 0,-1 3-13 16,3-2-2-16,-2 0-13 0,0 2-6 0,0-2-1 16,0 2-15-16,2-1 7 0,1 0-6 0,-1 0 0 15,0 0 1-15,0 1 2 0,0 0 4 0,-1 1 0 16,1 0 2-16,2 0-6 0,-2 0 0 0,0 0 1 15,5 0-3-15,-1 0 8 0,3 0-3 16,-3 0 2-16,0 0-1 0,-2 18-8 0,1-18 5 16,-3 0-5-16,2 0 6 0,-6 0-3 0,-2 0-3 15,6 11 1-15,-6-11-9 0,3 0 9 0,-1 0-3 16,-2 0 3-16,0 6 6 0,0-6-4 0,0 3 1 16,0-2 1-16,0 2 0 0,0-1-6 0,0-1 4 15,0 4-1-15,0-2 0 0,0 0 5 0,0-1 0 16,0 2-7-16,0 0-36 0,0-1-54 0,0 0-59 15,0 2-83-15,0-1-80 0,0 1-111 0,0-1-22 16,-19 0 89-16</inkml:trace>
  <inkml:trace contextRef="#ctx0" brushRef="#br0" timeOffset="25538.56">16396 13412 3236 0,'25'-5'35'0,"4"-2"29"0,0 0 40 0,-6-1 40 16,0 0 8-16,-5-3 1 0,-1 5-18 16,-7 3-28-16,-4 1-43 0,-2 1-29 0,-4 1-24 15,0 0-17-15,0 0-2 0,0 0-1 0,0 0 6 16,0 0 9-16,-29 21 2 0,29-21 2 0,-41 27-5 16,14-11-3-16,-6 5-1 0,-4 1 0 0,0 0-2 15,0 1 0-15,-1-2-1 0,5 0 0 0,4 0 1 16,4-2-4-16,5-1-2 0,3-2 0 0,7-1 2 15,2-2 3-15,4-3 3 0,4 2 9 0,0-2 40 16,0-1 34-16,0 0 32 0,37 3 36 0,-37-2-4 16,45 1 5-16,-16 1 5 0,0 0-7 0,4-1-6 15,2-1 7-15,0 0-11 0,-1-2-4 0,-6-1-13 16,3 1-28-16,-6-3-26 0,0 0-35 0,-6 0-10 16,-3-1-14-16,-5 0-19 0,-3 1 1 15,0 0 3-15,-4 2 1 0,-2 1 17 0,-2 2-8 16,0 1-8-16,0 5 2 0,0-1 1 0,-22 1 7 15,22 4 3-15,-36 1 1 0,16-2-4 0,-3 2-2 16,-4-2-4-16,0 2-7 0,-2 1-109 0,0-2-71 16,5-2-89-16,-1 2-81 0,0-4 32 0,2 0-2 15,3-3 4-15,1 0-15 0,2-4-11 0,1 0-8 16,3-4-14-16,-1-2-53 0,2-3-127 0,1 0-140 16,-3 0 100-16</inkml:trace>
  <inkml:trace contextRef="#ctx0" brushRef="#br0" timeOffset="26028.08">17105 13788 2907 0,'5'0'32'0,"-3"0"38"16,2 0 38-16,-2 0 40 0,2 0 4 15,-2 0-5-15,2 0-10 0,-4 0-17 0,0 0-14 16,0 0-17-16,2 0-14 0,-2 0-12 0,0 0-12 16,0 0-12-16,2 0-9 0,-2 0 0 0,0 0-13 15,0 0 3-15,0 0-8 0,0 0-6 0,0 0-1 16,0 0-11-16,0 0 0 0,0 0-4 0,0 0 1 15,0 0 12-15,0 0-1 0,0 19 1 0,0-19 2 16,0 23-4-16,0-6 2 0,0 1-2 0,-25 1 2 16,25 2-4-16,0-2 1 0,-16 2 0 0,16-2 2 15,-19 3-1-15,5-4-8 0,1-1-32 0,-3 1-25 16,1-4-17-16,-3-1-12 0,1-2 24 0,5-4 16 16,-7-3 23-16,5-2 16 0,-1-2 10 0,1 0 6 15,-1 0-3-15,3-28 2 0,-2 28-1 16,-1-35-4-16,7 15 5 0,2-5-2 0,1 0 2 15,3-2 13-15,2 0 2 0,0 1 4 0,0 0-1 16,34 1-10-16,-34 1-6 0,26 1-5 0,-26 2-4 16,38 2-1-16,-20 1-35 0,3 2-56 0,2 4-72 15,-3 4-98-15,3 1-83 0,4 5-117 0,-6 2-219 16,-1 0-33-16,1 0 118 0</inkml:trace>
  <inkml:trace contextRef="#ctx0" brushRef="#br0" timeOffset="26694.99">17626 13327 2921 0,'4'-1'21'0,"-1"1"23"16,-1 0 27-16,0 0 32 0,-2-2 7 15,0 2 3-15,0 0-7 0,0 0-22 0,0 0-21 0,0 0-28 16,0 0-18-16,0 0-7 0,0 0 4 15,0 0 16-15,0 0 3 0,-31 0 1 0,31 0-14 16,-31 0-12-16,12 0-5 0,-2 0-1 0,1 15 2 16,1-15 1-16,-2 0-1 0,5 0-5 0,-1 0 3 15,3 0-2-15,1 0 7 0,3 0 35 0,4 0 36 16,-2 0 29-16,6 0 35 0,0 0 3 0,2 0-4 16,0 0 13-16,0 0 1 0,0 0-2 0,0 0 0 15,0 0-16-15,0 0-24 0,0 0-40 0,0 0-25 16,0 0-36-16,0 0-27 0,0 0-2 0,0 0-15 15,0 0 4-15,0 0 24 0,0 0 6 0,0 29 8 16,0-10 5-16,0 5-12 0,0 6-4 16,0 4-6-16,-19 7 10 0,19 2-4 0,0 1 10 15,0 1 0-15,-19 3-8 0,19-1-1 0,0-1-61 16,0 1-41-16,0-1-39 0,0-1-50 0,0-2-12 16,0 0-32-16,0-3-69 0,0-2-63 0,0-1-61 15,0-3-56-15,0-3-87 0,0-2-170 0,19-7 63 16,-19-3 136-16</inkml:trace>
  <inkml:trace contextRef="#ctx0" brushRef="#br0" timeOffset="26906.33">17074 13937 3425 0,'23'-4'29'15,"0"0"28"-15,0-1 44 0,-3 0 54 0,5 0 13 16,-6-2 6-16,-1 2-27 0,-1 1-49 0,-1 2-38 15,1-3-32-15,-1 2-12 0,3-1-8 0,0 0-3 16,-1 1-4-16,5-1-1 0,0 2 3 0,2-1-7 16,-3 0 7-16,-1-1-10 0,0 0-38 0,-1 2-42 15,-1-2-86-15,-3 1-102 0,-1-1-97 0,-3 2-102 16,1-2-205-16,-5-1-159 0,0-2 134 0</inkml:trace>
  <inkml:trace contextRef="#ctx0" brushRef="#br0" timeOffset="27342.16">17835 13425 3350 0,'15'-23'72'0,"-3"-2"79"0,-4 1 83 16,3 3 72-16,-3-2 3 0,2 3 0 15,-4 4 19-15,-1 4 22 0,-1 4 7 0,-2 3-32 16,0-1-66-16,0 2-76 0,-2 0-70 0,0 2-48 16,0 0-33-16,0 1-27 0,0 1-19 0,0-1-4 15,0 1-4-15,0 0 8 0,0 0 12 0,0 23-4 16,0-23 6-16,0 34 0 0,-21-10-4 0,21 7 8 16,0 2-3-16,-27 8-1 0,27 1 3 0,-18 0-7 15,18 3 5-15,-19 1 3 0,19 1 0 0,-16-1 0 16,7-2 0-16,-3 1-5 0,0-3-3 0,-3 0 1 15,1-1-8-15,-3-4 1 0,0-2-37 0,1-5-22 16,-1-1-19-16,3-2-20 0,2-6 17 0,-1-5 18 16,7-2 24-16,-2-4 19 0,4-5 34 0,1 0 12 15,3-4-1-15,0-1 4 0,0 0-19 16,0 0-1-16,0 0-15 0,36 0-19 0,-36 0-13 16,41-23-45-16,-16 23-45 0,6 0-40 0,0-20-36 15,0 20-26-15,0 0-5 0,2-18-20 0,-4 18-40 16,-2-12-39-16,-3 12-69 0,-3-13-67 0,-6 7-115 15,-1-1-206-15,-6-2 71 0,-6-1 145 0</inkml:trace>
  <inkml:trace contextRef="#ctx0" brushRef="#br0" timeOffset="27527.15">17506 13830 3263 0,'0'0'33'0,"0"0"42"0,27 0 64 16,-27 0 58-16,46-23 13 0,-23 23-6 0,5 0-43 15,-1-23-34-15,0 23-36 0,2-13-26 0,-2 13-22 16,0-14-20-16,0 14-12 0,-4-12-10 0,1 12-2 16,-3-11-27-16,-2 7-57 0,1-1-68 0,-1 0-82 15,2 1-84-15,-3 1-70 0,-1-1-80 0,1 3-146 16,1-2-201-16,2 0 129 0</inkml:trace>
  <inkml:trace contextRef="#ctx0" brushRef="#br0" timeOffset="28123.42">18120 13678 3423 0,'0'0'60'0,"29"0"80"0,-29 0 73 0,25-23 69 15,-25 23 3-15,23-18-28 0,-23 18-29 0,0 0-46 16,0 0-56-16,10-14-49 0,-10 14-54 0,0 0-28 16,0 0-10-16,0 0-13 0,0 0 16 0,0 0 1 15,0 0 5-15,0 0 11 0,0 27-10 0,-29-27 1 16,29 28 5-16,0-6 0 0,-20-1 0 0,20 2 2 15,-17 3-9-15,17 0-26 0,0 2-33 0,-14-1-27 16,14 1-32-16,0-4-1 0,0 0 15 16,0-3-7-16,0-1 0 0,0-8 6 0,0-1 5 15,0-2 30-15,0-2 38 0,0-4 24 0,0-1 27 16,0-2-2-16,0 0-26 0,0 0-14 0,0 0-21 16,0-22 0-16,0 22 25 0,24-25 1 0,-24 25-8 15,19-36 0-15,-19 16-5 0,0-3 6 0,19-2 19 16,-19 1 8-16,14-1 6 0,-14-2-2 0,8 3 2 15,-8-1-1-15,7 3-3 0,-7-1 5 0,6 4 0 16,-6 2 15-16,0 4 14 0,0 3 10 0,4 2-4 16,-4 2-16-16,0 3-20 0,2 2-18 0,-2 1 2 15,2 0-4-15,-2 0 11 0,6 0 2 0,-2 21 2 16,3-21 4-16,-3 30-8 0,4-10 5 0,0 3-1 16,5 3-5-16,-5 3-7 0,0-3-11 0,-2 0-14 15,3 1-15-15,-3-4-12 0,2 0-13 16,-4-2-11-16,-2-5-3 0,2-1 1 0,1-3 12 15,-5-4 29-15,0 0 27 0,0-5 21 0,0-2 14 16,0-1-1-16,0 0-7 0,0 0-1 0,0-24-3 16,0 24 0-16,0-33 9 0,0 12 11 0,-21-3 10 15,21-4 17-15,0-1 15 0,0-1-4 0,0 0 7 16,0 0 3-16,0 2-8 0,25 1-5 0,-25 0-13 16,25 4-16-16,-25 5-15 0,26 2-5 0,-11 4-10 15,1 6-6-15,-1 5 4 0,3 1-1 0,-3 0 8 16,1 31 0-16,-1-9 0 0,-1 6-3 0,-3 4-23 15,3 6-32-15,-8 3-42 0,-1 0-43 16,-1 4-40-16,-4-1-49 0,0 1-54 0,0-2-105 16,0 0-147-16,-31-4-79 0,31-2 97 0</inkml:trace>
  <inkml:trace contextRef="#ctx0" brushRef="#br0" timeOffset="28682.57">18767 13704 2468 0,'31'-28'27'16,"-4"-1"43"-16,-2 1 36 0,-8 5 12 0,1-4-25 15,-7 6-42-15,-5 3-38 0,-2 6-13 0,-4 1-4 16,0 4-1-16,0 3 1 0,-31 1 2 0,31 3-2 16,-33 0 3-16,33 0-4 0,-46 25 1 0,24-25 3 15,-3 33-3-15,2-13 4 0,-2 4-2 0,5-1 2 16,1 0-4-16,0 1-1 0,3 0-6 0,1-1 0 15,3-2 3-15,2 1-3 0,1-5 6 0,1 1-5 16,6-5-4-16,-2 0 7 0,4-3 4 0,0-3 6 16,0-2 6-16,0-2-3 0,0-2 0 0,23-1-2 15,-23 0 2-15,20 0 7 0,-20 0 3 16,25-23 15-16,-25 23 2 0,25-26 9 0,-13 26 18 16,3-33 8-16,-1 12 2 0,-3 0 14 0,-1-2-10 15,0 0-7-15,-1 1 22 0,-3 1-6 0,0 1 5 16,-2 6-7-16,0-1-27 0,2 6-26 0,-6 2-29 15,2 3-15-15,1 4-9 0,-3 0 7 0,0 0 8 16,2 0 10-16,0 40 8 0,0-21-3 0,2 8-3 16,0 4-1-16,4 4-4 0,-2 1-4 0,5 4-12 15,-5-3-22-15,2 0-22 0,1-2-27 0,-1 1-7 16,-2-5-4-16,2 0 5 0,-2-5-2 0,1-3 4 16,-1-4 10-16,-2-4 24 0,2-4 36 0,-4-3 23 15,2-3 11-15,1-4-1 0,3-1 1 16,-2 0 21-16,4 0 27 0,3 0 22 0,1-28 22 15,3 28 8-15,-1-21 6 0,3 21 1 0,-3-24-5 16,3 24-24-16,-4-22-29 0,1 22-28 0,-1-18-22 16,-1 18-9-16,-2-14-10 0,-1 14-3 0,1-6 2 15,-2 6-19-15,1 0-24 0,3 0-30 0,-1 21-28 16,-1-21-27-16,3 30-14 0,1-11-27 0,-1 3-21 16,-1 2-20-16,0-1-48 0,1 1-63 0,-5-2-115 15,3-2-123-15,-5-2 92 0</inkml:trace>
  <inkml:trace contextRef="#ctx0" brushRef="#br0" timeOffset="28870.38">19342 13865 3276 0,'0'-28'60'0,"31"3"88"0,-31-2 92 16,35 8 77-16,-18-3 5 0,-17 4-41 0,27 5-77 16,-27 3-72-16,10 5-72 0,-10 2-53 0,0 1-19 15,0 2-2-15,0 0 3 0,-29 23 8 0,4-23 5 16,-6 39-1-16,-10-14 0 0,-9 10 2 0,-6 5-1 15,-6 1-14-15,0 4-87 0,0 1-79 0,2 3-109 16,0-1-133-16,7 4-58 0,3-4-92 0,5 1-190 16,7 0-61-16,7-4 144 0</inkml:trace>
  <inkml:trace contextRef="#ctx0" brushRef="#br0" timeOffset="29510.56">19005 13697 2764 0,'0'-7'58'0,"0"0"55"0,17 2 50 0,-17 2 46 16,0-3-24-16,0 2-30 0,0 2-40 0,12 2-40 16,-12-1-36-16,0 1-25 0,0-2-14 15,0 2-12-15,0 0-2 0,0 0 2 0,0 0 3 16,0 0 10-16,0 30 5 0,0-30-4 0,0 35 1 15,27-12-6-15,-27 4 0 0,29 1 6 0,-11 5 0 16,3 0-3-16,0-1-13 0,-1 0-62 0,1 0-66 16,-2-1-77-16,-3-2-104 0,-3-3-81 0,-5-2-189 15,-2-5-150-15,-6-6 113 0</inkml:trace>
  <inkml:trace contextRef="#ctx0" brushRef="#br0" timeOffset="33834.21">19797 13839 2697 0,'-4'13'31'0,"2"-13"17"0,2 0 25 0,-2 0 29 15,2 0 4-15,0 0 28 0,0 0 20 0,0 0 19 16,0 7 5-16,0-7-11 0,0 0-19 0,0 0-27 15,0 0-33-15,0 2-24 0,0-2-15 0,0 0-17 16,0 1 4-16,0-1 10 0,0 3 20 0,14-3 32 16,-14 0 15-16,0 0 8 0,0 0-20 15,12 0-27-15,-1 0-26 0,1 0-30 0,5 0-9 16,3 0-5-16,1 0-7 0,8 0 3 0,0 0-2 16,2 0-2-16,2-18-33 0,-2 18-54 0,-2 0-44 15,-2 0-62-15,-2-14-36 0,-5 14-40 0,-5 0-79 16,-5 0-78-16,-2-10-94 0,-6 10-225 0,-2 0-35 15,0-9 138-15</inkml:trace>
  <inkml:trace contextRef="#ctx0" brushRef="#br0" timeOffset="34114.03">19654 14040 3302 0,'0'14'16'15,"0"-5"21"-15,0-1 37 0,21-2 44 16,-21-6 30-16,0 1 22 0,0 0 7 0,0 0-3 15,0-1-9-15,0 0-9 0,0 0-10 0,0 0-3 16,0 0 6-16,0 0 13 0,0 0-12 0,0 0-31 16,25 0-43-16,-25 0-36 0,22 0-1 0,-22 0 39 15,40-17 49-15,-18 17 34 0,3 0 8 0,4-10-36 16,-2 10-38-16,0 0-28 0,0-10-22 0,-2 10 6 16,-3-4 15-16,1 4-1 0,-6-5-1 0,-3 3-14 15,-4 0-23-15,-3 2-14 0,-3 0-10 0,-2 0 0 16,0 0-17-16,-2 0-58 0,0 0-72 15,0 0-119-15,0 0-122 0,0 0-74 0,0 0-67 16,0-3-82-16,0 3-93 0,-19 0-201 0,19 0-121 16,0 0 199-16</inkml:trace>
  <inkml:trace contextRef="#ctx0" brushRef="#br0" timeOffset="57887.07">20983 11750 1528 0,'0'-25'-57'0,"-45"1"-62"0,45 3-72 0,-39 5-131 15,20-1-3-15,0 9 62 0</inkml:trace>
  <inkml:trace contextRef="#ctx0" brushRef="#br0" timeOffset="59524">21128 13600 4024 0,'23'0'39'0,"-23"11"13"15,14-11 14-15,-14 0 20 0,11 0-9 0,-11 0 17 16,0 0 16-16,0 0 5 0,0 0-16 0,0 0-24 15,0 0-27-15,0 0-26 0,0 0-18 0,0 0-2 16,0 0-8-16,0 0-1 0,0 0-3 16,0 0-4-16,0 0-6 0,0 0-20 0,0 0-8 15,0 0-6-15,0 0 6 0,0 0 15 0,0 0 12 16,0 0 2-16,0 0 3 0,0 12 5 0,0-12 4 16,16 0 5-16,-16 0 7 0,0 0 0 0,21 0 4 15,-21-23 14-15,16 23 6 0,-5-22 15 0,-3 22 16 16,-2-26-5-16,-2 26 0 0,2-27-4 0,-1 13-13 15,-3-2-4-15,2 0 1 0,-4-1 3 0,0 2-11 16,0-3-2-16,0-2-13 0,0 2-15 0,0 0 0 16,-31 0 0-16,31 2-18 0,-33 0-10 0,16 4-3 15,-1 1-17-15,-3 2-3 0,-2 5 11 0,0 4-3 16,1 0 3-16,-1 0 6 0,0 28-13 0,3-28-4 16,1 42-5-16,2-14 11 0,1 1 10 15,3 5 4-15,3-2 16 0,2 6 5 0,4-2 0 16,-2 1-14-16,3-1-8 0,3 0-3 0,0-1-1 15,0-3 14-15,0-4 11 0,0-1-2 0,25-1 3 16,-25-4 2-16,0-4-8 0,21-3 4 0,-21-2-7 16,0-4-14-16,21-1-41 0,-21-4-66 0,18-2-92 15,-5-1-85-15,-1-1-93 0,2 0-197 0,3 0-181 16,2 0 108-16</inkml:trace>
  <inkml:trace contextRef="#ctx0" brushRef="#br0" timeOffset="61078.36">21577 13120 2860 0,'6'-9'25'0,"-2"2"60"16,-2 1 53-16,2-2 50 0,0 3 21 0,-4-2-34 16,0 2-39-16,0 3-43 0,0-3-39 0,0 1-21 15,0 2-18-15,0 0-11 0,0 1-13 0,0-1-5 16,0 2 0-16,0 0 4 0,0 0 7 0,-20 0-4 15,20 0 9-15,0 23-4 0,-21-23 0 0,21 24 4 16,-19-24-17-16,9 23-22 0,10-23-8 0,-12 26-12 16,5-11-2-16,3-2 3 0,-2 1 3 0,4-1 2 15,0 0 10-15,2 0 22 0,0-3 8 16,0-1 11-16,0-4 5 0,0-1-1 0,0-2-2 16,23-2 0-16,-23 0 0 0,24 0 2 0,-24 0 11 15,36-23 21-15,-16 23 14 0,-3-19 8 0,1 19-3 16,-1-24-9-16,-3 24-5 0,1-21-9 0,-5 21 13 15,1-22 11-15,1 11 11 0,-6 1 27 0,2 0 0 16,-1-1-7-16,-1 0-1 0,-2 1-12 0,0 0-3 16,-2 3-11-16,-2 3-10 0,2 1-23 0,0-1-16 15,-2 2-11-15,0 2-4 0,0 0 0 0,0 0-6 16,0 0-1-16,0 0-5 0,0 0 2 0,0 0 3 16,0 0 10-16,0 0 0 0,0 25 3 15,0-25 1-15,0 20-8 0,0-20 3 0,0 25 1 16,0-8-2-16,-20-2 3 0,20 2 3 0,0 0 0 15,0 1 3-15,-21 1-6 0,21 1 1 0,0-1 2 16,-15 0-1-16,15 1 5 0,-8-2-8 0,8-3-6 16,-10-1 5-16,6 0-12 0,0-1-10 0,2-2-4 15,-5-2-17-15,3 0-4 0,0-2-11 0,-2 1-21 16,2-2-27-16,0-1-32 0,-3 2-18 0,-1-3-24 16,4 1-24-16,-2 0-9 0,2 0-24 0,-3-2-9 15,3 3-1-15,-2-3-17 0,0-1-41 0,2 2-68 16,2-3-80-16,2-1-19 0,-4 0 107 0</inkml:trace>
  <inkml:trace contextRef="#ctx0" brushRef="#br0" timeOffset="61366.44">21885 13264 2609 0,'18'-8'52'0,"-3"0"52"0,-3 2 53 0,-2-2 54 16,-1 0-12-16,-5 1-20 0,2 0-12 0,-4 1-15 16,0 1-8-16,-2 2-11 0,0 0-30 0,0-1-32 15,0 0-30-15,0 2-26 0,0 2-14 16,0 0-4-16,0 0-9 0,0 0 4 0,0 0-4 16,0 0-1-16,0 0 1 0,0 0 4 0,0 0 6 15,0 22 1-15,0-22 1 0,0 27 4 0,-23-7-14 16,23 3-32-16,0 0-38 0,0 1-46 0,-22 2-45 15,22-3-28-15,0 1-31 0,-15-1-34 0,15-4-28 16,-10-1-48-16,10-2-73 0,-6-4-97 0,6-4-86 16,-7-6 108-16</inkml:trace>
  <inkml:trace contextRef="#ctx0" brushRef="#br0" timeOffset="61517.7">21885 13091 3083 0,'0'-29'54'0,"33"3"51"16,-17 2 72-16,1 3 51 0,-1 1-27 0,1 3-19 15,-3 2-48-15,-3 5-44 0,-11 4-30 0,12 2-30 16,-12 1-34-16,8 2-21 0,-8 1-67 0,0 0-24 16,0 0-33-16,0 0-63 0,0 0-39 0,0 36-88 15,0-36-113-15,0 36-154 0,-22-12-138 0,22 1 112 16</inkml:trace>
  <inkml:trace contextRef="#ctx0" brushRef="#br0" timeOffset="62327.02">20648 14083 2142 0,'0'0'24'15,"0"11"8"-15,0-11 38 0,-20 0 33 0,20 7 23 16,0-7 33-16,0 0-3 0,-17 0 9 0,17 5-15 16,0-5 0-16,-10 0-1 0,10 0-5 0,0 0-7 15,0 0-13-15,0 0-12 0,0 0-16 0,0 0 3 16,0 0 1-16,0 0 6 0,0 0 17 0,0 0 24 16,0 0-11-16,0 0-31 0,0 0-41 0,31 0-55 15,-6-18-15-15,6 18 3 0,12 0 14 0,7-20 15 16,6 20-2-16,10-15 4 0,10 6-4 0,3 1 14 15,8 2 18-15,4 1 14 0,4 1 23 0,6 1 5 16,2 0-3-16,1 1-18 0,3-1-19 0,-6 3-18 16,-1-1 43-16,-9 1 54 0,-15-1 35 0,-12 0 9 15,-14-1-59-15,-13 2-59 0,-12 0-42 16,-11-1-27-16,-10 0 0 0,-4 0-8 0,0-1-37 16,0 2-61-16,0 0-110 0,0-2-99 0,0 2-69 15,0 0-39-15,0 0-42 0,-39 0-79 0,16 0-119 16,-4 0-247-16,-6 23 6 0,-2-23 187 0</inkml:trace>
  <inkml:trace contextRef="#ctx0" brushRef="#br0" timeOffset="63306.16">21089 14344 4101 0,'33'-14'70'0,"-2"2"77"15,-4-2 65-15,-7 1 81 0,1-1-1 0,-9 5 1 16,-1 1-21-16,-5 2-44 0,-6 5-58 0,0 1-77 16,0-2-44-16,2 2-49 0,-2 0-11 15,0 0-9-15,0 0 5 0,-25 0 12 0,25 0 4 16,-43 0 8-16,12 20-10 0,-6-20 4 0,-3 20-3 15,-5-20-3-15,-5 27 3 0,1-13-7 0,-3 2-11 16,0 4-29-16,5 0-10 0,-3-1-22 0,3 0 6 16,5-1 26-16,7 1 18 0,6-5 20 0,9-2-1 15,7-3 15-15,3-3 4 0,8-1 39 0,2-3 33 16,0-1-2-16,0-1-6 0,31 2-31 0,-31-2-11 16,47 1 36-16,-12-1 25 0,1 0 20 0,3 0-3 15,2 3-24-15,-2-3-26 0,-3 0-23 0,-7 0-6 16,-5 0-28-16,-3 0-11 0,-7 0 6 0,-1 0-8 15,-5 0 2-15,-8 0 2 0,8 0-15 16,-8 0-5-16,0 0 10 0,0 0 7 0,0 24 5 16,0-24 9-16,-22 31-4 0,22-8-19 0,-27 0-11 15,27 6-20-15,-37-1-22 0,14 0-5 0,-4-1-1 16,-4-1 0-16,0 0 10 0,-6 0-6 0,2-2-5 16,-3-2-1-16,1 1-11 0,0-1 8 0,4-4 13 15,2 0 13-15,2-4 25 0,8-1 13 0,1-3 7 16,7-1 8-16,3-2 4 0,6-3 4 0,2-2 12 15,2 1 49-15,0 1 21 0,0-2 7 0,0-2 12 16,39 2-23-16,-14 1 1 0,8 3 3 16,8-2-20-16,9 3-17 0,4 0-25 0,8-1-15 0,-7 2-6 15,1 1-9-15,0 0-6 0,-4 0-27 16,-7 1-95-16,-4-1-126 0,-10-4-127 0,-6 4-115 16,-2-2-73-16,-4-2-65 0,-9 3-95 0,-6-1-265 15,-2 0 126-15,-2-3 192 0</inkml:trace>
  <inkml:trace contextRef="#ctx0" brushRef="#br0" timeOffset="65015.17">21420 14648 3642 0,'10'0'62'0,"0"20"33"0,1-20 20 0,-3 0 21 16,-2 0-42-16,-2 0-2 0,-4 0 0 0,2 0-7 15,-2 0-4-15,0 0-22 0,0 0-14 0,0 0-16 16,0 0-10-16,0 0-8 0,0 0-6 0,0 0-4 15,0 0-2-15,0 0-1 0,0 0 1 0,0 0-3 16,0 0 3-16,0 0-2 0,0 0 0 0,0 0 12 16,0 0-6-16,0 0 2 0,0 18 6 15,0-18 1-15,0 0-4 0,17 0 0 0,-17 0-2 0,14 0 18 16,-14-23 27-16,19 23 21 0,-7-26 11 16,-1 26-3-16,1-33 10 0,-4 15 5 0,3-2 2 15,-3 0-5-15,-2 0-18 0,2-2-7 0,-2 2 3 16,-1-1 18-16,1 0 26 0,-4 4 9 0,0-1-13 15,0 5-26-15,0 3-44 0,-2 1-30 0,0 4-29 16,0 1-54-16,0 3-41 0,0 1-10 0,0 0 4 16,-27 0 34-16,27 0 9 0,-31 0-19 0,11 29-9 15,-5-29-8-15,-4 34 4 0,4-12 1 0,-4 1-12 16,2 4-1-16,2 2 2 0,1 1 2 0,3 1 12 16,2 0 13-16,3 2 14 0,3-3 27 15,5 2 17-15,0 0 18 0,8 1 1 0,0-3-13 16,0 0 4-16,0-1-3 0,25-2 7 0,-25-4 8 15,29-3-1-15,-29-1-4 0,26-5-12 0,-26-1-3 16,29-4-22-16,-29 0-31 0,21-6-32 0,-21-1-51 16,19 1-49-16,-19-3-55 0,14 0-109 0,-8 0-132 15,1 0-201-15,1 0 72 0,0-31 154 0</inkml:trace>
  <inkml:trace contextRef="#ctx0" brushRef="#br0" timeOffset="65734.42">21765 14187 3083 0,'0'-9'68'0,"25"0"63"0,-25 0 60 0,18 3 42 16,-18 0-38-16,19 1-37 0,-19-1-52 0,8 3-41 15,-8-1-21-15,0 4-25 0,0 0-11 0,0 0-3 16,0-1-10-16,0 0-7 0,0 1 3 0,0 0-15 16,0 0-12-16,-25 0-13 0,25 0-21 0,-18 0-5 15,18 20-11-15,-23-20-4 0,10 0 0 0,3 21-6 16,0-21 11-16,2 17 15 0,1-17 11 0,7 19 26 16,-6-6 11-16,6-2 9 0,0-3 11 15,0 2-2-15,0 0 8 0,0-2-3 0,0-2 3 16,29-2 18-16,-29-2 17 0,23-1 16 0,-23-1 12 15,25 0-8-15,-11 0-6 0,3 0-7 0,-3 0-7 16,-2-25 8-16,1 25 1 0,-3-20 16 0,1 20 1 16,-3-22-1-16,2 22-1 0,-4-22 2 0,5 22 11 15,-7-20 4-15,0 10 14 0,0 10-8 0,0-13-11 16,-2 13-18-16,-2-7-27 0,4 7-25 0,-4-3-9 16,0 3-7-16,0 0-1 0,5 0-1 0,-5 0 0 15,0 0 2-15,0 0 4 0,0 21 12 16,0-21-2-16,0 22-2 0,0-6-5 0,0 1 0 0,0 4 1 15,0 0 2-15,0 0 5 0,0-1-5 16,-27-1 1-16,27-1 4 0,0-2 0 0,-21 4-2 16,21-6 8-16,-17 2-7 0,17-2-2 0,-16 0 6 15,6 2-5-15,1-5 2 0,3 2-1 0,0-3-6 16,2 0 1-16,-2-2 3 0,1-2-3 0,3-1 7 16,-4 2-7-16,2-1 6 0,2 2-43 0,-2-2-18 15,0 1-24-15,0 1-32 0,-1 0 3 0,5 2-28 16,-6-2-32-16,2 3-26 0,0-4-22 0,0 3-19 15,-2 2-15-15,2-2-34 0,-1-1-32 0,-1 0-63 16,2 0-92-16,-2-2-99 0,4-1 96 0</inkml:trace>
  <inkml:trace contextRef="#ctx0" brushRef="#br0" timeOffset="65962.09">22023 14341 2908 0,'25'-7'46'0,"-9"-1"57"16,3 0 52-16,-4 3 42 0,-5-4-6 0,-2 3-44 16,0 2-51-16,-6 1-44 0,-2 2-43 0,3 1-20 15,-3 0-1-15,0 0-1 0,0 0-1 0,0 0 9 16,0 23 8-16,0-23 2 0,0 27 4 0,0-6 0 16,0 4-5-16,-19 4-30 0,19 3-41 15,0 0-58-15,0 3-55 0,0 1-48 0,0-2-27 16,0-3-37-16,0-1-57 0,0-3-89 0,-10-6-112 15,10-6-4-15,0-5 112 0</inkml:trace>
  <inkml:trace contextRef="#ctx0" brushRef="#br0" timeOffset="66115.08">22079 14209 3229 0,'0'-25'59'0,"35"3"74"0,-35 6 55 0,27 0 38 15,-13 1-29-15,-14 5-62 0,23 1-51 0,-23 4-41 16,6 2-33-16,-6 1-19 0,0 2-52 0,0-2-73 15,0 2-70-15,0 0-37 0,0 0-39 16,0 0-35-16,0 27-91 0,-22-27-217 0,22 32-116 16,0-15 111-16</inkml:trace>
  <inkml:trace contextRef="#ctx0" brushRef="#br0" timeOffset="68386.59">21221 13630 1466 0,'0'0'42'0,"0"0"19"0,0 0 36 0,0 0 28 16,0 0-12-16,0 0 12 0,0 0-11 0,6 0 4 15,-6 0-13-15,0 0-14 0,0 0-4 0,0 0-9 16,0 0 2-16,0 0 7 0,0 0-5 16,0 0-10-16,0 0-10 0,-20 0-15 0,20 0-16 15,0-16-8-15,-29 16-10 0,29 0-8 0,-23-18 1 16,23 18-5-16,-23-13 1 0,23 13 0 0,-16-10-3 16,16 10 4-16,-15-5-3 0,9 5-1 0,2-4 1 15,0 2-4-15,2 1 2 0,-3 1 1 0,1-1 3 16,4 1-3-16,-2 0-1 0,2 0 0 0,0 0 0 15,0 0 0-15,0 0 2 0,0 0 2 0,0 0-4 16,0 0 8-16,0 0-5 0,0 0-21 0,0 0-41 16,0 0-61-16,0 0-75 0,0 0-101 0,0 0-160 15,0 0-205-15,0 0 79 0</inkml:trace>
  <inkml:trace contextRef="#ctx0" brushRef="#br0" timeOffset="72430.58">16002 12808 2535 0,'-13'0'38'0,"13"0"38"16,0 0 33-16,0 0 38 0,0 0-9 0,0-23-9 16,0 23-12-16,0 0-16 0,0 0-13 0,0 0-17 15,0 0-17-15,0 0-17 0,0 0-22 0,0 0-13 16,0 0 40-16,0 0 49 0,0 0 18 0,0 29 25 15,0-29-31-15,0 34-28 0,0-10 12 0,0 5 3 16,0 3 9-16,0 4-2 0,0 3-10 0,-20 7 6 16,20 8-12-16,0 6-17 0,-19 8-7 15,19 5-32-15,-15 5-20 0,15 3 5 0,-16 5 17 16,10-3 14-16,-7 0 27 0,3-5-2 0,0-1-15 16,-3-4-7-16,1-3-8 0,-1 1-16 0,1-6 12 15,2 3 1-15,-1 1 10 0,1 3 26 0,0 1-2 16,3 0-7-16,3 0-6 0,-2 2 1 0,4 2 21 15,-2-4 12-15,2-2-2 0,-2-4-18 0,4-4-30 16,-6-1-10-16,1-4-6 0,-1 0 5 0,-2-5-2 16,0-2-3-16,-3-2-4 0,1-2-8 0,-2-2 2 15,-3-7 0-15,1 2 8 0,1-4 6 0,-1 0 3 16,1-4 9-16,1 0-5 0,0-1 5 0,3-1 10 16,-1-2 3-16,0-1-5 0,1-4-2 15,1-1-18-15,0-3-18 0,-3-5 2 0,5 1-8 16,0-8-4-16,0 1 9 0,4-4 2 0,-2 0 7 15,2-4 29-15,2 0 27 0,0 0 16 0,-2 0 4 16,2 0-20-16,0 0-22 0,-3 0-15 0,3 0-9 16,0 0-9-16,0 0-6 0,0 0-1 0,0 0 1 15,0 0-5-15,0 0-2 0,0 0-4 0,0 0-2 16,0 0 1-16,0 0 4 0,0 0-2 0,0 0 2 16,0 0-3-16,0 0-4 0,0 0 3 0,0 0-1 15,0 0 3-15,0 0 2 0,0 0-2 0,0 0-3 16,0 0 2-16,0 0-3 0,0 0 3 15,0 0 1-15,0 0 4 0,0 0-3 0,0 0 0 16,0 0 3-16,0 0-4 0,0 0 8 0,0 0-2 16,21 0-3-16,-21 0-4 0,29 0-2 0,-4 0 2 15,8 0 2-15,8 0 4 0,9 0-2 0,4 0-3 16,6 0 2-16,4 0-6 0,4-16-2 0,0 16 2 16,7 0-3-16,-1 0 3 0,5-11 0 0,5 11 0 15,3 0 0-15,4-9 1 0,0 9 1 0,4 0-1 16,2 0 2-16,0 0-4 0,1 0 2 0,-1 0-2 15,-2 0-1-15,0 0 3 0,-2 0 1 0,2 0-1 16,-2 0 2-16,-2 0-1 0,-4 0-1 16,4 0 5-16,-2 0 1 0,-7 0-1 0,3 0 2 15,-4 0-9-15,1 0 3 0,-3 0 3 0,2 0-2 16,-1 0 1-16,1-22-2 0,3 22 0 0,1 0-1 16,4-15 5-16,2 15-2 0,0 0-3 0,4-11 0 15,-2 11-3-15,2 0-1 0,-4 0 5 0,-2 0-1 16,-2 0 1-16,2 0 3 0,-7 0-2 0,-1 0 1 15,-2 0 3-15,-3 0-3 0,1 0-1 0,-3 0 0 16,-2 0-4-16,1 0 3 0,-3 0 3 0,-2 0 1 16,2 0-3-16,-1 0-1 0,-3 0 0 0,0 0 1 15,-2 0 7-15,-6 0 2 0,0 0-3 0,-2 0 1 16,-7 0 2-16,1 0-1 0,-3 0 6 16,-3 0-3-16,1 0 0 0,-1 0 2 0,-1-13-2 15,1 13 4-15,-1 0-3 0,-4 0 0 0,0-10-2 16,3 10-5-16,-3-6 1 0,0 6 1 0,1-7 2 15,-3 4 4-15,2 0 1 0,0-1 3 0,1 1 6 16,-1 0-2-16,2-1 3 0,-1 0-9 0,-1 0-2 16,-4 0 0-16,4-1-7 0,-2 0 3 0,1-2-7 15,-1 3-1-15,0-1 3 0,-6-1-2 0,4 1-3 16,-2 1 3-16,-4-1-1 0,-4 2 2 0,-2 1 1 16,-3-2 0-16,-5 2-3 0,1 0 0 0,-5 0 3 15,-1 1-1-15,-4 0-1 0,1 1-2 0,-1-3-1 16,0 3 1-16,-6 0 2 0,0 0 1 15,2-2 1-15,-2 2-1 0,0 0 1 0,0 0 0 16,0 0-1-16,0 0 0 0,0 0 1 0,0-1-3 16,0 1-1-16,0 0 0 0,0 0-3 0,0 0 4 15,0 0-2-15,0 0 1 0,0 0-1 0,0 0-3 16,0 0 2-16,0 0 0 0,0 0-2 0,0 0 3 16,0 0-3-16,0 0 3 0,0 0 1 0,0 0 2 15,0 0-2-15,0 0-1 0,0 0 1 0,0 0-2 16,0 0 2-16,0 0 3 0,0 0-1 0,0 0 2 15,0 0 0-15,0 0 0 0,0 0 1 0,0 0-2 16,0 0 5-16,0 0-3 0,0 0 2 16,0 0 5-16,0 0-2 0,0 0 0 0,0 0 4 0,0 0 42 15,0 0 17-15,0 0 16 0,0 0 8 16,0 0-45-16,0 0-24 0,0-19-16 0,0 19-17 16,0-24-1-16,0 24 6 0,25-30-7 0,-25 9 1 15,0-4-4-15,0 1-1 0,0 2 6 0,0-3 1 16,0-2 6-16,0 2 1 0,0 0-3 0,0 2 0 15,-25 5-5-15,25 1 3 0,0 2 2 0,0 6 0 16,-19 0-2-16,19 2-8 0,0 4-36 0,0-1-24 16,0 4-36-16,0-1-46 0,0 1-20 0,0 0-53 15,0 0-60-15,0 0-80 0,0 0-100 0,0 0-50 16,0 0-30-16,0 0-1 0,0 0 94 0,0 0 14 16,0 19 9-16,0-19-18 0,-24 19-185 15,24-19-147-15,0 23 118 0</inkml:trace>
  <inkml:trace contextRef="#ctx0" brushRef="#br0" timeOffset="88443.06">14575 14705 2760 0,'-4'1'-1'0,"2"-1"1"0,-2 0-1 0,4 0 0 15,0 0 3-15,0 0 12 0,0 0 23 0,0 0 21 16,0 0 26-16,0 0 11 0,0 0 4 16,0 0-3-16,0 0-19 0,0 0-22 0,0 0-25 15,0 0-15-15,0 0-10 0,0 0 0 0,0 0-1 16,0 0 9-16,0 0 5 0,0 0 4 0,0 0 5 16,0 0-10-16,0 0-9 0,0 0-6 0,0 0-3 15,0 0 1-15,0 0 8 0,0 0 5 0,31 0 9 16,-10 0 3-16,5 0 12 0,12 0 9 0,11 0 10 15,13 0 14-15,11 0 6 0,11 0 6 0,7 0-2 16,2 0-2-16,5 0-11 0,-8 0-8 0,-5-17-6 16,-4 17-8-16,-9 0-8 0,-12-14-3 0,-10 14-8 15,-11-9-7-15,-8 9-1 0,-6 0-9 0,-9-8-5 16,-7 8-9-16,-5-3-59 0,-4 3-48 16,0 0-55-16,0 0-56 0,0 0-32 0,-44 0-47 0,20 22-54 15,-7-22-75-15,-9 24-108 0,-9-24-173 16,-9 24 109-16</inkml:trace>
  <inkml:trace contextRef="#ctx0" brushRef="#br0" timeOffset="88774.04">14610 14677 3804 0,'36'-29'0'16,"-36"29"18"-16,41-22 38 0,-18 22 41 0,-3-28 45 15,-1 28 19-15,-5-22 0 0,1 22-5 0,-3 0-18 16,-12-12-13-16,15 12-20 0,-15 0-28 15,8 0-24-15,-8 0-27 0,0 0-19 0,0-8-8 0,0 8-10 16,0 0 6-16,0 0-4 0,0 0 1 16,-25 0 6-16,25 0-4 0,-33 30 2 0,8-30-4 15,-6 28-7-15,-4-10-8 0,-8 0-3 0,-3 0-4 16,-3 0-20-16,1 1-2 0,1-3-8 0,1 2 6 16,5-2 21-16,8-1 12 0,4 2 8 0,4-3 0 15,6-2 5-15,7-3-1 0,2-1 7 0,3-1 0 16,3-1 3-16,2-2-2 0,2-3-2 0,0 1 4 15,0 0 2-15,0 1 3 0,0 3 9 0,25 1 1 16,-25 2-4-16,43 2-1 0,-16 5-9 0,8 0-37 16,5 1-35-16,3 3-45 0,5 0-74 0,-1 1-75 15,1 2-91-15,-5 2-107 0,1 3-142 16,-7 2-279-16,0-5 126 0</inkml:trace>
  <inkml:trace contextRef="#ctx0" brushRef="#br0" timeOffset="89662.58">12614 15375 4362 0,'26'14'23'0,"-26"-1"21"0,23-4 39 0,-23-4 65 15,17-5 59-15,-17 0 91 0,0 0 76 0,14 0-7 16,-14 0-74-16,0-19-94 0,0 19-96 16,0-27-31-16,0 8 7 0,0-5-3 0,0-5-16 15,-35-7-23-15,35-1-13 0,-33-4-18 0,14-1 3 16,-3-6-7-16,1 0-5 0,2-4 7 0,-1-2-10 16,5 0 6-16,-1-5 4 0,5 2 7 0,1 2 40 15,2 2 28-15,8 4 17 0,-6 5 10 0,6 7-9 16,0 6-15-16,0 7-12 0,0 8-20 0,0 5-33 15,0 3-18-15,20 3-18 0,-20 5-3 0,21 0 6 16,-3 0-3-16,7 34 14 0,2-12 0 0,10 8-2 16,5 4 5-16,1 7-9 0,3 5-22 0,-5 3 2 15,-6 1-6-15,0 0-7 0,-6 0-6 16,-2-2-10-16,-6-2 4 0,-5 0 8 0,-3-3 30 16,-3-5-3-16,-4-1-8 0,-4-5 1 0,-2-2-1 15,0-2 18-15,0-4 11 0,-31-1-5 0,31-3 4 16,-43-2-1-16,16-1 2 0,-10-2 10 0,-7-3-1 15,-3-1-3-15,-5-3-12 0,-10-3-10 0,0 1-8 16,2-4-7-16,0 0 10 0,2-2 11 0,7 0 5 16,3 0 9-16,7 0 0 0,6 0-1 0,4-27 2 15,6 27 0-15,4-16 11 0,5 16 15 0,1-21 5 16,7 21 4-16,0-25-12 0,3 10-13 0,5-3-10 16,0-3-6-16,0-4 4 0,29-5-4 15,-29-3 2-15,48-6 1 0,-13-7-1 0,6-4 6 0,9-9 7 16,6-6 20-16,2-3 28 0,6-4 30 15,-2 2 33-15,2 0 23 0,-6 6 9 0,-2 9-5 16,-9 3-8-16,-3 9-33 0,-13 9-39 0,-7 7-32 16,-5 9-30-16,-5 3-10 0,-5 3 0 0,-5 3 0 15,-2 5 0-15,-2 1 0 0,0 3 0 0,0 0 0 16,0 0 0-16,0 0 0 0,0 23 0 0,0-23 0 16,-25 49 0-16,25-9 0 0,-41 9 0 0,10 15 0 15,-4 6 0-15,-7 10 0 0,-3 5 0 0,-3 4 0 16,3 1 0-16,-3-1 0 0,1-1 0 0,1-5 0 15,7 2 0-15,2-8 0 0,4-3-31 0,4-3-32 16,8-6-26-16,2-5-18 0,9-7-7 16,4-6-20-16,4-10-30 0,2-8-44 0,0-5-40 15,0-9-49-15,0-6-125 0,0-7-127 0,0-2-113 16,39 0-150-16,-39 0-19 0,48-29-138 0,-11 29-25 16,4-34 254-16</inkml:trace>
  <inkml:trace contextRef="#ctx0" brushRef="#br0" timeOffset="96330.33">20706 13929 1069 0,'0'0'25'0,"0"0"20"15,0 0 30-15,0 0 18 0,0 0 11 0,0 0 0 16,0 0 1-16,0 0 2 0,0 0 0 0,-29 0-3 16,29 0-18-16,-22 0-10 0,22 0-23 0,-21-14-9 15,21 14-14-15,0 0 1 0,-14 0-9 0,14 0-3 16,0 0-1-16,0 0-10 0,0 0-4 0,0 0-9 15,0 0 3-15,0 0 19 0,0 0 20 16,0 0 10-16,0 0 1 0,0 17-21 0,0-17-19 16,0 0 15-16,0 0 26 0,0 10 32 0,0-10 40 15,0 0 23-15,0 0 4 0,0 0-10 0,0 0-36 16,24 0-42-16,-7 0-34 0,6 0-22 0,8-27-2 16,10 27-2-16,4-21 1 0,7 21 10 0,10-28 8 15,6 13 3-15,7 1 3 0,3 0-1 0,7-2-11 16,2 2 3-16,8-1 4 0,0 0 6 0,6 0 1 15,1 1-4-15,3 1-8 0,7 0 5 0,-9 1 26 16,5-1 23-16,-5 2 21 0,-4-1 3 0,-8 2-12 16,-6 0-9-16,-9-1-15 0,-12 2-8 0,-4 2 0 15,-10-1-1-15,-9 0 6 0,-6 4-2 16,-10-1-12-16,-4 2-8 0,-7 1-14 0,-1 1-18 16,-11-1-3-16,0 2-15 0,-2 0-44 0,0 0-31 15,0 0-64-15,-31 0-97 0,31 0-76 0,-50 29-110 16,19-29-141-16,-10 32-224 0,2-14 66 0,-7 1 147 15</inkml:trace>
  <inkml:trace contextRef="#ctx0" brushRef="#br0" timeOffset="97095.19">20006 15411 2134 0,'-15'5'24'0,"5"1"3"0,4-4 0 15,-3 3 14-15,7-5-3 0,2 0 22 0,0 0 21 16,-2 0 7-16,2 0 2 0,0 0 3 0,0 0 8 16,0 0 6-16,0 0-1 0,0 0-4 0,0 0-16 15,0 0-10-15,0 0-22 0,0 0-22 0,23 0-13 16,-23 0-16-16,27 0 1 0,0 0 12 0,4-22 19 16,12 22 21-16,9-21 20 0,8 7 8 15,8-2-5-15,6-2-5 0,9-2-17 0,8 0-29 16,2-3-9-16,8-2-6 0,11 2 8 0,4-3 13 15,6 4 10-15,4-2 1 0,6 2 3 0,2 0 15 16,7 4-1-16,-5 0 3 0,-5 2 2 0,-9 1-4 16,-5 1 3-16,-13 2 10 0,-13 2 3 0,-11 0 3 15,-18 3 9-15,-8 0 8 0,-17 1-10 0,-6 3-24 16,-12-2-22-16,-7 5-32 0,-5-1-10 0,-5 0 2 16,-2 1-7-16,0-2-2 0,0 2-1 0,0 0-41 15,0 0-33-15,0 0-33 0,0 0-44 0,0 0-21 16,-25 0-49-16,25 0-88 0,-21 0-91 0,9 24-94 15,-7-24-187-15,3 21-164 0,-5-21 139 16</inkml:trace>
  <inkml:trace contextRef="#ctx0" brushRef="#br0" timeOffset="193442.77">16450 10723 1247 0,'0'11'26'0,"0"-11"5"16,0 0 22-16,0 0 21 0,0 0-14 0,0 0 20 16,0 0 10-16,0 0-3 0,0 0 11 0,0 0-6 15,0 0-3-15,0 0 4 0,0 0-10 0,0 0-1 16,0 0-17-16,0 0 0 0,0 0 3 16,0 0-2-16,0 0 6 0,0 0-5 0,0 0 1 15,0 0-2-15,0 0-7 0,0 0-3 0,0 0-6 16,0 0-4-16,0 0-3 0,0 0-7 0,0 0-6 15,0 0-3-15,0 0 2 0,0 0-8 0,0 0-1 16,0 0-2-16,0 0-10 0,0 0 8 0,0 0 1 16,0 0-4-16,0 0-1 0,0 0-1 0,0 0 1 15,0 0 2-15,0 0 1 0,0 0-7 0,0 0-3 16,0 0-1-16,0 0 2 0,0 0 2 0,0 0-2 16,0 0 3-16,0 0-1 0,0 0-1 15,15 0 1-15,-15 0-4 0,16 0-4 0,-1 0 2 16,1 0 0-16,7 0 7 0,2 0 9 0,2 0 7 15,8 0 2-15,0 0-4 0,4 0-6 0,0 0-2 16,1 0 5-16,3 0-4 0,-2 0 3 0,5 0-3 16,1 0-10-16,5-22 2 0,4 22-6 0,2 0-1 15,4-16 7-15,8 16 6 0,7 0 4 0,-1-16-8 16,1 16 1-16,3-13-7 0,1 7-1 0,-1-2 3 16,-1-1 3-16,-3 1 6 0,-3 0 15 0,-5-2 5 15,-4 0-4-15,-6 2-4 0,-2-1-9 16,-5 1-2-16,-3 0-2 0,-7 1-4 0,3 1-8 15,-5-1-3-15,0 2 1 0,-4 1-5 0,1 1 5 16,-3 0-1-16,-4 0 3 0,-3 1 33 0,-5-1 6 16,-6 2 8-16,-1-2 2 0,-6 3-19 0,1 0-8 15,-7-2-3-15,-2 2-3 0,0 0 7 0,0 0 10 16,0-1 12-16,0 1 9 0,0 0-3 0,0 0-7 16,0-1 1-16,0 1-1 0,0-1 0 0,0 1 1 15,0-1-7-15,0 1 0 0,0 0-1 0,0 0-4 16,0 0-3-16,0 0-7 0,0 0-13 0,0 0 0 15,0 0-11-15,0 0 0 0,0 0-4 0,0 0-3 16,0 0 0-16,0 0 3 0,0 0 2 16,0 0-7-16,0 0 5 0,0 0-8 0,0 0 0 15,0 0 3-15,0 0 10 0,0 0-4 0,0 24 6 16,0-24 1-16,0 29-9 0,-25-8 10 0,25 4-2 16,-21 1 21-16,21 6 15 0,-23 4 5 0,23 6 4 15,-20 2-11-15,7 6-12 0,3 3-11 0,2 1 7 16,4 4-5-16,-3-1-6 0,3-4 5 0,2-1-9 15,2-4-6-15,-2-2 4 0,2-4-3 0,0-5-4 16,0-5 1-16,0-4 7 0,0-4-6 0,0-8 3 16,0 0 0-16,0-9-5 0,0 0 12 0,0-2 3 15,0-4 26-15,0-1 20 0,0 0-2 0,0 0-4 16,0 0-17-16,0 0-111 0,0 0-82 16,0-19-88-16,0 19-98 0,0-19-25 0,0 19-60 0,0-29-66 15,0 13-111-15,0-2-243 0,-23-3 71 0,23 2 152 16</inkml:trace>
  <inkml:trace contextRef="#ctx0" brushRef="#br0" timeOffset="194694.03">16549 10692 2277 0,'0'-6'33'0,"0"0"16"0,0 6 19 0,0-1 20 16,0 0-12-16,0-1 6 0,0 2 8 0,0 0-1 15,0 0 4-15,0 0-5 0,0 0-19 0,0 0-7 16,0 0-15-16,0 0-13 0,0 0-11 0,0 0-10 16,0 0 10-16,0 0 54 0,0 0 22 15,0 23 7-15,0-23-11 0,0 16-49 0,0-16-13 0,0 28 2 16,0-8 7-16,0 3 2 0,0 3-1 15,0 3-6-15,0 5 0 0,0 3-6 0,-24 3 2 16,24 2 1-16,-19 1-8 0,19-2-1 0,-19-1-13 16,19 0-7-16,-16 1-8 0,5-2 1 0,3-3 4 15,0-3-2-15,2-1 2 0,0-3-1 0,1-1-2 16,1-4 0-16,0-1 1 0,0-2-2 0,2-4 3 16,0 1 1-16,0-1 1 0,0-2 1 0,2-2-2 15,-2 0 0-15,2-2 3 0,0-3 28 0,-2 3 6 16,2-4 9-16,0 0-2 0,0-3-31 15,0 0-4-15,0-1-9 0,0 0-1 0,0-2 5 16,0 0-4-16,0 1 8 0,0-1 1 0,0-1 7 16,0 1 17-16,0-1 20 0,0 0 6 0,0 1 5 15,0-1-6-15,0 0-16 0,0 0-3 0,0 0-17 16,0 0-5-16,0 0-12 0,0 0-6 0,0 0-1 16,0 0-3-16,0 0 2 0,0 0-2 0,0 0 2 15,0 0 2-15,0 0 0 0,0 0 2 0,0 0 5 16,0 0-8-16,0 0 2 0,0 0-5 0,-19 0 0 15,19 17 5-15,0-17-2 0,0 0 6 0,0 0-9 16,0 0-3-16,0 0 4 0,0 0 2 16,0 0 3-16,0 0 6 0,0 0-3 0,0 0 2 0,0 0 8 15,0 0 11-15,0 0 13 0,0 0 2 16,0 8-3-16,0-8-5 0,0 0-8 0,0 0-4 16,0 0-7-16,0 0 3 0,0 0-6 0,0 0 4 15,0 0 13-15,0 0 1 0,0 0 21 0,0 0 4 16,0 0 9-16,0 0-7 0,19 0-19 0,-19 0 0 15,33 0-23-15,-9 0-10 0,10 0 6 0,5 0-15 16,10 0 9-16,5 0-5 0,8 0-7 0,-2 0 7 16,6 0 0-16,5-19 4 0,7 19-8 0,3 0 1 15,-1-11-5-15,7 11 5 0,2 0 7 0,4-10-4 16,0 10 4-16,-6-5-4 0,-2 1 4 16,-1 0-4-16,-7 3 1 0,-5-1 14 0,-1 0 4 15,-9 2 28-15,-2-2 0 0,-1 2-12 0,-3-1-7 16,0 1-24-16,-2 0 4 0,0 0 22 0,-7 0 34 15,1 0 28-15,-7 0 9 0,-4 0 1 0,-6 0-22 16,-4 0-16-16,-8 0 3 0,-1 0-1 0,-5 0 10 16,-3 0-1-16,-4 0-8 0,0 0-10 0,-1 0-18 15,-3 0-9-15,-2-14-13 0,0 14-7 0,0 0-4 16,0 0-4-16,0 0 0 0,0 0-4 0,0 0-3 16,0 0 1-16,0 0-3 0,0 0 4 0,0 0 2 15,0 0 1-15,0 0 0 0,0 0 0 0,0 0-4 16,0 0 5-16,0 0-4 0,0 0 2 0,0 0-1 15,0 0 0-15,0 0 2 0,0 0-1 16,0 0-1-16,0 0-1 0,0 0 2 0,0 0-2 16,0 0 4-16,0 0-4 0,0 0 3 0,0 0-3 15,0 0 0-15,0 0-29 0,0 0-22 0,0 0-35 16,0 0-44-16,0 0-25 0,0 0-49 0,0 0-31 16,0 0-53-16,0 0-41 0,0 0-46 0,0 0-79 15,0 0-88-15,0 0-123 0,0 0-255 0,0 0 19 16,-19 0 187-16</inkml:trace>
  <inkml:trace contextRef="#ctx0" brushRef="#br0" timeOffset="197922.65">19607 10405 3305 0,'2'0'32'0,"2"0"19"16,-2 0 16-16,0 0 31 0,2 0-12 0,-4-20 2 16,0 20 12-16,0 0-2 0,0 0 4 0,0 0-13 15,0 0-23-15,0 0-30 0,0 0-23 0,0 0-7 16,0 0-5-16,0 0 4 0,-33 0-6 16,33 0-3-16,-50 25 9 0,19-25-6 0,-2 28 7 15,-8-9-4-15,2 2-2 0,-1 1-3 0,5 3 2 16,2 3-1-16,2 4-4 0,2-1 6 0,2 2-11 15,7 3-13-15,1 2-6 0,5 0-2 0,3 2 2 16,5-1 10-16,2-3 0 0,4 4-4 0,0-3-2 16,0-1-17-16,0-4-11 0,33-4-19 0,-33-2-15 15,27-2-3-15,-27-3-14 0,29-3-13 0,-29-3-22 16,25-3-29-16,-25-2-39 0,24-5-43 0,-11 1-89 16,-1-6-152-16,1 0-150 0,-1 0 81 15</inkml:trace>
  <inkml:trace contextRef="#ctx0" brushRef="#br0" timeOffset="198546.45">19574 10641 2938 0,'16'0'20'16,"-3"0"23"-16,-13 0 19 0,14 0 18 0,-8 0-8 16,-6 0-8-16,0 0-11 0,0 0-16 0,0 0-11 15,0 0-20-15,0 0-12 0,4 0 4 0,-4 0 21 16,0 0 28-16,0 0 10 0,0 21-5 0,0-21-17 15,0 30-20-15,0-11-4 0,0 6 3 0,0 2-1 16,0 2-2-16,0 2 0 0,0 1-5 0,0 4-1 16,0-1-1-16,0 1 1 0,0-2-4 0,0-2 0 15,0-5-2-15,0-2-2 0,0-4 4 0,0-3-1 16,0-4 4-16,0-5 4 0,0-3 7 16,0-3 5-16,0-3-1 0,-16 0-2 0,16 0-6 0,-19-26-9 15,5 26 2-15,-5-42-4 0,-2 14 1 0,1-3 1 16,-5-6-1-16,0 1 1 0,9-4 3 15,-3 2 17-15,9 3 20 0,1 2 12 0,3 4 1 16,6 2-15-16,0 3-19 0,0 3-7 0,0 4-4 16,0 3-7-16,31-1-4 0,-31 3-11 0,25 2-25 15,-25 4-33-15,25 1-42 0,-9 3-52 0,1 2-41 16,-3 0-23-16,1 0-33 0,-3 0-42 0,3 29-66 16,-5-29-152-16,2 28-121 0,-5-28 103 0</inkml:trace>
  <inkml:trace contextRef="#ctx0" brushRef="#br0" timeOffset="199255.11">19935 11175 3305 0,'23'0'33'0,"-23"0"49"16,19 0 51-16,-19 0 37 0,14-26-3 0,-14 26-19 16,0 0-36-16,0 0-21 0,0-17-24 0,0 17-30 15,0 0-17-15,0 0-15 0,0 0-10 0,0 0-1 16,0 0-3-16,0 0 0 0,0 0 7 0,-23 0-4 15,23 23-38-15,-22-23-46 0,7 28-57 0,1-8-60 16,1 2-32-16,1 0-36 0,2 3-29 0,3 2-35 16,7 2-63-16,-8 0-137 0,8-3-95 0,0 1 98 15</inkml:trace>
  <inkml:trace contextRef="#ctx0" brushRef="#br0" timeOffset="199961.89">20382 10773 2850 0,'0'0'-2'0,"8"0"-6"0,-8 0-1 0,0 0-4 16,4 0 1-16,-4 0 16 0,0 0 46 0,0 0 22 15,0 28 28-15,0-28 7 0,-27 22-23 16,27-22-5-16,-29 26-12 0,11-26-5 0,-3 22-16 16,-2-22-10-16,1 17-16 0,-3-17-8 0,-2 11-6 15,0-11 0-15,2 5 3 0,-2-5-3 0,5 0-2 16,-3 0 0-16,4 0-1 0,1-28 2 0,1 28-3 16,2-22 3-16,3 22-3 0,4-28-2 0,-1 14 0 15,7-1-1-15,-2-1 1 0,4 3-2 0,2 2 8 16,0 1-6-16,0 2 0 0,0-1-5 0,25 4-8 15,-25 1 2-15,20 2-2 0,-20-2 5 0,29 1-3 16,-10 3 5-16,-1 0 2 0,3 0-5 0,0 0 9 16,-1 0-2-16,5 35 2 0,-2-35 6 0,0 39-2 15,0-13 8-15,-3 2 9 0,1 3 3 16,-3 2-1-16,1 2-1 0,0-1-8 0,-5 0-6 16,-1 0 3-16,1-5-8 0,-2 0-6 0,-1-2 3 15,1-3-3-15,-4-3 3 0,-1-6 1 0,-1-2 5 16,-2-5 1-16,-2-1 26 0,0-3 54 0,0-2 33 15,-2-2 46-15,2 0-22 0,0 0-53 0,2 0-37 16,3-31-51-16,-1 31 1 0,0-36 0 0,2 11-3 16,1-2 5-16,1-5-2 0,-4 1 13 0,0 0 5 15,-2-2 1-15,-4 2 2 0,3 0-13 0,-3 0-11 16,0 3 2-16,0 0-2 0,0 4-2 0,0 4-14 16,-25 3-31-16,25 3-34 0,0 2-49 15,-29 4-49-15,29 3-47 0,-27 4-50 0,10 1-24 16,1 0-14-16,-1 0-20 0,-1 0-41 0,1 0-93 15,1 0-146-15,1 27 93 0</inkml:trace>
  <inkml:trace contextRef="#ctx0" brushRef="#br0" timeOffset="200231.05">20549 10419 2954 0,'17'-9'20'0,"1"0"38"16,1 0 37-16,-2 2 34 0,1-4 1 0,-1 4-26 16,-3 2-36-16,1 5-26 0,-5 0-3 0,0 0 19 15,5 0 7-15,-3 25 4 0,-2-25-14 0,5 34-18 16,-5-9-3-16,1 4-7 0,-1 6 1 0,0 5-7 16,-3 4-1-16,-3 6 0 0,-2 9-4 0,-2 5-10 15,0 5 1-15,0 3-3 0,0 3-3 0,0 2 5 16,-33 1-42-16,33-5-73 0,-27-5-75 0,27-6-90 15,-33-7-66-15,14-5-52 0,3-7-132 0,-5-6-226 16,2-6 98-16,-1-5 123 0</inkml:trace>
  <inkml:trace contextRef="#ctx0" brushRef="#br0" timeOffset="-208853.43">24456 5036 2322 0,'0'0'-1'0,"0"0"0"15,0 0-4-15,0 0 3 0,0 0 16 0,0 0 15 16,0 0 24-16,0 0 16 0,0 0 6 0,0 0 0 16,0 0-13-16,0 0-16 0,0 0-20 0,0 0-20 15,0 0-4-15,0 0-6 0,0 0 3 0,0 0 0 16,0 0 2-16,0 0 5 0,0 0 8 0,0 0 13 16,0 0 8-16,0 0 2 0,0 0-2 0,0 0-4 15,0 0-2-15,0 0 7 0,0 0 6 0,0 0 11 16,0 0 7-16,0 0 3 0,0 0 3 0,0 0-1 15,0 0-3-15,0 0-4 0,0 0-6 16,0 0-11-16,0 0-2 0,23 0-15 0,-23 0-12 16,0 0-2-16,27 0-10 0,-27 0 4 0,27 0 3 15,-9 0 9-15,3 0 1 0,2 0-4 0,-1 0 2 16,1 0-8-16,4 0-5 0,0 0 2 0,4 0 0 16,-2 0-2-16,6 0 8 0,4 0 1 0,-2 0 1 15,7 0 5-15,1 0 4 0,1 0 6 0,3 0 8 16,1 0 0-16,4 0-2 0,-5 0-7 0,9-16-3 15,0 16-8-15,2 0-5 0,6-12 3 0,-4 12-7 16,11-9 5-16,-5 9 7 0,4-6-1 0,5 1-3 16,3-1-7-16,5 3-3 0,0-3-6 0,-1 1 4 15,3 0 15-15,2-1 5 0,-2-1-2 16,-2 1 0-16,-5-2-13 0,-3 3-9 0,-1-4 1 16,-10 3 0-16,3-2 2 0,-7 0-2 0,-6 3 3 15,-3-1-3-15,-3 2 1 0,-7-1 5 0,-1 0-5 16,-3 2 5-16,-6 1-7 0,-2-1 0 0,-4 0 3 15,4 1-3-15,-8-1-3 0,-1 1 3 0,1 0-5 16,0 2-1-16,-3-1 5 0,3-1 2 0,-8 2 1 16,7 0 1-16,-5 0 1 0,6 0-2 0,-5 0 2 15,5 0-1-15,-2 0 2 0,1 0-6 0,-3 20 3 16,0-20 0-16,-1 0 2 0,5 0-3 0,-6 15 1 16,1-15 0-16,3 0-2 0,-7 0 0 15,5 9 4-15,0-9-4 0,-3 0 1 0,3 0 1 16,-3 0-6-16,-1 0 10 0,-1 0-1 0,5 0 1 15,-3 0 2-15,-1 0-10 0,5 0 3 0,-1 0 2 16,0 0-1-16,-1 0 2 0,-1 0-2 0,1 0 0 16,1-16 1-16,2 16-1 0,-3 0 2 0,5 0-3 15,-4 0 1-15,1-12 1 0,-1 12-3 0,4-8 2 16,-5 8-2-16,5-6 0 0,-4 1 3 0,-3 0 0 16,3 2-5-16,3-3 3 0,-3 2 0 0,-2 1-2 15,-1-2 3-15,-1 2-1 0,-1 1-7 0,-2 1 7 16,3-2-1-16,-3 3 5 0,-1 0-5 15,-3-1-3-15,0 1 5 0,0 0-5 0,-1 0 5 16,1 0 2-16,-4 0-6 0,0 0 6 0,-4 0-2 16,2 0-2-16,0 0 2 0,-2 0-2 0,0 0 4 15,2 0 0-15,-2 0 0 0,0 0-1 0,0 0 1 16,0 0-6-16,0 0 5 0,0 0-2 0,0 0 1 16,0 0 4-16,0 0-3 0,0 0 5 0,0 0 0 15,0 0 36-15,0 0 9 0,0 0 14 0,0 0 5 16,0 0-20-16,0 0 1 0,0 0 4 0,0 0 2 15,0 0-3-15,0 0-5 0,0 0-10 0,0 0-1 16,0 0-6-16,0 0 9 0,0 0 0 0,0 0-1 16,0-13 7-16,0 13 0 0,0 0-2 0,0 0-1 15,0 0-7-15,0 0-14 0,0 0-8 16,0 0-7-16,0 0-4 0,0 0-3 0,0 0 0 16,0 0-5-16,0 0-3 0,0 0 3 0,0 0-4 15,0 0 4-15,0 0-1 0,0 0-3 0,0 0 7 16,0 0-8-16,0 0 2 0,0 0 3 0,0 0-7 15,0 0 15-15,0 0-3 0,0 0-2 0,0 20 7 16,0-20-6-16,0 21 3 0,0-21 6 0,0 30-9 16,0-14-2-16,0 1-5 0,0 1 3 0,0 1 10 15,0 1-13-15,0 1 7 0,0 3-8 0,0-1-2 16,-22 2 15-16,22-1-3 0,0 3 0 16,0 0 1-16,0 0-5 0,0-1 7 0,-13 2 3 15,13 0 3-15,-10 1-1 0,10 0-2 0,-12 1 2 0,1-2 1 16,7 3 5-16,-4-2-4 0,-3 1-1 15,7 1 0-15,-4-2-7 0,2 0 13 0,-2 1 0 16,3-1 1-16,1 1 2 0,-2-1-5 0,2 1-1 16,0-3 2-16,0 1-5 0,0-2-3 0,-1-1 3 15,1-1-3-15,2-2 0 0,0-1-5 0,-2-3-3 16,2 2-1-16,-2-2 4 0,0 0 11 0,4-1-13 16,-4-2 5-16,4 0-5 0,-5 0-4 0,5-4 4 15,-2-1-1-15,0-2 1 0,2-3 3 16,0-2 3-16,0 1-3 0,0-2 4 0,0-2-8 0,0 0 5 15,0 0 3-15,0 0 0 0,0 0 3 16,0 0-7-16,0 0-39 0,0 0-74 0,0 0-86 16,0 0-86-16,0 0-68 0,0 0-61 0,0 0-75 15,0 0-135-15,0 0-285 0,-27-21 45 0,5 5 158 16</inkml:trace>
  <inkml:trace contextRef="#ctx0" brushRef="#br0" timeOffset="-207013.68">24471 5020 2502 0,'0'0'21'0,"0"-3"16"0,0 3 11 15,0 0 17-15,0 0-1 0,20 0 11 0,-20 0 20 16,0 0 12-16,0 0 2 0,0 0-8 0,0 0-16 16,0 0 6-16,0 0 0 0,0 0 0 0,0 22-4 15,0-22-26-15,0 22-17 0,-27-22-14 16,27 30-1-16,-18-14 4 0,18 3-4 0,-17 0 5 16,17 0 12-16,-23 6 6 0,23-1 0 0,-16 1-8 15,6 0-23-15,1 3-16 0,1 1 2 0,2-1 4 16,2 2 19-16,0-1 16 0,-1 0-4 0,1 0 7 15,4-2-9-15,-2 2-2 0,0-2 6 0,2 0-4 16,0 0-8-16,0-4-12 0,0 0-4 0,0-1-1 16,0-3 2-16,0 1-1 0,0-4-5 0,0 1-5 15,0-2 1-15,21 0-4 0,-21-2 3 16,0-1-2-16,0 0-4 0,0-1 4 0,0 0 4 16,0-3-4-16,0 2 0 0,0-2 1 0,0 1-2 15,0-2 0-15,0-1 4 0,0-1-1 0,-21 0 13 0,21-3 13 16,0 1 9-16,0-1 13 0,0-2-11 15,0 0-4-15,-10 0-10 0,10 0-9 0,0 0-2 16,0 0-2-16,0 0 2 0,0 0 2 0,0 0-5 16,0 0-3-16,0 0-2 0,0 0-3 0,0 0 3 15,0 0-9-15,-6 1-2 0,6 1-5 0,0-2 8 16,-2 3-1-16,0-1 4 0,2 2 1 0,-5 0-4 16,5 1 3-16,-2-2-3 0,0 2 2 0,2-1-3 15,-4-1 3-15,4 0 7 0,0 0 4 0,-4-2 29 16,4-1 29-16,0 2 8 0,0-2 19 0,-4 0-11 15,4 0-16-15,0 1-2 0,-2-1-6 16,2 0-9-16,0 0-1 0,0 0-8 0,0 0-11 16,0 0-5-16,0 1-9 0,0-1-9 0,0 0-5 15,0 0-4-15,0 0-4 0,0 0 0 0,0 0-4 16,0 0-4-16,0 0-1 0,0 0 9 0,0 0-8 16,0 0 4-16,0 0 4 0,0 0-1 0,0 0 10 15,0 0-1-15,0 0-8 0,0 0-4 0,0 0 4 16,0 0 4-16,0 0 5 0,0 0-5 0,0 0 4 15,0 0-3-15,0 0-4 0,0 0 12 0,0 0-9 16,0 0 1-16,0 0 12 0,0 0-4 0,0 0 7 16,0 0 21-16,0 0-5 0,0 0 12 15,0 0-1-15,0 0-8 0,0 0 0 0,0 0-1 16,0 0 1-16,0 0-5 0,0 0-8 0,18 0-15 16,-18 0-4-16,0 0-13 0,23 0 7 0,-23 0 1 15,23-18-4-15,-15 18 2 0,11 0-2 0,-5 0 0 16,3 0 4-16,5-13-2 0,-3 13 1 0,8 0-4 15,-4-9-2-15,4 9 8 0,4 0-1 0,2-6-6 16,0 6 0-16,4 0-2 0,4 0 1 0,-1 0 5 16,1 0-11-16,2 0 12 0,-5 0-1 0,1 0-4 15,-6 0 13-15,2 0-14 0,-4 0 3 16,0 0 13-16,-2 0 10 0,2 0 21 0,0 0-3 0,0 0 2 16,0-2-15-16,0 2-17 0,2 0 1 0,-6-1-9 15,4 1 4-15,-4-1-1 0,4 1 3 16,-4-3 2-16,0 3-2 0,2-1-3 0,2 0 5 15,0 1-2-15,0-2-1 0,0 2 7 0,2-1-7 16,2 1 6-16,0-1-2 0,-4 1-3 0,2 0-1 16,-2-3-6-16,0 0 4 0,-4 0-6 0,4 1-2 15,-4 0-3-15,0 1-2 0,-5-2 3 0,9 2 2 16,-8 1 1-16,8-1 4 0,-6 1-6 0,2 0 2 16,-2 0 5-16,4 0-9 0,2 0 10 0,-5 0 2 15,5 0-4-15,-4 0 4 0,4 0 2 0,-4 16-6 16,4-16 0-16,2 0 2 0,-2 0-7 15,0 0 4-15,0 0-3 0,2 9 7 0,2-9-6 16,1 0 0-16,5 0 7 0,-2 0-10 0,-2 0 5 16,9 0 0-16,-7 0-6 0,7 0 6 0,-3 0 1 15,3 0 1-15,-5 0 1 0,4 0-3 0,-1 0 6 16,1 0 0-16,-3 0 4 0,1 0 0 0,-6 0 0 16,3 0 0-16,-3-13 4 0,2 13-4 0,-2 0-1 15,-2 0-2-15,0 0-6 0,-1 0 3 0,1 0-4 16,0 0-4-16,-2 0 3 0,-2 0-3 0,-4 0 2 15,4 0 3-15,-4 0-3 0,8 0 7 0,-2 0 0 16,-2 0 1-16,4 0 1 0,2 16-5 16,7-16 1-16,-3 0-1 0,-2 0 0 0,-2 0 0 15,-1 0-3-15,1 0-1 0,-2 0 3 0,-4 0 1 16,2 0-3-16,-8 0 5 0,4 0-3 0,-6 0-1 16,1 0 6-16,-5 0-1 0,4 0-1 0,-7 0 1 15,5 0 4-15,-5 0-3 0,3 0 8 0,0 0 1 16,-7 0-4-16,7 0 4 0,-3 0-7 0,-1-16-1 15,3 16-4-15,-5 0-3 0,1 0 4 0,3 0-5 16,-3-9 3-16,-6 9 0 0,7 0-8 0,-3 0 6 16,-3-3 1-16,-3 3-6 0,2 0 8 0,0 0-2 15,-4 0-1-15,-2 0 0 0,3 0-1 0,-5 0-5 16,4 0 0-16,-4 0 4 0,0 0-3 0,0 0 7 16,0 0-1-16,0 0 1 0,0 0 0 15,0 0 0-15,0 0 1 0,0 0-4 0,0 0-3 16,0 0-17-16,0 0-103 0,0 0-118 0,0 0-164 15,0 0-119-15,-15 0-39 0,15 0-52 0,0 0-47 16,-25 0-131-16,11 20-264 0,-5-20 176 0</inkml:trace>
  <inkml:trace contextRef="#ctx0" brushRef="#br0" timeOffset="-198292.54">29948 7220 1865 0,'0'-3'48'0,"0"-2"26"0,0 3 22 0,0 0 23 15,0 0-31-15,0-1-10 0,0 3-11 0,0 0-15 16,7-1-11-16,-7 1-22 0,0 0-10 0,0 0-10 15,0 0-11-15,0 0 7 0,0 0-2 0,0 0 3 16,0 0 1-16,0 0-1 0,0 0-1 0,0 0-1 16,0 0 2-16,0 0 2 0,0 19 1 0,0-19 2 15,0 0 0-15,0 12 0 0,0-12 7 0,0 10-2 16,0-10 0-16,-13 14-2 0,13-6-25 16,0-2-16-16,0 3-30 0,0-1-25 0,-10-1-27 15,10-1-41-15,0 0-28 0,0-2-52 0,0 3-34 16,-6-3-14-16,6-2-40 0,0 1 29 0,0-3 78 15</inkml:trace>
  <inkml:trace contextRef="#ctx0" brushRef="#br0" timeOffset="-197636.04">29971 7247 1995 0,'0'-9'20'0,"11"9"17"16,-7-9 15-16,4 4 12 0,-4 2-13 0,-2 2-13 16,0-2-17-16,-2 1-13 0,0 1-11 0,0 1-6 15,0 0 4-15,0 0-1 0,0 0 0 0,0 0 4 16,0 0-1-16,0 0 5 0,0 0 2 0,0 0-6 15,-20 22 3-15,20-22-4 0,0 0 1 16,0 0 1-16,0 20-4 0,-9-20-13 0,9 0-24 16,0 9-10-16,0-9-14 0,0 0 12 0,0 6 16 15,0-6 5-15,0 6 16 0,0-4 5 0,0-1 8 16,0 2 8-16,0-3 3 0,0 0 2 0,25 0 5 16,-25 0 30-16,0 0 19 0,15 0 15 0,-15 0 13 15,0 0-22-15,16-19-11 0,-16 19 4 0,0 0-2 16,6 0 8-16,-6-15-1 0,0 15-13 0,0 0-17 15,6-13-16-15,-6 13-9 0,0 0-5 0,0-7-6 16,0 7-2-16,0-4-2 0,3 4-4 16,-3 0 5-16,0 0-4 0,0 0-2 0,0 0 1 0,0 0-5 15,0 0 3-15,0 0 3 0,0 0-3 16,0 0 5-16,0 0 2 0,0 18-2 0,0-18 4 16,0 0 2-16,0 13-4 0,18-13-4 0,-18 9-5 15,0-9-6-15,13 9 12 0,-13-9 5 0,0 4 10 16,10-4 0-16,-10 0-7 0,4 0 2 0,-4 0-1 15,8 0 9-15,-4 0 13 0,1 0 9 0,-3 0 11 16,2-22 1-16,0 22 1 0,2 0 0 0,-6-21-4 16,4 21 0-16,-2-15-6 0,0 15-7 0,-2-17-2 15,2 17-7-15,0-13-6 0,-2 13-2 0,0-5-9 16,0 5-5-16,0-4-2 0,0 3-8 0,5 1 1 16,-5 0-3-16,0 0-18 0,0 0-6 0,0 0-8 15,0 0 6-15,0 0 20 0,0 19 10 16,0-19 6-16,0 21-9 0,0-21-9 0,0 23-9 15,0-9-3-15,0-3 5 0,0-11 11 0,0 18 8 16,0-18 8-16,0 11 4 0,0-11 2 0,0 5 7 16,0-5 18-16,16 0 13 0,-16 0 3 0,0 0 1 15,0 0-13-15,0 0 6 0,10-23 13 0,-10 23 3 16,13-21-7-16,-9 21-7 0,0-26-5 0,2 26 0 16,-2-24 8-16,1 10-11 0,1 4-16 0,0 0-7 15,-4 10-7-15,2-13-4 0,-4 13-5 0,6-7-2 16,-6 7-19-16,3 0-38 0,-3 0-46 0,0 0-54 15,2 0-26-15,0 0-15 0,0 0-22 16,-2 27-63-16,4-27-167 0,0 30-145 0,2-12 74 16</inkml:trace>
  <inkml:trace contextRef="#ctx0" brushRef="#br0" timeOffset="-190639.49">29316 8077 2136 0,'-12'0'13'0,"3"0"2"0,-1 0 15 16,2 0 35-16,6 0 31 0,2 0 35 0,-3 0 29 15,1 0 9-15,2 0 0 0,0 0 5 0,0 0-1 16,0 0-3-16,0 0-15 0,0 0-11 0,0 0-16 16,0 0-14-16,0 0-9 0,0 0-9 0,0 0-10 15,0 0-24-15,21 0-17 0,-21 0-22 0,17 0-15 16,-17 0-1-16,27 0-2 0,-7 0 2 0,1 0 2 16,0 0-3-16,1 0-6 0,-3 0 1 0,4 0-1 15,-7-13 0-15,-1 13 1 0,1 0-4 0,-6 0-47 16,-1 0-45-16,-3 0-58 0,-2 0-82 0,0 0-54 15,-4 0-41-15,0 0-38 0,0 0-48 16,0 0-150-16,0 0-134 0,-27 0 95 0</inkml:trace>
  <inkml:trace contextRef="#ctx0" brushRef="#br0" timeOffset="-190407.24">29738 7945 3785 0,'14'0'5'0,"-4"0"4"0,-1 0 16 0,-1 0 35 16,-4 0 28-16,0 0 26 0,-2-18 11 0,-2 18-22 16,0 0-25-16,0 0-29 0,0 0-27 15,0 0-16-15,0 0-11 0,0 0 1 0,-20 0-2 16,20 0 4-16,-17 0 1 0,17 31-3 0,-23-31 0 16,9 36-1-16,-3-13-32 0,7 2-17 0,-2 5-41 15,1 1-47-15,3 5-38 0,4 0-59 0,4 1-49 16,-4 4-46-16,4 2-34 0,0-1-59 0,0-3-138 15,0-2-68-15,0-6 105 0</inkml:trace>
  <inkml:trace contextRef="#ctx0" brushRef="#br0" timeOffset="-190068.5">29967 8052 3620 0,'35'-12'0'16,"-2"1"18"-16,-6 3 24 0,0 0 22 0,0-4 9 15,-9 4-17-15,-5 3-26 0,-3 3-22 0,-2 2-17 16,-3 0-1-16,-5 0 3 0,2 0 5 0,0 0 12 16,0 27 1-16,0-27 1 0,0 27-1 0,0-8-4 15,-2 3-6-15,4 1 6 0,-4 3-1 0,0 0-4 16,0 0 5-16,0-1-7 0,0 1 0 0,0-2 7 16,0 1-8-16,-25-3 6 0,25 2-9 0,0-4-27 15,0-3-15-15,-18-1-17 0,18-3-3 0,0-3 25 16,-11-2 28-16,11-6 12 0,-10-2-1 0,10 0-19 15,-14-22-7-15,7 22 0 0,-5-33 8 16,2 13 17-16,-7-4 2 0,9-3 2 0,-2 2-1 16,1-2 5-16,5 5 9 0,0-4 12 0,2 2 0 15,2 5 2-15,0 0-12 0,0 6-16 0,0 1-4 16,29 1-26-16,-29 2-37 0,0 3-57 0,31 3-83 16,-31 2-87-16,23 1-106 0,-23 0-227 0,26 0-88 15,-11 0 108-15</inkml:trace>
  <inkml:trace contextRef="#ctx0" brushRef="#br0" timeOffset="-188131.68">28894 8162 1320 0,'0'1'16'0,"0"0"5"0,0 2-1 0,0-1 5 16,0-2-2-16,0 0 13 0,0 0 22 0,0 1 11 15,0-1 8-15,0 1 3 0,-16 2-15 0,16-2-1 16,0 2-4-16,0 0-14 0,-15-1-4 0,15 1 8 16,0 3 1-16,-10-5 17 0,10 3 29 0,-8 0-5 15,8 1-10-15,-9-2-9 0,5 3-17 0,0-1 1 16,-2-1 15-16,2 1 11 0,-5-1-2 0,1 2 0 15,-2 1-12-15,2-2-7 0,-7 2 7 0,3-1-4 16,-3 0 5-16,-1 0 4 0,-5 0 1 0,0-1 11 16,-6-2 4-16,1-1 2 0,-1-1-7 0,-4-1 2 15,0 0-5-15,-6 0-3 0,6 0-4 0,-7-23-9 16,3 23-2-16,-2-24-4 0,-2 24 7 16,1-35-3-16,-5 16-11 0,6-4-10 0,-7-3-5 0,3 0-2 15,2-5 8-15,-3 2 12 0,-1-4-1 0,-2 1 1 16,3-6-7-16,1-2-11 0,-2 1-12 15,5-5 4-15,-5-2 14 0,2-1 7 0,-1-3 18 16,3-2 1-16,0-1-5 0,-3-3 11 0,1 1-4 16,2 0 7-16,6-4 3 0,-3 5-7 0,1 1 8 15,4 1-3-15,2 3-1 0,-2 2-4 0,5 5-16 16,-1 1-14-16,0 4-20 0,4 1-17 0,0 4 1 16,3 3-11-16,1 2 4 0,0 4-3 0,7 4-7 15,-2 2-4-15,5 5-63 0,5 3-75 0,-2 3-81 16,2 3-83-16,0 0-29 0,4 2-27 15,0 1-24-15,-4 0 8 0,4 0-1 0,0 0 8 16,0 28-12-16,0-28-95 0,0 27-168 0,0-27 28 16,0 32 117-16</inkml:trace>
  <inkml:trace contextRef="#ctx0" brushRef="#br0" timeOffset="-187759.28">27003 6902 3511 0,'0'0'56'0,"0"-18"41"0,27 18 61 0,-27-19 61 15,0 19-2-15,27-17 23 0,-27 17 0 0,0-12-23 16,18 12-25-16,-18-5-49 0,0 5-53 0,0-2-45 16,0 2-30-16,0 0-26 0,0 0-12 15,0 0 7-15,0 0-3 0,0 0 10 0,0 0 1 16,0 0 2-16,0 32 3 0,-27-32 4 0,27 28-1 16,-18-8-3-16,18 0 4 0,-19 2-5 0,19-1 8 15,-16-1 0-15,16 2-7 0,-15-2 0 0,15-3 1 16,-4-4 1-16,0 0 15 0,4-5-2 0,0 0 6 15,0-5 55-15,0-1 110 0,0-2 86 0,0 0 15 16,0 0-47-16,0 0-107 0,0-30-55 0,0 30 3 16,27-28 3-16,-27 8-4 0,18-2-25 0,-18-2-26 15,27-2-8-15,-27 1-8 0,27-1 3 16,-15 1 16-16,7 1 18 0,-7 3 8 0,3 0-2 16,-1 5-19-16,3 2-21 0,-3 1-16 0,-1 6-5 15,-3-1-8-15,7 5-2 0,-3 0-6 0,5 3-29 0,-3 0-52 16,7 0-74-16,0 29-119 0,4-29-103 15,-5 37-69-15,9-11-39 0,-4 3 3 0,0 4-18 16,-4 4-41-16,0-2-103 0,-5 8-305 0,-1-1 155 16</inkml:trace>
  <inkml:trace contextRef="#ctx0" brushRef="#br0" timeOffset="-186579.49">30457 8103 3053 0,'0'-8'18'0,"0"-1"35"15,23 4 29-15,-23 0 31 0,0 0 1 0,0 0-16 16,0 1-12-16,0 3-23 0,0-1-14 15,0 2-23-15,0 0-19 0,0 0-13 0,0 0-11 0,0 0 0 16,0 0-1-16,0 0 7 0,0 0 4 16,0 27 6-16,29-27 3 0,-29 34-3 0,20-12-15 15,-20 3-34-15,33 5-33 0,-16-3-47 0,-1 3-41 16,3 2-47-16,-4-1-65 0,-1 1-79 0,-2-4-132 16,-1-1-162-16,-3-5 101 0</inkml:trace>
  <inkml:trace contextRef="#ctx0" brushRef="#br0" timeOffset="-186415.51">30550 8135 3440 0,'0'-17'27'0,"0"1"31"0,0 3 35 0,25 3 21 15,-25-2-16-15,0 4-34 0,0 5-38 16,18 1-25-16,-18 1-16 0,0 1 2 0,0 0 4 16,0 0 5-16,-26 26 3 0,26-26-46 0,-38 29-54 15,11-11-62-15,5 7-76 0,-9-2-35 0,0 2-41 16,0 1-66-16,4-2-115 0,0 2-152 0,4-2 93 15</inkml:trace>
  <inkml:trace contextRef="#ctx0" brushRef="#br0" timeOffset="-185868.12">30965 8200 2706 0,'13'-8'27'0,"-3"8"26"0,-2-4 37 0,1-1 27 15,-3 4 1-15,0-5-5 0,-4 5-27 0,-2 1-25 16,4 0-31-16,-4-1-20 0,0 1-11 0,0 0-7 16,0 0-3-16,0 0-2 0,0 0 0 0,0 0 4 15,0 0 5-15,0 0 3 0,0 18 2 0,0-18-3 16,0 17 1-16,0-17-1 0,0 24 0 0,0-9 5 15,-20-2-20-15,20 2-19 0,0-1-27 0,-17 0-32 16,17 1-6-16,-16-1-13 0,7 1-8 16,-1-4-6-16,-2 2-8 0,-1 0 7 0,1-3 20 0,-1-3 32 15,1-2 38-15,2-4 24 0,1-1 15 16,1 0 8-16,0 0 19 0,6-33 36 0,-2 33 36 16,4-30 35-16,0 12 20 0,0-1 7 0,0-1-5 15,0 2-7-15,24-1-26 0,-24 1-32 0,21-1-27 16,-21 2-31-16,29 1-16 0,-29 1-9 0,27 5-2 15,-13-1-3-15,-14 4-4 0,19 0-27 0,-19 2-54 16,14 4-64-16,-14 0-77 0,0 1-58 0,0 0-22 16,0 0-68-16,0 0-131 0,0 0-53 0,0 25 72 15</inkml:trace>
  <inkml:trace contextRef="#ctx0" brushRef="#br0" timeOffset="-185668.94">31242 8036 3042 0,'25'-18'17'15,"-2"3"30"-15,-2-3 28 0,-5 0 25 0,1-1-14 16,-1 3-28-16,-5 1-25 0,-5 2-28 0,-2 4-3 16,-2 2-5-16,-2-1-35 0,4 3-49 0,-4 4-82 15,0-2-62-15,0 3-39 0,0 0-25 0,0 0-28 16,0 31-96-16,0-31-142 0,0 34 77 15</inkml:trace>
  <inkml:trace contextRef="#ctx0" brushRef="#br0" timeOffset="-185435.52">31296 8017 3424 0,'0'-16'48'0,"29"0"72"16,-29 0 74-16,23 3 62 0,-23-1 5 0,23 1-34 15,-23 8-49-15,12 1-60 0,-12 1-57 0,0 3-46 16,0-2-29-16,0 2-9 0,0 0 6 0,0 0 9 16,0 0 4-16,0 35 3 0,0-35 3 0,-27 43-5 15,27-12-22-15,-23 6-23 0,23 5-37 16,-20 2-28-16,20 4-26 0,-21 5-53 0,21 3-49 16,-16 3-69-16,7-1-53 0,-5-3-34 0,3 2-88 15,1-3-177-15,2-5-21 0,0-9 114 0</inkml:trace>
  <inkml:trace contextRef="#ctx0" brushRef="#br0" timeOffset="-185128.19">31104 8232 3205 0,'0'0'9'0,"23"0"18"0,-23 0 15 0,22 0 3 16,-22 0-7-16,21 0-21 0,-21 0-18 0,0 0-6 15,0 0-36-15,0 0-32 0,0 0-44 16,0 0-54-16,0 0-63 0,0 0-116 0,0 25-242 16,0-25-71-16,0 18 95 0</inkml:trace>
  <inkml:trace contextRef="#ctx0" brushRef="#br0" timeOffset="-184791.69">31759 8215 2990 0,'0'-6'38'16,"0"1"30"-16,0 1 21 0,0 1 15 0,0-4-26 16,0 5-14-16,0-1-3 0,0 3 1 0,0 0 3 15,0-2-3-15,0 2-10 0,0 0-10 0,0 0-16 16,0 0-14-16,0 0-10 0,27 0-6 0,-27 0-17 16,0 0-27-16,25 0-37 0,-25 0-43 0,23 0-32 15,-23 0-37-15,24 0-36 0,-24 0-47 16,19 0-77-16,-9 0-149 0,1 0-128 0,-5-14 90 15</inkml:trace>
  <inkml:trace contextRef="#ctx0" brushRef="#br0" timeOffset="-184607.68">31701 8284 2948 0,'0'11'22'0,"-6"-3"27"0,6-2 31 15,0-6 49-15,0 0 23 0,0 0 21 0,0 6 8 16,0-6-21-16,0 0-30 0,0 0-45 15,0 0-32-15,0 0-30 0,0 0-16 0,21 0-3 16,-21 0-7-16,0 0-6 0,23 0-38 0,-11 0-55 16,0 0-76-16,5 0-98 0,2 0-74 0,-1 0-112 15,5 0-219-15,0 0-84 0,-1 0 114 0</inkml:trace>
  <inkml:trace contextRef="#ctx0" brushRef="#br0" timeOffset="-176680.28">32301 8201 2406 0,'-2'0'41'0,"0"0"27"0,2 0 32 0,0 0 24 16,0 0-8-16,0 0 0 0,0 0-6 0,0 0-2 16,0 0-18-16,0 0-19 0,0 0-23 0,0 0-18 15,0 0-16-15,0 0-5 0,0 0-5 16,0 0-2-16,0 0 0 0,0 0-4 0,14 0 6 15,-14 0-3-15,13 0-1 0,-13 21 6 0,20-21-6 16,-7 0-2-16,1 0 4 0,3 0-1 0,-3 20 4 16,5-20 3-16,-5 0-1 0,1 9-3 0,-3-9-4 15,0 0 2-15,-1 8-2 0,-5-8 0 0,-2 0 0 16,0 0-10-16,-2 0-33 0,-2 0-48 0,0 0-60 16,0 0-66-16,0 0-32 0,0 0-31 0,0 0-38 15,0 0-61-15,-20 0-113 0,20 0-12 16,0 0 101-16</inkml:trace>
  <inkml:trace contextRef="#ctx0" brushRef="#br0" timeOffset="-176439.57">32677 8003 2984 0,'12'-6'47'0,"-1"3"34"0,-3 1 30 0,0-4 28 15,1 3-22-15,-3 1 2 0,2-1 0 0,-6 2-6 16,0 1-12-16,0 0-29 0,-2 0-30 0,2 0-26 15,-2 0-18-15,0 0-2 0,0 0 3 0,0 0 8 16,0 31 6-16,0-31-3 0,-33 34-2 0,33-10-6 16,-22 3 2-16,22 1-2 0,-27 5 0 15,27 1 12-15,-25-2-9 0,25 5 4 0,-25 3-1 16,15 2-59-16,-1 3-54 0,1 0-76 0,0-2-84 16,1 0-43-16,1-1-46 0,0-3-79 0,0-6-124 15,1-6-122-15,1-7 106 0</inkml:trace>
  <inkml:trace contextRef="#ctx0" brushRef="#br0" timeOffset="-170724.1">32241 7802 2234 0,'-10'-5'3'0,"1"1"5"16,5 0 9-16,0 0 15 0,4 1 12 16,0 2 15-16,-2 1 11 0,2-2 4 0,0 2-2 15,0 0 0-15,0 0-15 0,0 0-11 0,0 0-17 16,0 0-12-16,0 0-11 0,0 0-10 0,0 0 1 16,0 0-1-16,0 0-3 0,25 0 5 0,-25 0-2 15,25 0-6-15,-5 0 7 0,3 0-1 0,6 0 3 16,6 0 3-16,2 0-9 0,7 0-1 0,1 0 0 15,5 0 0-15,-1 0 6 0,3 0 3 0,0 0-2 16,-1 0-1-16,-3 0 3 0,-1 0-2 0,-5 0 3 16,-5-15-1-16,-4 15-3 0,-4 0 1 0,-6 0-5 15,-5 0 1-15,-3 0 0 0,-5 0-1 0,-2 0 0 16,1 0 3-16,-5 0 8 0,0 21 16 0,-2-21 8 16,2 27 8-16,-2-7 0 0,-2 2-5 15,2 4 6-15,-2 5-4 0,0 1-6 0,0 3-2 16,0 4-7-16,0-2-6 0,0 6-1 0,0 2-4 15,0-1-1-15,0 6 1 0,-18 4 0 0,18 4-4 16,0 1 2-16,0 4-1 0,0 0 0 0,0 1-51 16,0-1-41-16,0-2-46 0,-13-3-50 0,13-7-18 15,-10-2-36-15,0-9-79 0,-1-5-125 0,-3-5-89 16,-3-10 73-16</inkml:trace>
  <inkml:trace contextRef="#ctx0" brushRef="#br0" timeOffset="-170184.42">32181 7766 2601 0,'16'-5'8'0,"-1"2"4"0,-5-1 7 16,1 4 8-16,-1-4-4 0,-6 3 8 0,2-1 4 16,-6 1 8-16,2 1 10 0,-2 0 10 0,0 0 17 15,0 0 19-15,0 0 12 0,0 22-2 16,-24-22-14-16,24 22-21 0,-21-22-8 0,21 34 1 16,-27-15-4-16,10 3-7 0,3-2-4 0,-5 4 0 15,5-1 6-15,-5 1 5 0,3 2-13 0,1 1-13 16,-1 0-14-16,1 4-6 0,-3 3-2 0,3-1-4 15,-1 5 4-15,1-3 2 0,1 7-6 0,1 4 17 16,1-1 9-16,6 4 5 0,-3 1 0 0,3 0-10 16,6 0-18-16,-2 3-9 0,2-8 6 0,0 2 0 15,0-7 2-15,0-4 4 0,0-3-1 16,27-5 1-16,-27-6 0 0,0-4-3 0,0-4 5 0,19-5 12 16,-19-1 13-16,0-5 22 0,0-1 12 15,0-2-17-15,14 0-19 0,-6 0-26 0,5 0-15 16,5 0-3-16,7 0 0 0,6 0 8 0,9 0-3 15,7 0-3-15,7 0 3 0,6 0-5 0,8 0 1 16,2 0 1-16,9 0-4 0,1 22 1 0,1-22 8 16,-2 0 20-16,-3 20 10 0,-8-20 7 0,-10 0-5 15,-6 15-19-15,-13-15-4 0,-8 0-6 0,-8 9-8 16,-7-9-2-16,-7 0-22 0,-3 0-61 0,-2 0-65 16,-4 0-84-16,0 0-108 0,0 0-92 0,0 0-114 15,0 0-217-15,-27 0-123 0,27 0 152 0</inkml:trace>
  <inkml:trace contextRef="#ctx0" brushRef="#br0" timeOffset="-150159.23">24590 10522 1891 0,'0'0'7'0,"27"0"4"0,-27 13 15 0,0-13 19 16,0 0 18-16,0 0 32 0,0 0 24 0,0 0 22 15,0 0 10-15,13 0-8 0,-13 0-16 0,0 0-21 16,0 0-17-16,0 0-14 0,0 0-3 16,6 0-5-16,-6 0 1 0,0 0 5 0,0 0-15 15,4 0-14-15,0 0-24 0,2 0-22 0,3 0-7 16,5-22-4-16,3 22 6 0,5 0 2 0,5-17 1 16,0 17 3-16,4-13 1 0,4 13 0 0,3-10-2 15,3 10 1-15,6-12-2 0,7 8-6 0,6 1 0 16,6-1-1-16,11 1-6 0,-5-1 6 0,13 3 1 15,0-2 2-15,6 1 6 0,-3-1-4 0,-1-1 1 16,-2 2 1-16,-4-1-1 0,-5-1 1 16,-4 0-2-16,-3 1 2 0,-11-1 2 0,-5 0-2 15,-7 1 4-15,-7-1-2 0,-4 2-1 0,-6-2 3 16,-2 1-2-16,-4 1 1 0,-7-1 3 0,7 1 2 16,-9-1 16-16,-1-1 18 0,1 2 19 0,-1-1 22 15,-5-1 7-15,-2 4-1 0,-2-5 4 0,5 4-2 16,-5-2 1-16,0-1 12 0,2 1-1 0,-2 1 3 15,0-3-3-15,0 1-12 0,1 3-2 0,-5-3-11 16,4 2-7-16,-4-1-3 0,0 1-10 0,0 0-10 16,0 1-5-16,0 1-13 0,0 0-10 0,0 0-5 15,0 0-9-15,0 0-6 0,0 0-1 0,0 0 0 16,0 0-7-16,0 0-3 0,0 0 1 16,0 0 3-16,0 0 8 0,0 31 8 0,0-31-5 15,0 38 6-15,0-11 0 0,0 6 12 0,0 3 17 16,0 6-5-16,-17 1 7 0,17 4-3 0,0 4-5 15,0 4 2-15,0 3-1 0,-10 0 2 0,10 5-4 16,0-3-1-16,-13 2 5 0,13 0-21 0,-8-4-7 16,2-4 0-16,2-4-13 0,-4-4 10 0,-1-4 1 15,3-5-2-15,-2-4 8 0,4-2 3 0,-5-4 0 16,7-3-3-16,-2-5-6 0,0-2-4 0,0-3-66 16,4-4-61-16,-4-1-52 0,4-4-57 0,-4-3 3 15,4 0 3-15,-4-2-11 0,2 0-13 0,2 0-26 16,0 0-59-16,-9 0-85 0,5 0-159 0,-8-28-178 15,1 28 118-15</inkml:trace>
  <inkml:trace contextRef="#ctx0" brushRef="#br0" timeOffset="-149376.18">24621 10585 3320 0,'19'-9'44'15,"-4"1"23"-15,1 2 46 0,-1-2 44 0,-7 0 2 16,-2 0 17-16,-4 3-6 0,0 2-7 0,2 1-12 15,-4 2-8-15,0 0-26 0,0 0-29 0,4 0-35 16,-4 0-37-16,5 0-16 0,-5 0-10 0,0 0-3 16,0 0-1-16,0 0-1 0,4 0 8 0,-4 0 5 15,4 30 7-15,-4-30 3 0,4 36-1 0,2-13-3 16,-2 3 6-16,0 5 1 0,1 2 0 0,-1 3 2 16,-4 4-5-16,0 1-1 0,0 2-1 0,0 0 5 15,0 4-6-15,0-1 3 0,-23-2-4 0,23 0-2 16,-21-4-1-16,21 0-6 0,-22-3 2 0,22-1-1 15,-23-5 3-15,23-1 8 0,-19-3-6 16,19-4-4-16,-18-3 3 0,18-3-6 0,-13-4 6 16,13-1 0-16,-4-4 9 0,0-4 4 0,2 0 36 15,2-1 69-15,0-2 49 0,0 0 71 0,0-1 30 16,0 0-12-16,0 0-1 0,0 0-33 0,0 0-66 16,0 0-59-16,29 0-54 0,-6 0-46 0,8-19 2 15,10 19 3-15,6 0-1 0,15-26 1 0,13 26-2 16,5-24-5-16,9 10-1 0,11-2 3 0,-3 0 1 15,8 0 22-15,7-2 36 0,-5 3 19 0,-3-1 20 16,-5 2 7-16,-6 1-27 0,-10 3-11 0,-11 0-11 16,-10 3-19-16,-12 1-4 0,-5 1-2 0,-6 1-7 15,-12 1 0-15,-4 3-7 0,-9 0-7 16,-1-1-4-16,-5 1-7 0,-4 0 3 0,2 0-1 16,-6 0 0-16,0 0 1 0,0 0-2 0,0 0 0 15,0 0-1-15,0 0 2 0,0 0 2 0,0 0-2 16,0 0-15-16,0 0-53 0,0 0-65 0,0 0-76 15,0 0-117-15,0 0-121 0,0 0-86 0,0 0-53 16,0 0-16-16,0 0 9 0,0 0-11 0,-22 0-113 16,22 0-215-16,-23 0 164 0</inkml:trace>
  <inkml:trace contextRef="#ctx0" brushRef="#br0" timeOffset="-139728.42">30730 12386 2300 0,'2'0'32'0,"2"0"22"0,-4 0 24 0,0 0 28 15,0 0-6-15,0 0 3 0,0 0-3 0,0-14-15 16,0 14-19-16,0 0-21 0,0 0-25 16,0 0-14-16,0 0-9 0,0 0 1 0,0 0 1 0,0 0 2 15,0 0 0-15,0 0-7 0,0 19 10 16,-17-19-4-16,17 0-3 0,0 25 6 0,-14-25-3 15,14 19 0-15,0-7 5 0,-10 0-2 0,10 1-1 16,-9 0 2-16,9 2-1 0,0-1-29 0,0-1-37 16,0 2-45-16,0-2-52 0,0 1-36 0,0-1-54 15,0-2-84-15,0 1-113 0,0-1-106 0,0-2 89 16</inkml:trace>
  <inkml:trace contextRef="#ctx0" brushRef="#br0" timeOffset="-139460.81">30498 12479 2542 0,'0'0'28'0,"13"0"12"15,-13 0 11-15,0 0 20 0,0 0-8 0,0 0 14 16,0 0 10-16,0 0-7 0,0 0-18 0,0 0-27 15,0 0-22-15,0 0-15 0,0 0-4 0,0 0 4 16,0 0 2-16,0 0 1 0,0 0 1 0,0 0-8 16,0 26-29-16,0-26-29 0,0 17-29 0,0-17-40 15,0 22-19-15,-13-22-28 0,13 22-53 16,0-9-61-16,0-1-93 0,0-2-143 0,0 0 71 16,0-2 106-16</inkml:trace>
  <inkml:trace contextRef="#ctx0" brushRef="#br0" timeOffset="-139263.92">30343 12466 2736 0,'0'-4'36'0,"23"3"7"0,-23-1 9 16,0 2 6-16,0 0-31 0,0-1-7 15,0 1-10-15,0 0-11 0,0 0-9 0,0 0 1 16,0 0 5-16,0 0 0 0,0 0-33 0,0 26-43 15,0-26-56-15,0 18-65 0,0-18-53 0,0 24-84 16,0-24-125-16,10 21-74 0,-10-21 90 0</inkml:trace>
  <inkml:trace contextRef="#ctx0" brushRef="#br0" timeOffset="-139064.67">30192 12432 3024 0,'27'-6'42'0,"-27"1"22"16,0 1 21-16,23 3 28 0,-23-3-22 0,0 3-10 16,0 1-14-16,0 0-31 0,0 0-27 0,0 0-16 15,0 0-10-15,0 0 3 0,0 0-12 0,0 0-34 16,0 19-38-16,0-19-51 0,0 18-46 0,0-18-26 16,0 23-38-16,0-23-64 0,0 26-88 0,0-15-142 15,0-1 20-15,0-1 114 0</inkml:trace>
  <inkml:trace contextRef="#ctx0" brushRef="#br0" timeOffset="-138891.41">30116 12437 2891 0,'0'-5'29'0,"0"2"30"0,23 1 26 16,-23-2 25-16,0 3-15 0,0 0-24 0,0 1-28 15,0 0-30-15,0 0-20 0,0 0-8 0,0 0-10 16,0 0-8-16,0 0-30 0,0 0-40 0,0 23-51 15,0-23-55-15,12 23-51 0,-12-23-88 0,0 27-125 16,10-10-130-16,-10-6 84 0</inkml:trace>
  <inkml:trace contextRef="#ctx0" brushRef="#br0" timeOffset="-138707.3">29971 12440 3050 0,'0'0'37'15,"0"-13"20"-15,0 13 28 0,23-8 25 0,-23 6-20 16,0-1-17-16,0 1-32 0,0 2-29 0,14 0-19 16,-14 0-13-16,0 0-5 0,0 0-21 0,0 0-22 15,0 0-34-15,0 28-42 0,0-28-33 0,0 22-47 16,0-22-49-16,0 28-98 0,0-14-141 0,0 0-78 16,0-3 93-16</inkml:trace>
  <inkml:trace contextRef="#ctx0" brushRef="#br0" timeOffset="-138563.46">29882 12469 3308 0,'0'-16'63'0,"0"16"29"0,0-11 24 15,0 11 19-15,0 0-54 0,0-5-23 0,0 5-31 16,0 0-22-16,0 0-26 0,0 0-61 0,0 0-47 16,0 0-72-16,0 0-92 0,0 21-88 0,0-21-237 15,0 19-148-15,0-19 108 0</inkml:trace>
  <inkml:trace contextRef="#ctx0" brushRef="#br0" timeOffset="-131023.92">30027 12353 1384 0,'0'0'57'0,"2"0"37"0,0 0 30 16,-2 0 25-16,0 0-24 0,0 0-2 0,0 0 2 16,0 0 12-16,0 0 0 0,0 0 2 0,0 0 1 15,0 0-8-15,0 0-4 0,0 0-17 0,0 0-15 16,0 0-16-16,0 0-20 0,0 0-18 0,0 0-15 15,0 0-11-15,0 0-13 0,0 0 1 16,0 0-6-16,0 0-7 0,0 0 4 0,0 0-4 16,0 0 1-16,0 0 5 0,0 0 1 0,0 0 1 15,0 20 3-15,0-20-4 0,0 18 3 0,0-18 0 16,0 21-1-16,0-11 4 0,0 0-4 0,0-1 1 16,0 0-3-16,0-1 2 0,0 0 2 0,0-2-2 15,0 1-17-15,0-1-29 0,0-1-38 0,0-1-45 16,0 0-36-16,-12-2-44 0,12 0-45 0,0-1-79 15,0 0-113-15,0-1-128 0,0 0 61 0,0 0 125 16</inkml:trace>
  <inkml:trace contextRef="#ctx0" brushRef="#br0" timeOffset="-130632.06">29924 12378 1682 0,'0'0'48'0,"0"0"30"0,0 0 18 0,0 0 25 0,0 0-33 16,0 0-7-16,0 0 6 0,0 0-5 0,0 0 0 15,0 0-8-15,0 0-14 0,0 0-13 16,0 0-11-16,0 0-9 0,0 0-6 0,0 0-9 15,0 0-5-15,0 0-2 0,0 0-7 0,0 0 5 16,29 0 13-16,-29 0 19 0,24 0 22 0,-5 0 11 16,-2 16 10-16,1-16 4 0,-1 0 4 0,1 0 13 15,-1 0-1-15,-3 0-9 0,1 0 0 0,-1 0-17 16,-6 0-15-16,5 0-4 0,-3 0-20 0,-2 0-3 16,1-22-1-16,-1 22-13 0,-4 0-6 0,-2 0-5 15,2-12-9-15,0 12-1 0,-1 0 1 0,-1 0-23 16,-2 0-39-16,0 0-40 0,0 0-58 15,0 0-47-15,0 0-35 0,0 0-35 0,0 0-10 16,0 0-11-16,0 0-38 0,0 0-91 0,0 19-69 16,-17-19 81-16</inkml:trace>
  <inkml:trace contextRef="#ctx0" brushRef="#br0" timeOffset="-130247.99">29948 12627 1955 0,'0'2'46'0,"0"2"33"15,0-1 37-15,0-2 35 0,0 0-8 0,0-1-1 16,0 0-5-16,0 0-8 0,0 1-14 0,0-1-10 16,0 2-9-16,0-2-5 0,0 1-4 0,0-1 2 15,0 1-1-15,0-1 0 0,0 0 4 0,0 1 4 16,0-1 10-16,0 0 4 0,0 0 11 0,0 0 1 15,15 0-5-15,-15 0-5 0,0 0-7 0,16 0-5 16,-16 0 6-16,17 0 14 0,-9 0 5 0,5 0 13 16,-1 0-4-16,-2 0 11 0,3 0-6 0,-3-20-7 15,5 20-1-15,-7 0-29 0,4 0-9 0,-1-13-22 16,-3 13-16-16,0 0-9 0,-2 0-9 16,-2-9-8-16,1 9-8 0,-1 0-14 0,-4 0-4 15,2 0 1-15,-2-4-5 0,0 4-2 0,0 0-3 16,0 0-20-16,0 0-45 0,0 0-81 0,0 0-97 15,0 0-63-15,0-2-40 0,0 2 6 0,0 0 3 16,0-2-32-16,0 2-42 0,-19 0-40 0,19 0-44 16,0 0-110-16,-14 0-144 0,14 0 122 0</inkml:trace>
  <inkml:trace contextRef="#ctx0" brushRef="#br0" timeOffset="-122100.58">24789 12918 2289 0,'0'1'3'16,"-4"0"-2"-16,4-1 0 0,0 3-1 0,0-3-2 16,0 2 5-16,0 2 10 0,0-1 9 0,0 2 8 15,0 0 2-15,-25 0 9 0,25-1-4 0,0 1-5 16,0 0-2-16,-17-1-11 0,17 0-3 0,0-2 7 15,0 0 3-15,-10-1 13 0,10 2 14 0,0-3 13 16,0 1 15-16,0 0 2 0,0-1 3 0,0 0 2 16,0 0-7-16,0 1 0 0,0-1-8 0,0 0-5 15,0 0 8-15,0 0-4 0,0 0 2 0,0 0-11 16,23 0-12-16,-23 0-5 0,33 0-6 0,-6 0 11 16,0 0-1-16,8 0-2 0,0 0-1 15,10 0-13-15,5 17-7 0,4-17-1 0,6 0-3 16,10 0 9-16,11 0 13 0,5 0 6 0,10 0 13 15,5 0 0-15,8 0-2 0,11 0-4 0,-2 0-17 16,8-23-11-16,13 23-18 0,5 0-9 0,18-14-8 16,7 14-4-16,7 0 11 0,8 0 8 0,8 0 16 15,2 0 0-15,-1 0 5 0,-3 0-7 0,2 0-6 16,-8 0 0-16,0 0 0 0,-8 22 13 0,-5-22 5 16,-5 15 18-16,-5-15 9 0,-12 18-1 0,-7-18 7 15,-14 17-5-15,-18-17-12 0,-7 14-10 0,-16-14-5 16,-14 9-15-16,-11-9-3 0,-17 5-5 0,-12-5-16 15,-12 2 2-15,-5-2-3 0,-5 0-4 16,-11 0 3-16,0 0-62 0,0 0-54 0,0 0-48 16,0 0-65-16,0 0-17 0,0 0-31 0,-27 0-57 15,27 0-57-15,-37 0-71 0,8 0-157 0,-2 0-199 16,-9 0 126-16</inkml:trace>
  <inkml:trace contextRef="#ctx0" brushRef="#br0" timeOffset="-120427.46">25225 12086 1519 0,'0'13'32'0,"0"-13"14"0,0 0 13 0,0 10 21 15,0-10-6-15,0 0 8 0,0 0 21 16,0 0 8-16,0 0 7 0,0 0 10 0,0 0-3 16,0 0-4-16,0 0-8 0,0 0-19 0,0 0-10 15,0 0-10-15,0 0-6 0,0 0-3 0,0 0-1 16,0 0 2-16,0 0-2 0,0 0-1 0,0 0-3 15,0 0-6-15,0 0-12 0,0 0-14 0,0 0-12 16,0 0-13-16,0 0-8 0,35 0 1 0,-18 0-4 16,8 0 3-16,1 0 3 0,10 0 2 0,3 0 0 15,2 0 2-15,1 0-2 0,7 0 7 16,1 0 5-16,8 0-3 0,0 0 1 0,4 0-3 0,2 0-1 16,2 0 0-16,6-13 3 0,0 13-1 15,1 0-5-15,-1 0 3 0,3 0 2 0,1-6 0 16,1 6 7-16,-5-5-4 0,0-1-2 0,-6 0 0 15,7-1-2-15,-5 0 6 0,-2-2-1 0,-6-1-6 16,6-1 1-16,-4 1-5 0,2 1 20 0,0-2 14 16,-2 3 5-16,7 1 2 0,-3-1-17 0,-2 3-11 15,2-1-9-15,-8 5 3 0,-2-3-7 0,-3 0 3 16,1 3 7-16,-10-1 6 0,-3 0 23 0,-6 1 12 16,-8-1 5-16,-4 1-1 0,-5 1-16 0,-9 0-14 15,-1-1-14-15,-6 1-7 0,-2 0 4 0,0 0 1 16,0 0 1-16,0 0-2 0,0 0-3 15,0 0 8-15,0 0 9 0,0 0 1 0,-23 0 2 16,23 0-7-16,0 0 2 0,-18 0 2 0,18 0 2 16,0 0 3-16,-15 0 2 0,15 0 5 0,0 0-1 15,0 0-1-15,0 14-4 0,0-14-8 0,0 0-5 16,0 0-5-16,0 0-3 0,0 0-1 0,0 0-2 16,0 0-2-16,0 0 5 0,0 0 0 0,0 0 4 15,-27 0 5-15,27 0-8 0,-25 0-4 0,25 0 0 16,-37 0-6-16,23-14 5 0,-3 14-4 0,-1 0-1 15,-1 0-1-15,-2 0-3 0,7 0 5 0,-9 0-8 16,4 0 7-16,-3 0 0 0,-3 0-1 0,2 0 2 16,0 20-35-16,1-20-23 0,-1 0-8 0,6 23-18 15,-1-23 11-15,3 20 0 0,3-10-13 16,2 3-11-16,1-1-35 0,-1 3-35 0,2-1-42 16,-1 2-37-16,5 0-15 0,0 2-6 0,0 2-10 15,-2-2-23-15,6-2-71 0,-4 1-139 0,4-3-64 16,-4-3 94-16</inkml:trace>
  <inkml:trace contextRef="#ctx0" brushRef="#br0" timeOffset="-119788.35">27321 12007 1981 0,'0'-2'43'0,"0"2"26"0,0-2 21 15,23 0 26-15,-23 2-10 0,0 0 7 0,0 0 19 16,0 0 13-16,0 0 10 0,0 0-4 0,0 0-1 15,10 0-5-15,-10 0-9 0,0-2-1 0,0 2-12 16,0 0 1-16,0 0-13 0,0 0-5 0,0 0-4 16,0 0-14-16,0 0 5 0,0 0-6 0,0 0-12 15,0 0-12-15,0 0-13 0,0 0-7 16,0 0-12-16,0 0-9 0,0 0-9 0,0 0 37 16,0 0 40-16,0 24 22 0,0-24 31 0,0 35-24 15,0-11 4-15,0 8 35 0,0 3-3 0,0 5-6 16,0 3-26-16,0 3-36 0,0 1-4 0,0 2 0 15,0 0-5-15,0-1-18 0,0-2-23 0,0-1-15 16,0-2-5-16,0-1-2 0,-18-5 2 0,18 0-3 16,0-5 6-16,0-1 0 0,-15-4 5 0,15-6-7 15,0-2-16-15,-8-4 3 0,8-3-7 16,0-3 10-16,0-3 13 0,0-6-2 0,-4 2 3 16,4-2-4-16,0 0-17 0,0 0-79 0,0 0-156 15,0 0-163-15,0 0-112 0,-4-26-46 0,4 26 4 16,0-27-4-16,-5 10-49 0,-1-3-209 0,-2-3-82 15,-4-4 164-15</inkml:trace>
  <inkml:trace contextRef="#ctx0" brushRef="#br0" timeOffset="-118604.08">25175 12139 2316 0,'-10'-7'68'0,"10"4"45"0,0 1 42 0,0-2 37 16,0 3-27-16,0-2 4 0,0 2-2 0,0-1 11 15,0 0-9-15,0 0-14 0,0 0-19 0,0 2-27 16,0 0-15-16,0 0-14 0,0 0 3 0,0 0 1 16,0 0-5-16,0 0-2 0,0 0-21 0,0 0-11 15,0 0 77-15,0 0 58 0,0 26 46 16,0-26 10-16,0 28-80 0,0-10-72 0,0 4-50 0,-23 3-7 15,23 3 0-15,0 2 3 0,-24-1 9 16,24 5-14-16,0 3 0 0,-15 2-5 0,15 2-8 16,0 3 0-16,-12 1-11 0,12 1-1 0,0 0 1 15,0-1 0-15,0-1 8 0,0 1 1 0,0-5-11 16,0-1 3-16,0-3 5 0,0-4-17 0,0-1 12 16,0-7-6-16,0-3 1 0,0-4 8 0,0-7 4 15,16-1 21-15,-16-3 52 0,0-3 49 0,0-2 36 16,0 1 19-16,0-2-25 0,0 0-18 0,0 0-22 15,0 0-27-15,0 0-24 0,0 0-29 0,0 0-14 16,0 0-13-16,0 0-18 0,0 0 6 0,0 0-4 16,0 0-3-16,0 0 6 0,0 0-4 15,0 0-4-15,0 0 4 0,0 0 1 0,0 0 1 16,0 0 1-16,0 0-4 0,0 0 0 0,0 0 0 16,0 0 7-16,0 0 0 0,0 0-2 0,0 0 0 15,0 0-4-15,0 0 6 0,0 0-2 0,0 0 2 16,0 0 0-16,0 0-6 0,0 0 3 0,0 0-3 15,0 0 4-15,0 0 3 0,0 0-1 0,0 0-3 16,0 0 0-16,0 0 2 0,0 0 3 0,0 0 3 16,0 0-1-16,0 0-1 0,0 0-1 0,0 0 6 15,0 0 2-15,0 0-5 0,0 0-4 0,0 0-6 16,31 0-8-16,-12 0 5 0,8-21 1 0,4 21 1 16,10 0 3-16,5-17-3 0,11 17 1 15,1 0-1-15,11-15-1 0,5 15-1 0,13-13-4 16,6 13 0-16,2-10 1 0,12 2 2 0,1 4 6 15,1-1-5-15,3 1 4 0,0 2-5 0,1-1-1 16,-1 3 2-16,0 0-8 0,5 0 8 0,3 0 3 16,2 0 49-16,0 0 48 0,-6 20 32 0,-9-20 17 15,-11 0-34-15,-8 16-26 0,-19-16-26 0,-7 0 0 16,-17 0 8-16,-12 13 5 0,-8-13-3 0,-2 0-15 16,-9 0-25-16,-5 0-20 0,-1 0-8 0,-6 0 0 15,-2 0 0-15,0 0 0 0,0 0 0 0,0 0 0 16,0 0 0-16,0 0 0 0,0 0 0 15,0 0 0-15,0 0 0 0,0 0 0 0,0 0-24 16,0 0-44-16,0 0-78 0,-19 0-99 0,19 0-115 16,0 0-187-16,0 0-138 0,0 0-72 0,-14 0-86 15,6 0-27-15,-3 0-271 0,-1 0 95 0,-7 0 225 16</inkml:trace>
  <inkml:trace contextRef="#ctx0" brushRef="#br0" timeOffset="-109236.42">24553 8160 1385 0,'0'0'19'0,"0"0"-3"0,0 0 4 16,0 0 0-16,0 0 3 0,0 0 30 0,0 0 17 15,0 0 19-15,0 0-4 0,0 0-7 0,-29 0-3 16,29 0 7-16,0 0 0 0,-24 0 11 0,24 0 3 16,0 0-4-16,-13 0-1 0,13 0-7 0,0 0-4 15,0 0-2-15,-12 0 4 0,12 0 4 0,0 0 6 16,0 0 9-16,0 0-5 0,0 0-9 15,0 0-8-15,0 0-18 0,0 0-8 0,0 0-7 16,0 0-9-16,0 0-4 0,0 0-4 0,0 0 3 16,0 0-4-16,0 0 4 0,0 0-2 0,0 0-10 15,0 0-2-15,20 0-10 0,-20 0-8 0,23 0-3 16,-8 0 3-16,-3 0 2 0,11 0 9 0,-1 0 15 16,9 0 8-16,-4 0 13 0,4 0 2 0,7 0-1 15,-1 0-1-15,2-17-3 0,4 17-5 0,-1 0-6 16,3 0-4-16,1-13-9 0,3 13 5 0,1-12-2 15,0 7-4-15,3-2 1 0,-3 2-4 0,6-2-1 16,0-1 5-16,-3 3-2 0,1-1 5 0,0 2-3 16,0-1-7-16,-5 0-2 0,5 0-9 15,-4 1-2-15,-1 1-2 0,5 0 1 0,-5 1-5 16,-3 0 6-16,1 0 3 0,3 2-4 0,-4-1 1 16,3-2 0-16,5 3-4 0,-9 0 6 0,-1 0 1 15,5 0-7-15,-3 0 3 0,-1-1-1 0,1-1-1 16,-7 1 4-16,-2 0 3 0,3 1-7 0,1-2 4 15,-6 2-1-15,2-1-1 0,-2 1 3 0,-4 0 1 16,0 0 5-16,0-1 6 0,-8 1 8 0,0-2-1 16,0 2 1-16,-5-1-4 0,3 1-1 0,-7 0 5 15,1 0-2-15,-3 0-4 0,3 0-5 16,-3 0-6-16,3 0-5 0,-3 0 2 0,3 0-1 0,-3 0 1 16,2 0 1-16,-1-2-3 0,1 2 1 0,-1-1-1 15,-3 1 2-15,-2-2 2 0,5 2-1 16,-3 0-2-16,2-1 0 0,-5 1-4 0,1 0 3 15,0 0 3-15,-2 0-5 0,-2 0 2 0,1 0 3 16,3 0-5-16,-4 0 5 0,0-1-1 0,-2 1-3 16,2 0 3-16,1-2-2 0,3 1 0 0,0 0 0 15,2 1-5-15,-1-3 7 0,1 2-4 0,-2 1 1 16,9 0 3-16,-7-1-7 0,-2 1 5 0,3-2-2 16,1 0 1-16,3 2 2 0,-7 0 3 0,0 0-7 15,-2 0 1-15,3 0 1 0,-1-1-1 16,-2 0 8-16,-2 1-2 0,0 0-2 0,5-1 0 15,-5-1-2-15,4 2-1 0,-6 0 0 0,6-2 2 16,-4 2 0-16,1-1 2 0,-1 0-2 0,2 0 0 16,-6 1-1-16,8-1 1 0,-4 0 13 0,5 1 8 15,-7 0-3-15,6-2-1 0,-4 0-10 0,0 2-10 16,4-2 5-16,-1 1-2 0,1 1-2 0,-4 0 4 16,0-2-2-16,0 1 19 0,-2 1 5 0,3-1-1 15,-5 1 6-15,4 0-14 0,-4-2 1 0,0 2 6 16,4 0-2-16,-4 0 5 0,0 0 1 0,0 0 0 15,0 0 0-15,0 0-4 0,0-1 1 0,0 1 0 16,0 0-7-16,0 0 1 0,0 0-5 0,0 0 1 16,0 0 10-16,0 0-7 0,0 0-3 0,0 0-4 15,0 0-7-15,0 0-2 0,0 0-1 16,0 0-6-16,0 0 7 0,0 0 24 0,0 0 4 16,0 0 7-16,-15 23-6 0,15-23-17 0,0 17-1 15,-12-17-3-15,12 30 2 0,-12-15 2 0,12 4 6 16,-15 2 8-16,11 1-3 0,0 4-12 0,-2-1-5 15,1 5-3-15,1-3 2 0,0 5 5 0,0 3 0 16,4 3 1-16,-4 1-4 0,4 5-4 0,-4-2 6 16,4 3-4-16,-6 1 0 0,6 0 7 0,-5 0-14 15,1-2-1-15,0-3 10 0,0-1-10 0,-2-1 2 16,-2-6 4-16,3 0-11 0,-3-3 18 16,6-3-4-16,-2-4-7 0,0-3 8 0,0-4-8 15,0-4 4-15,-1 1 7 0,5-6-4 0,-4-2-3 16,4 0 3-16,0-3-3 0,0-1 4 0,0 1 7 15,0-2-4-15,0 0 4 0,0 0 1 0,0 0-9 16,-2 0 5-16,2 0-42 0,0 0-112 0,-4 0-101 16,4 0-111-16,-4 0-130 0,0-18-118 0,0 18-168 15,-5-14-305-15,-5-1 168 0</inkml:trace>
  <inkml:trace contextRef="#ctx0" brushRef="#br0" timeOffset="-107963.78">24559 8079 2981 0,'9'0'35'0,"-9"0"19"16,4 0 16-16,-4 0 26 0,4 0-22 0,-4 0-3 15,0 0-5-15,0 0-20 0,2 0-3 16,-2 0-13-16,4 0-15 0,-4 0-5 0,0 0 10 15,0 0 30-15,0 0 27 0,0 20 12 0,0-20-9 16,0 30-27-16,0-11-11 0,0 4-6 0,0 3-6 16,0-1 12-16,0 2 6 0,0 3 13 0,0 4-11 15,0-1-11-15,-18 3-7 0,18 1-12 0,0 1 5 16,-19 3-6-16,19 3-5 0,0-4-7 0,-17 0-1 16,17-2 0-16,-10 1-5 0,6-6 6 0,-4 1 3 15,4-3 1-15,-1-4 0 0,1 0-5 0,2-4-1 16,-2-2 6-16,0-1 0 0,4-2 7 0,-4-2-2 15,0-2-3-15,2-1 8 0,0-2 2 16,-3-1 1-16,5-3 3 0,-2 3-9 0,2-3-8 16,0-2-2-16,-4 0-1 0,4 0 5 0,-4-2-1 15,4 0 4-15,0-1 7 0,-4 1 9 0,2-1 2 16,2-1 7-16,-4 1 1 0,4-1-5 0,-2 0 6 16,2 0-1-16,-2-1-3 0,2 0 0 0,0 0 2 15,0 0-1-15,0 0 2 0,0 0 4 0,0 0-13 16,0 2-5-16,0-2-12 0,0 0-7 0,0 0 2 15,0 1-2-15,0-1-5 0,0 0 1 0,0 0-4 16,0 0 7-16,0 0 5 0,0 0 17 0,0 0 18 16,0 0 4-16,0 0 20 0,0 0-6 15,0 0-6-15,0 0 5 0,0 0-11 0,0 0 4 16,0 0 2-16,0 0-1 0,0 0 5 0,0 0-4 16,0 0-2-16,0 0-8 0,0 0-17 0,22 0-19 15,-22 0-10-15,23 0-9 0,-4 0 2 0,-1 0 1 16,7-18-4-16,4 18 3 0,6 0 1 0,0 0 2 15,3 0 1-15,-3 0 3 0,4-8-5 0,4 8 2 16,1 0 0-16,1 0 0 0,-3 0 10 0,1-5-1 16,-2 5 16-16,3-3 0 0,-7 1 4 0,2 1 2 15,3-2-15-15,-3-1 4 0,-6 0-4 0,6 2-3 16,-4-2 9-16,3 0 1 0,-3-1 0 16,-2 4-2-16,2-3 3 0,0 1-16 0,-2 3-3 15,2-3-1-15,0 1-6 0,3 2 2 0,1 0 0 16,2 0 5-16,3 0-8 0,-3 0 11 0,0 0-5 15,7 0 2-15,-7 0-5 0,1 0 1 0,1 0 7 16,-2 17-2-16,-6-17 18 0,-1 0 19 0,-3 0 15 16,4 0 8-16,-8 0 8 0,-1 0-18 0,-3 0-10 15,-4 0-10-15,4 0-13 0,-7-20-3 0,7 20-7 16,0 0-6-16,-5 0-4 0,9-16-3 0,0 16-2 16,0 0 4-16,8-12-2 0,-4 12-3 0,6 0 3 15,-2-6-1-15,2 6 1 0,3-3 1 0,-3 3-1 16,6 0 0-16,-1 0 0 0,1 0 0 15,-2 0 2-15,5 0-3 0,-7 0 2 0,3 0 0 16,-1 0 0-16,-6 0 7 0,0 0-1 0,-4 0 8 16,-4 0 21-16,2 0 11 0,-4 0 5 0,-7 0 9 15,1 0-11-15,0 0-2 0,-7 0-1 0,-2 0-7 16,3 0-10-16,-3 0-7 0,-2 0-2 0,-4 0 0 16,5 0 1-16,-1 0 4 0,-6 0-2 0,2 0-5 15,-4 0-6-15,0 0-5 0,4 0-5 0,-4 0 1 16,0 0-4-16,0 0-1 0,0 0-2 0,0 0-1 15,0 0 2-15,0 0 0 0,0 0 2 0,0 0-3 16,0 0 2-16,0 0-2 0,0 0-20 0,0 0-38 16,0 0-57-16,0 0-85 0,0 0-109 15,0 0-174-15,0 0-131 0,0 0-82 0,0 0-89 16,0 0-26-16,-22 0-192 0,22 0-11 0,0 0 219 16</inkml:trace>
  <inkml:trace contextRef="#ctx0" brushRef="#br0" timeOffset="-99369.42">26046 9679 1686 0,'0'0'21'0,"0"0"11"0,0 0 7 0,0 6 3 0,0-6-20 15,0 0-8-15,0 0-7 0,0 0-7 16,0 0 0-16,0 0-17 0,0 0-53 0,0 0-64 16,0 0-107-16,0 0-108 0,0 0-49 0,0 0 68 15</inkml:trace>
  <inkml:trace contextRef="#ctx0" brushRef="#br0" timeOffset="-98475.03">26122 9581 2477 0,'0'2'36'0,"0"-2"5"16,4 4 8-16,-4-2 17 0,4-2-16 0,-1 0 26 15,-3 0 21-15,0 0 13 0,0 0 12 0,0 0 3 16,0 0-7-16,0 0-14 0,0 0-20 0,0 0-32 16,0 0-22-16,0 0-17 0,0 0-11 0,0 0-1 15,0 0-3-15,0 0-1 0,0 0-1 16,0 0 2-16,0 0 0 0,0 0-2 0,0 0-1 16,0 0-4-16,0 0 1 0,0 0 1 0,0 0-3 15,0 0 1-15,0 0 3 0,0 0 6 0,0 0 4 16,0 0-4-16,0 0 6 0,35 19-4 0,-8-19 4 15,-5 17 16-15,13-17-1 0,7 20 5 0,7-10-2 16,9-2-6-16,8 4 0 0,11-2 0 0,6-2 4 16,10 0 6-16,6-1 10 0,8 1 13 0,5 0 11 15,-3-3-6-15,3-1-5 0,-9-2-12 0,5 0 0 16,-13 0 9-16,-2-2 11 0,-6 0-2 16,-2 0-23-16,-5 0-9 0,1 0-17 0,-5 0 23 0,-3-20 33 15,-3 20 15-15,-10 0 14 0,-6 0-18 16,-9 0-24-16,-10-14-21 0,-12 14-11 0,-4 0-9 15,-7 0-8-15,-6 0 0 0,-2 0-8 0,-2 0-4 16,-2 0-1-16,0 0-32 0,0 0-31 0,0 0-42 16,0 0-48-16,0 0-34 0,0 0-52 0,-24 0-59 15,24 0-78-15,-19 0-90 0,19 0-229 0,-19 24-65 16,19-24 129-16</inkml:trace>
  <inkml:trace contextRef="#ctx0" brushRef="#br0" timeOffset="-97670.98">28886 9722 1717 0,'0'0'20'0,"0"0"11"0,0 0 11 15,0 0 24-15,0-17 13 0,-23 17 13 0,23 0 16 16,0 0-4-16,-18 0-20 0,18 0-11 0,-13 0-14 16,13 0-5-16,-10 0 1 0,10 0-2 0,0 0 1 15,-8 0-1-15,8 0 1 0,0 0 4 0,0 0 3 16,0 0 6-16,0 0 1 0,0 0 4 0,0 0 2 16,0 0 3-16,0 0 6 0,0 0 8 0,0 0 14 15,0 0 11-15,0 0 7 0,0 0-4 0,0 0-25 16,16 0-27-16,-16 0-26 0,27 0-13 0,-8 0 11 15,3 0 0-15,5 0 12 0,4-20 4 16,6 20-8-16,7 0-4 0,5-19-3 0,5 19-10 16,6-14-3-16,8 14 5 0,9-16 3 0,3 8 8 15,9-1 5-15,4 2-4 0,2 0-2 0,5 1 2 16,-1-3 6-16,2 4 12 0,-6 1 15 0,-4-1 6 16,-6 1 3-16,-4-1 5 0,-9 2-4 0,-4 1 6 15,-12-2 5-15,-4 2-6 0,-1 0-19 0,-9-1-14 16,-5-1-16-16,0 2-8 0,-4-1 4 0,-6 1-10 15,-2 1-4-15,0-1 8 0,-7 2-9 0,-1 0-4 16,-7 0-5-16,0 0-10 0,-5 0-5 0,-1 0 4 16,-4 0-4-16,4 0-4 0,-4 0 9 15,0 0-4-15,0 0 2 0,0 0 2 0,0 0-1 0,0 0-41 16,0 0-23-16,0 0-36 0,0 0-56 16,0 0-27-16,0 0-55 0,0 0-39 0,0 0-46 15,0 0-63-15,-17 0-88 0,17 0-76 0,0 0-55 16,-10 0-162-16,10 0 18 0,-17 0 152 0</inkml:trace>
  <inkml:trace contextRef="#ctx0" brushRef="#br0" timeOffset="-89238.98">27170 9868 3276 0,'4'0'17'0,"-4"-10"13"0,0 10 27 0,0-7 32 15,0 1 21-15,0 1 29 0,0 2 14 0,0-1 11 16,0 0-16-16,0 3-18 0,0-3-29 0,-22 3-39 16,22-1-21-16,0 2-19 0,0-2-18 0,0 2-2 15,0 0 5-15,0 0 7 0,0 0 19 0,-9 0 4 16,9 0-7-16,0 30-3 0,0-30-8 0,-6 25-5 15,6-9 0-15,0 1-6 0,0 1-9 0,0 1 0 16,0 2-1-16,0-1 3 0,27 1 2 16,-27 1-1-16,19-2-1 0,-19-1-1 0,22 0 4 15,-22-2-2-15,19-1 1 0,-19-3 1 0,23-2 0 16,-15-2 45-16,0-3 38 0,1-1 37 0,-3-3 37 16,-2-2-13-16,4 0-9 0,0 0 2 0,-1 0-23 15,1 0 12-15,0-28-4 0,-2 28-27 0,7-25-5 16,-3 25-43-16,-2-26-18 0,-4 11-12 0,5 2-16 15,-1-2-1-15,-2 2-7 0,-2 1-17 0,5 2-65 16,-9 2-118-16,6 1-118 0,-2 2-119 0,-4 0-88 16,4 5-94-16,-4 0-101 0,4 0-269 0,4 0 34 15,-1 25 210-15</inkml:trace>
  <inkml:trace contextRef="#ctx0" brushRef="#br0" timeOffset="-88545.36">29595 9726 3027 0,'0'-1'39'0,"0"0"35"0,0 1 37 15,0 0 38-15,0 0 4 0,0-2 9 0,0 2 6 16,0-1-8-16,0 1-16 0,0 0-20 0,0 0-32 15,0 0-22-15,0 0-23 0,0 0-23 0,0 0-12 16,0 0-10-16,0 0-6 0,0 0-3 0,0 0 4 16,0 0-1-16,0 0 2 0,0 22 3 0,0-22-2 15,27 26 6-15,-27-9-3 0,0 3 1 16,23 5-4-16,-23 0-4 0,18 1 7 0,-18 2-5 16,23-1 1-16,-23 1 3 0,23 0-3 0,-11-2 0 15,3-2 1-15,-3 0-1 0,-2-4 1 0,3-2 2 16,-5-4 3-16,4-2 19 0,-1-6 45 0,-5 0 30 15,2-3 28-15,0-3 5 0,1 0-39 0,-1 0-8 16,2 0 5-16,3-30-14 0,1 30-3 0,1-36-24 16,1 13-23-16,1-4 22 0,1-3 13 0,-3 0 24 15,3-4-14-15,-1 1-17 0,-7-2-20 0,5 3-25 16,-3 2 2-16,-8 0-13 0,5 5-19 16,-1 2-65-16,-4 5-76 0,-2 3-87 0,-2 5-69 15,4 1-57-15,-4 5-85 0,0 4-108 0,0 0-71 16,0 0-134-16,0 0-57 0,0 29 192 0</inkml:trace>
  <inkml:trace contextRef="#ctx0" brushRef="#br0" timeOffset="-87553.88">27040 10321 3519 0,'17'-9'3'0,"-3"2"5"16,-2 0 13-16,-1 2 20 0,-3-3 16 0,-4 3 4 16,0 3-11-16,-4 0-16 0,0 2-6 0,0 0 8 15,0 0 3-15,0 0-1 0,-22 28-15 0,22-28-19 16,-21 34-7-16,21-11-46 0,-23 1-47 16,23 6-54-16,-14 1-69 0,14 4-37 0,0 2-34 15,0 0-50-15,0 2-97 0,0-4-189 0,0-2 21 16,31 1 106-16</inkml:trace>
  <inkml:trace contextRef="#ctx0" brushRef="#br0" timeOffset="-87225.91">27435 10455 3413 0,'35'-12'22'16,"-4"3"20"-16,2 0 34 0,-6 3 43 0,0 1 18 0,-2-1 2 15,-11 4-20-15,1 2-26 0,-3 0-20 16,-8 0-5-16,0 0-5 0,-2 32-14 0,-2-32-22 16,0 35-13-16,0-12-12 0,0 0-1 0,0 7 1 15,-33-1-1-15,33 1 0 0,-20 2 4 0,20-2-8 16,-29 1-44-16,29-4-38 0,-31 0-49 0,14-6-45 16,3-1-3-16,1-4 7 0,-1-4 17 0,-1-5 32 15,-1-6 39-15,1-1 26 0,3 0 34 0,-7-31 20 16,7 31 5-16,-3-38 5 0,7 14-2 0,-2-1 4 15,-3-1 16-15,13 0 9 0,-4 3 3 0,4-4-5 16,0 1-16-16,0 2-5 0,0 3-10 0,31-1-2 16,-31 4-18-16,27 0-42 0,-27 4-60 15,39 3-87-15,-20 2-107 0,4 0-177 0,-1 5-209 16,1-2 88-16</inkml:trace>
  <inkml:trace contextRef="#ctx0" brushRef="#br0" timeOffset="-84873.47">29560 10338 3089 0,'12'8'64'15,"-12"-8"48"-15,0 0 44 0,17 0 42 0,-17 0-23 16,6 0 0-16,-6 0-6 0,0 0-3 0,6 0-9 16,-6 0-18-16,0 0-19 0,2 0-23 0,-2 0-24 15,0 0-26-15,0-15-22 0,0 15-14 0,0 0-14 16,0 0-4-16,0 0-4 0,0 0-3 0,0 0-1 16,0 0-3-16,0 0 3 0,0 0 4 0,0 0 0 15,0 0 4-15,0 27-32 0,-18-27-24 0,18 31-25 16,0-9-21-16,0 3 2 0,-17 2-9 15,17 2-13-15,0 2-29 0,0 0-34 0,0 0-40 16,0 2-36-16,0-4-32 0,0-3-39 0,0-2-69 16,0 0-159-16,0-6-77 0,0-3 103 0</inkml:trace>
  <inkml:trace contextRef="#ctx0" brushRef="#br0" timeOffset="-84697.3">29684 10367 2294 0,'4'0'13'0,"-2"0"-3"0,2 0 1 0,-4 18-7 16,0-18-33-16,0 0-32 0,0 0-61 0,0 0-96 16,0 0-125-16,0 0-155 0,0 0 36 0,0 0 101 15</inkml:trace>
  <inkml:trace contextRef="#ctx0" brushRef="#br0" timeOffset="-84202.2">29380 10240 2887 0,'0'0'27'0,"0"-1"22"0,0-1 23 0,0 1 31 15,25-2 17-15,-25 0 19 0,0-1 10 16,23 1-6-16,-23-1-19 0,0 2-24 0,14-2-17 15,-14-1-14-15,0 2-18 0,14-2-20 0,-14 1-13 16,0-2-12-16,9 2-7 0,-9-1 7 0,4-2-7 16,2 1 0-16,-2 0 0 0,-2 0-4 0,2 1 1 15,-2 0 3-15,3 2-4 0,3 0-2 0,-4 0 2 16,-2 3-5-16,2 0 2 0,0 0 0 0,-4 0-2 16,4 0 2-16,3 0-2 0,-3 0 1 0,2 21 3 15,0-21 4-15,-2 20 4 0,5-20-6 0,-5 27 0 16,0-10-3-16,-2 1 2 0,-2 2 5 0,0 1 5 15,0 1-3-15,0 0-2 0,0 2 5 16,-29 1-6-16,29-1 2 0,-21 1 3 0,21-2-1 16,-29-1-3-16,29 0 2 0,-31-4-5 0,15 2 1 15,-1-2 6-15,1-2-3 0,-1 0-1 0,3-3-2 16,-3-3 0-16,7 1 4 0,-2-2-2 0,7-2-1 16,-3-1 1-16,4-2-2 0,2-1 3 0,-2-1 0 15,4-1 4-15,0 1 2 0,0-2 1 0,0 0-3 16,27 0 1-16,-27 0 10 0,33 0 6 0,-11 0 11 15,5 0 3-15,2 0-9 0,4 0-5 0,2 0-9 16,1 0-9-16,-3 0 0 0,-2 0-1 16,4 0-2-16,-4 0 2 0,-4 0-6 0,-2 0-30 0,-9 0-32 15,3 0-48-15,-7 0-60 0,-6-15-57 16,0 15-57-16,-3 0-44 0,-3 0-50 0,0 0-79 16,0 0-179-16,0-10 11 0,-31 10 113 0</inkml:trace>
  <inkml:trace contextRef="#ctx0" brushRef="#br0" timeOffset="-83837.36">29874 10353 3526 0,'25'0'0'16,"-2"0"0"-16,1-23 9 0,-7 23 30 0,6 0 37 16,-7-17 29-16,-1 17 15 0,-3 0-16 15,-6 0-30-15,0 0-33 0,-1 0-24 0,-1 0-14 16,-2 0-6-16,-2 0 4 0,0 0 10 0,0 22 8 15,0-22 5-15,2 29 3 0,0-10-9 0,-2 2-9 16,0 3-9-16,0-1 1 0,0 1 3 0,0 0-2 16,0 1-2-16,0 0-1 0,0-1 0 0,0 1-4 15,0-1 9-15,-21-2-8 0,21 1 2 0,0-5 3 16,-27-2-20-16,27-3 1 0,-26-4-14 0,15-3-15 16,-5-2 6-16,-3-3-11 0,0-1-5 0,1 0 5 15,-7 0 4-15,6-27 7 0,-3 27 12 0,3-33 15 16,3 12 6-16,1-1 11 0,3-1-1 15,8 0-2-15,1 2 3 0,3 3-2 0,0 0-5 16,0 2 6-16,25 1-5 0,-25 4-3 0,35 0 4 16,-35 4-9-16,40 0-13 0,-18 2-29 0,-3 3-55 15,2 0-63-15,-3 2-62 0,-3 0-43 0,-3 0-38 16,-1 0-58-16,-1 23-159 0,-10-23-76 0,6 19 91 16</inkml:trace>
  <inkml:trace contextRef="#ctx0" brushRef="#br0" timeOffset="-80961">29456 10115 2188 0,'0'0'1'0,"9"0"3"16,-9-16 12-16,0 16 18 0,4 0 23 0,-4-11 21 15,6 11 17-15,-6-8-2 0,0 8-19 16,2-7-17-16,0 3-21 0,-2 0-15 0,0 0 5 16,0 0-5-16,0-1-2 0,0 0 4 0,2 1-10 15,0-2-1-15,-2 2-2 0,2-3 3 0,0 2-5 16,7-1 7-16,-1-1-5 0,2 0-4 0,1 1 0 16,1-1-4-16,9 0 5 0,-1 1-1 0,3-2-1 15,2 2 3-15,2 0 3 0,0 1 0 0,2 0 17 16,0 3 5-16,0-1 8 0,-3 3 9 0,3 0-10 15,-2 0-4-15,-2 0-12 0,2 0-12 0,-4 0-5 16,1 28-3-16,-1-28 1 0,-2 27 15 16,-5-9 3-16,7 2 4 0,-6 3 4 0,-3 1-10 15,1 2 1-15,-7 2 2 0,0 1-8 0,-4 0-2 16,0 2-8-16,-2-1-6 0,-2 0 7 0,0 2 9 16,0-3 14-16,0 3 2 0,0-1-2 0,0 1-9 15,0-1-7-15,0 3-1 0,-22-1-5 0,22 1 2 16,0-1 2-16,-23 1 0 0,23-2-1 0,-17 1 1 15,3-2-1-15,0 0-2 0,-3 0 3 0,-6-3 2 16,-2-3 1-16,-1-1 4 0,-3-3-4 0,-2-5 1 16,-7-5 0-16,3-6-2 0,-6-3 0 0,0-2-9 15,-3 0 0-15,-1-24-4 0,-1 24 1 0,1-39 5 16,-1 15-7-16,-1 1 7 0,5-2-4 0,1-1 1 16,2 0 2-16,2-1-5 0,3 0 5 15,1-2-1-15,7 4-3 0,3-5 0 0,0-2 2 16,4 1-3-16,3-2 19 0,1 0 18 0,3 1 13 15,8 0 19-15,0 2 4 0,2-1-4 0,2 3-9 16,0 1-16-16,0 1-18 0,31 2-17 0,-31 3-11 16,33-1-4-16,-10 4-8 0,3 2-26 0,-3 0-32 15,8 2-52-15,-4 5-67 0,4 0-62 0,0 1-74 16,-2 4-85-16,0 3-145 0,-2 1-249 0,2 0 111 16</inkml:trace>
  <inkml:trace contextRef="#ctx0" brushRef="#br0" timeOffset="-79814.07">30165 10207 2981 0,'0'8'5'0,"0"-8"1"0,0 4 4 0,0 1 4 16,0-5 13-16,0 1 32 0,0 0 28 0,0-1 30 16,0 0 14-16,0 0-5 0,0 2-12 15,0-2-15-15,0 0-16 0,0 0-11 0,0 0-5 16,0 0 4-16,0 0-4 0,0 0-13 0,0 0-11 15,0 0-17-15,0-21-5 0,0 21 12 0,23-19 0 16,-23 6 6-16,31-1 9 0,-8-4 3 0,0-1 17 16,8-2 6-16,0-1 6 0,8-1 0 0,6-1-7 15,5-2 12-15,10 0 15 0,-2 1 33 0,10-2 36 16,4 2 36-16,7-1 19 0,2 3-2 0,1-1-2 16,1 2-14-16,-4-1-24 0,5 3-30 0,-3-4-45 15,-3 5-34-15,1-2 3 0,-13 0 24 0,-4 2 31 16,-6 1-1-16,-6 3-28 0,-11 2-38 15,-6 3-31-15,-8 3-18 0,-11-1-12 0,-1 5-10 16,-5 1-1-16,-4 0-5 0,0-1 0 0,-4 3-15 16,0 0-41-16,0 0-20 0,0 0-20 0,0 0-31 15,0 0-31-15,-25 30-84 0,25-30-116 0,-20 27-75 16,20-11-22-16,-23 5 23 0,23 0 42 0,-21-3-4 16,21 2-41-16,-18 0-52 0,5-1-84 0,5-3-178 15,-2-1 28-15,-1-5 137 0</inkml:trace>
  <inkml:trace contextRef="#ctx0" brushRef="#br0" timeOffset="-79461.33">31579 9567 3913 0,'0'-13'16'0,"0"-2"7"0,23 1 35 0,-23 2 48 16,0 0 30-16,21 3 36 0,-21 0-4 0,0 1-17 15,16 2-32-15,-16 2-35 0,0 0-27 0,13 3-31 16,-13-1-21-16,0 1-12 0,6 1-9 0,-6 0 1 15,6 0 5-15,-2 0 1 0,2 0 3 0,1 22 7 16,1-22-1-16,4 18 1 0,1-18 2 0,1 21-7 16,1-21 2-16,-1 21 8 0,-1-21-3 0,3 19 5 15,3-19 2-15,-1 14 3 0,-1-5 56 0,1-9 44 16,-1 8 67-16,0-8 60 0,-3 0 11 16,-2 0 0-16,3 0-33 0,-9 0-38 0,2 0-42 15,-1-20-33-15,-5 20-29 0,0 0-24 0,0 0-22 0,-2 0-13 16,0 0-13-16,0 0-10 0,0 0-3 15,0 0-1-15,0 0 2 0,0 0 7 0,-27 0 6 16,27 34-6-16,-33-15 3 0,12 7 1 0,-4 2-5 16,1 4-22-16,-1 3-60 0,0 1-86 0,0 1-145 15,-2-1-112-15,-2 2-64 0,4 0-46 0,-1-3-31 16,1 1-51-16,-2-2-154 0,-4-3-250 0,6-6 177 16</inkml:trace>
  <inkml:trace contextRef="#ctx0" brushRef="#br0" timeOffset="-78166.16">32472 9482 3178 0,'0'0'23'0,"0"0"-2"0,25 0 2 0,-25 0 2 16,19 0-11-16,-19 0 22 0,18 0 24 0,-7 0 16 15,-11 0-1-15,14-17-17 0,-6 17-23 0,1 0-19 16,-1 0-11-16,4 0-3 0,-1 0-4 15,3-8-2-15,1 8-2 0,-3 0 2 0,3 0 0 16,1 0 1-16,1 0-5 0,-3 0-1 0,1 0-3 16,-3 22 6-16,0-22 2 0,-1 0-2 0,-1 0 3 15,-4 21-3-15,0-21 5 0,-1 0-3 0,-3 15 4 16,-2-15-2-16,0 19 2 0,0-7 3 0,0 4-5 16,0 0 5-16,-29 5-3 0,29 1 1 0,-31 4 3 15,6-1-5-15,0 3-19 0,-4 1-25 0,-2-1-32 16,-2 1-28-16,0-2-12 0,0 0-5 0,2 0 17 15,4-2 19-15,2-2 27 0,5-3 30 0,-1-3 16 16,9-2 6-16,1-4 12 0,3-1 40 0,4-4 49 16,4-1 37-16,0-3 19 0,0 0-22 0,0-2-28 15,25 0-16-15,-25 0-8 0,33 0-1 16,-13 0-6-16,7 0-6 0,0 0-15 0,2 0-15 16,4 0-14-16,2 0-8 0,-4 0-7 0,4 0-9 15,-2 0-37-15,1-14-61 0,-8 14-85 0,1 0-106 16,-4 0-119-16,-6 0-239 0,1 0-140 0,-5-10 112 15</inkml:trace>
  <inkml:trace contextRef="#ctx0" brushRef="#br0" timeOffset="-77802.16">33165 9634 3986 0,'27'0'1'0,"-7"0"0"0,-1 0 1 15,-5-21 26-15,3 21 30 0,-7 0 34 0,-3-16 17 16,-3 16-13-16,0 0-29 0,-4 0-37 0,0 0-20 16,0 0-12-16,0 0-7 0,0 0 10 0,0 0 1 15,0 21-5-15,0-21 8 0,0 31-7 0,0-9 0 16,0 4 6-16,-21 1-2 0,21 4-6 0,0 0 2 16,-23 1-3-16,23-1-1 0,-16-1-22 0,6-1-32 15,-7-1-31-15,0-4-35 0,1-3-6 0,-7-3-12 16,5-5-13-16,-5-4 0 0,-2-6-7 15,-4-3 6-15,2 0 21 0,2 0 21 0,-1-26 34 16,3 26 35-16,-2-38 26 0,6 15 31 0,5-1 25 16,6-3 26-16,4-2 31 0,4 0 12 0,0-1 5 15,26 1-8-15,-26-1-15 0,46 1-19 0,-21 1-17 16,4 1-11-16,0 4-12 0,2 1-8 0,-2 4-9 16,-3 2-9-16,-3 3-18 0,-2 2-63 0,-3 4-95 15,-5 4-98-15,-3 3-111 0,-10 0-165 0,8 0-189 16,-8 28 101-16</inkml:trace>
  <inkml:trace contextRef="#ctx0" brushRef="#br0" timeOffset="-21227.95">4674 6756 1127 0,'0'0'10'0,"0"0"4"0,0 0 6 0,0 0 30 15,0 0 27-15,0 0 15 0,0 0 16 0,0 0-6 16,-23 0-24-16,23 0-7 0,0 0-8 0,-23 0-14 16,23 0-6-16,-14 0-1 0,14 0-13 0,-17 0-2 15,17 0-1-15,-14 12-2 0,14-12-2 0,-8 0-1 16,8 0-5-16,-5 0-3 0,3 0-3 0,2 0-4 16,0 0-9-16,0 0-4 0,0 0 0 15,0 0-2-15,0 0 8 0,0 0 11 0,0 0 18 0,0 9 20 16,23-9 4-16,-23 8 2 0,25-5-8 15,-25 2-7-15,35-1 1 0,-10 2 0 0,0-2-3 16,-1 2-2-16,1-3-1 0,2 1-4 0,0-2 1 16,2 3-3-16,4-3-3 0,-2 0 0 0,4 1-4 15,-2-1 0-15,9 1 5 0,3-2-5 0,-2 2 7 16,1-2-1-16,1 0-5 0,3-1-2 0,-1 3 3 16,1-2-8-16,4-1 1 0,1 3-1 0,5-2-12 15,2 3-2-15,8 0 1 0,5-2-1 0,5 2 3 16,5 1 3-16,-4 0-2 0,3 1-2 0,-1-3 1 15,-7 0-1-15,1 1-2 0,-3 0 0 16,-4-2 0-16,0 2 3 0,7-1-2 0,-1 1 4 16,7 0-4-16,2-2-5 0,3 2 4 0,7-1 18 15,0-1 10-15,5 2 3 0,-3 0 1 0,4 1-17 16,0-4-8-16,0 4 2 0,5 2-3 0,-1-2-2 16,3 0 0-16,5 1-3 0,3 1-1 0,6 1 3 15,0 0 0-15,-3-2 0 0,-1 1 1 0,2 1 0 16,-2-1-5-16,0-1 1 0,-3-2 0 0,-1 1 1 15,-1-3 4-15,5 1-2 0,2-3 2 0,-2 0-1 16,2 0 9-16,-3 0 10 0,-1 0 1 0,-2 0 5 16,-1 0-8-16,3-23-10 0,-2 23-2 0,3 0-5 15,3 0 0-15,0-19 0 0,8 19-1 16,0 0-4-16,5 0 4 0,-3-12-2 0,2 12 2 16,0 0 9-16,-2 0 3 0,3 0 2 0,1 0-2 15,-2-6-8-15,2 6-6 0,5 0 0 0,-1 0 2 16,-4 0-7-16,3 0 1 0,-1 0 0 0,-1 0-2 15,-1 0 6-15,2 0 2 0,1 0 0 0,-1 0 1 16,4 0-3-16,1 0-1 0,-5 0-1 0,5 0 4 16,-5 0 12-16,0 0 2 0,-3 0 3 0,3 0-2 15,-6 0-11-15,5 0-5 0,-3 0-3 0,-2 0-5 16,-4 0 10-16,-4 0 14 0,-9 0 10 0,-5 0 18 16,-11 22-2-16,-8-22-5 0,-9 0-7 15,-7 0-14-15,-9 0-4 0,-9 11-8 0,-5-11 0 16,-9 0-5-16,-10 0-4 0,-6 0 3 0,-5 9-3 15,-5-9 0-15,-9 0 2 0,0 0-11 0,-4 0-40 16,0 0-26-16,0 0-29 0,0 0-15 0,0 2 2 16,0 1-15-16,0 0-27 0,-25 3-48 0,25 0-58 15,0-1-104-15,-22 3-193 0,22-1-54 0,-17 0 96 16</inkml:trace>
  <inkml:trace contextRef="#ctx0" brushRef="#br0" timeOffset="-20115.59">1955 7551 1232 0,'0'0'13'15,"0"0"14"-15,0 0 20 0,0 0 22 0,-33 19 15 16,33-19 11-16,-26 0 4 0,26 0 1 0,-36 18-3 15,20-18-3-15,-3 12-6 0,1-12-10 0,1 11-13 16,3-11-8-16,-1 8-6 0,3-8-6 0,4 6-2 16,1-3-2-16,3-2 1 0,0 0 11 0,0-1 3 15,4 1 8-15,0-1 2 0,0 0-1 0,0 0 6 16,0 0 3-16,0 0-2 0,0 1-2 0,0-1-3 16,0 0-11-16,0 0 0 0,0 0-7 0,0 0-11 15,23 0-6-15,-23 0-10 0,16 0-8 16,-1 0-4-16,3 0-3 0,7 1-3 0,4-1 3 15,10 1-1-15,7 3 6 0,8-4 4 0,8 2 1 16,10-1 0-16,6 1-2 0,15-2-1 0,11 0 5 16,12 0 14-16,10 0 11 0,12 0 7 0,11 0-6 15,6 0-10-15,10 0-14 0,15 0-11 0,8 0-4 16,17 0-5-16,6 0 2 0,6 0 18 0,4 0 12 16,6 0 18-16,3 0 10 0,-11-15-5 0,-6 15 1 15,-15 0-6-15,-12-14-4 0,-16 14-5 0,-11-12-9 16,-18 6-9-16,-17-4-12 0,-17 2-3 15,-16 1-7-15,-12-2 0 0,-15 4 2 0,-15-4-1 16,-11 5-61-16,-10 0-75 0,-7 2-125 0,-11-1-145 16,-3 2-74-16,-5 1-77 0,-2 0-120 0,0 0 1 15,2 24 137-15</inkml:trace>
  <inkml:trace contextRef="#ctx0" brushRef="#br0" timeOffset="-19298.9">8882 7664 2147 0,'0'0'-1'16,"0"0"-2"-16,0 0 0 0,0 0-1 0,0 0-2 15,0 0 3-15,0 0-6 0,0 0 0 16,0 0 4-16,0 14-1 0,0-14 4 0,0 0 7 16,0 0 1-16,0 0 10 0,0 8 22 0,0-8 5 15,0 0 16-15,0 4 16 0,0-1 10 0,0 0 7 16,19-1 7-16,-19 1-7 0,0-1-21 0,23 2-9 16,-23 0-9-16,22-1-5 0,-7 3 1 0,6-4 0 15,1 3-3-15,7-2-3 0,4 3 3 0,5-3 6 16,7 1 7-16,5-2 9 0,8 0 5 0,8 1 2 15,4-2 5-15,11-1-1 0,5 0-9 0,10 0-13 16,11 0-21-16,11 0-20 0,10-21-8 16,13 21-4-16,14 0 14 0,14-21 15 0,13 21 8 0,10-13-2 15,5 13-7-15,7-14-13 0,7 14-6 16,8-13-4-16,0 13-6 0,0-10 2 0,1 10-4 16,1 0 22-16,-2 0 12 0,2 0 5 0,-2 0 16 15,-6 0-9-15,-12 0-3 0,-9 0 2 0,-8 0-3 16,-11 0 5-16,-11 0-5 0,-13 0-4 0,-15 0-2 15,-10 0-20-15,-8 0 0 0,-9 0-2 0,-12 0-8 16,-8-19 5-16,-13 19-9 0,-9 0 1 0,-12 0-4 16,-11 0-2-16,-9 0 4 0,-11-11-6 0,-3 11 2 15,-9 0-6-15,-5 0-8 0,-1 0-25 0,-4 0-32 16,0 0-38-16,0 0-42 0,0-7-28 16,0 7-26-16,0 0-1 0,-21 0 4 0,21 0-8 15,-23 0-14-15,23 0-28 0,-25 0-80 0,7 0-120 0,-3 19-198 16,-6-19 74-16</inkml:trace>
  <inkml:trace contextRef="#ctx0" brushRef="#br0" timeOffset="-18376.48">1619 8368 1678 0,'-31'11'34'0,"8"-11"16"0,-4 14 26 16,12-8 29-16,3-3 0 0,4-1 30 0,2 2 18 16,1 0 19-16,1-3 22 0,4 0 13 0,0-1 16 15,0 0 0-15,0 0-6 0,0 0-25 0,0 0-32 16,0 0-24-16,0 0-35 0,19 0-21 0,-19 0-20 16,16 0-20-16,-1 0-5 0,4 0 5 0,1 0 7 15,7-15 9-15,6 15 8 0,6 0 1 0,7 0 2 16,12 0 11-16,8 0 1 0,8 0 0 0,11 0-10 15,14 0 0-15,13 23 1 0,8-23 20 0,12 0 8 16,11 22 20-16,6-22 0 0,4 16-20 16,8-16-7-16,6 18-40 0,3-7 21 0,5 1 38 0,7-1 29 15,0 1 34-15,-2-1 8 0,-8-1-8 16,-3-1-7-16,-16-2-9 0,-18 0-22 0,-16-5-28 16,-21-1-17-16,-18-1-18 0,-18 0-2 0,-8 0-2 15,-17 0-12-15,-8 0-8 0,-8 0-23 0,-9 0-17 16,-6 0-7-16,-6 0-9 0,0 0-37 0,0 0-48 15,0 0-81-15,0 0-106 0,0-15-129 0,0 15-127 16,-29 0-75-16,29 0-53 0,-31 0-65 0,5 0-92 16,-3 0-312-16,-4 0 167 0</inkml:trace>
  <inkml:trace contextRef="#ctx0" brushRef="#br0" timeOffset="-15958.39">6770 10267 1709 0,'0'0'16'15,"0"0"3"-15,0 0 3 0,0 0 24 0,0 0 13 16,0 0 36-16,0 0 29 0,-25 6 12 0,25-6 1 16,0 0-13-16,-14 5-4 0,14-5-10 0,0 0-6 15,-11 2-6-15,11-2-10 0,0 0-10 16,0 0-17-16,0 0-6 0,0 0-3 0,0 0 1 15,0 0 7-15,0 0 0 0,0 1 2 0,0-1-2 16,0 0-13-16,0 0-10 0,21 0-14 0,-21 0-9 16,29 0 9-16,-9 0 12 0,5 0 8 0,6 0 11 15,4 0-3-15,5 0-10 0,-1 0-9 0,6 0-15 16,3 0-7-16,2-17-10 0,5 17 0 0,5 0 0 16,0 0 2-16,2 0 1 0,0-10-2 0,5 10-1 15,1 0-2-15,0-5 5 0,-4 5 5 0,2-5 7 16,-2 3 3-16,2 0-1 0,1 2-1 15,-3-1 6-15,-4-2 4 0,0 2 8 0,-3-2 7 16,-1 2-4-16,-2-2-8 0,0 3-10 0,2-3-8 16,-1 2-5-16,3-1-4 0,4-1 0 0,0 3 1 15,6-1-4-15,5 0 2 0,3-1 1 0,1 1 4 16,3-1-2-16,1 0-1 0,6 0 7 0,4 2-7 16,-2 0 1-16,2 0 4 0,-3-1-2 0,1 1 21 15,-2 0 15-15,-4 0 8 0,-5-1-4 0,-5 0-9 16,-7 0-10-16,-8-2-8 0,-2 3-2 0,-3-2-4 15,-5 0 1-15,-1 2-1 0,-1-1 3 0,1 1-3 16,-1 0 0-16,6 0-7 0,-3 0 1 0,-1 0-3 16,-1 0-2-16,3 0 3 0,0 0-5 15,-1 0 5-15,3 0-3 0,0 19-4 0,3-19 4 16,3 0-2-16,-4 13 8 0,4-13 9 0,0 0 11 16,0 12 3-16,-1-12 4 0,1 0-11 0,-2 6-8 15,-2-6 1-15,-4 0-1 0,3 0 9 0,-1 0 7 16,2 0-6-16,1 0-4 0,-1 0-7 0,8 0-14 15,4 0 2-15,9 0-1 0,3 0-2 0,5 0 7 16,4 0-1-16,8 0-2 0,2 0 3 0,4 0-1 16,3 0 4-16,-1 0 7 0,3 0 10 0,3 0 9 15,-1 0-2-15,5 0-7 0,3 0-7 0,4-18-10 16,6 18-4-16,4 0 0 0,5-11-1 0,-5 11-5 16,-2-10 0-16,0 10 3 0,-4-6-3 15,-4 6 10-15,0-5 4 0,-4-1 1 0,-7 4 3 16,1-1-1-16,-3 0-3 0,-9 2 6 0,-5-2 4 15,-9-1-2-15,-9 2 10 0,-9-2-7 0,-8 1-10 16,-11 1 7-16,-10 0-4 0,-8-1-6 0,-6 1 2 16,-8 1-10-16,-7 0-11 0,-2-1-37 0,-4 2-91 15,-2-1-84-15,0 1-81 0,0 0-52 0,0 0-28 16,0 0-60-16,-35 0-86 0,8 28-205 0,-8-28-145 16,-8 28 148-16</inkml:trace>
  <inkml:trace contextRef="#ctx0" brushRef="#br0" timeOffset="-15058.05">1753 11275 3025 0,'0'0'12'15,"19"0"0"-15,-19 0 4 0,0 0 16 0,12 0 4 16,-12-19 20-16,0 19 23 0,0 0 8 0,0 0 5 15,0 0-5-15,0 0-20 0,0 0-21 0,0 0-25 16,0 0-12-16,0 0-11 0,0 0-3 0,0 0 0 16,0 0 0-16,0 0 2 0,0 0 4 0,0 0 16 15,0 0 21-15,0 0 15 0,33 15 11 16,-10-15-2-16,12 0 3 0,10 0 8 0,9 12 12 16,18-12 13-16,13 0-2 0,12 0-7 0,13 0-14 15,14 0-2-15,8 0 3 0,7 0 18 0,7-21 13 16,-5 21 4-16,0 0-15 0,-3 0-35 0,-4-18-16 15,-3 18 6-15,-5 0 42 0,-6-13 72 0,-11 13 45 16,-3-9 35-16,-15 9-19 0,-15-8-42 0,-16 2-46 16,-17 2-60-16,-14 3-36 0,-12-3-25 0,-7 4-11 15,-6-1-1-15,-4 1-4 0,0 0-7 0,0 0-33 16,0 0-46-16,0 0-91 0,0 0-114 16,0 0-97-16,0 0-76 0,-24 0-49 0,24 0-57 15,-25 0-57-15,6 0-166 0,1 24-168 0,1-24 174 16</inkml:trace>
  <inkml:trace contextRef="#ctx0" brushRef="#br0" timeOffset="-14022.45">6336 11155 1909 0,'-9'13'16'0,"9"-13"23"0,-12 7 43 0,6-7 45 15,4 0 26-15,0 0 14 0,0 5 0 0,-2-5-3 0,4 0-4 16,-3 0 0-16,-1 0-16 0,4 0-8 16,0 0-15-16,-2 0-13 0,2 0-13 0,0 0-14 15,0 0-2-15,0 0-11 0,0 0 5 0,0 0-4 16,0 0-11-16,0 0-3 0,0 0-11 0,0 0-2 16,0 0-6-16,0 0-1 0,0 0 2 0,0 0-5 15,0 0 8-15,0 0 0 0,0 0 1 0,0 0-6 16,0 0-11-16,0 0-10 0,33 0-8 0,-33 0-3 15,48 0 2-15,-17 0 8 0,4 0 12 0,6 0 10 16,7 0 5-16,2 0-5 0,5 0-8 0,3 0 0 16,4 0 1-16,11 0 4 0,3 0 10 15,5 0-1-15,3 0-1 0,9 0 10 0,0 0 4 16,7 11 9-16,1-11-3 0,11 0-18 0,3 0-17 16,18 0-15-16,11 0-10 0,9 0 19 0,13 0 34 15,7 0 20-15,7 0 10 0,6 0 1 0,2 0-26 16,-2 0-9-16,-6 0 0 0,-4-18-1 0,-11 18 30 15,-3 0 28-15,-14-15 30 0,-7 15 13 0,-15-14-2 16,-14 14-11-16,-17-16-1 0,-15 7-14 0,-9 0-19 16,-14 0-11-16,-13 1-18 0,-13 1-3 0,-10 1-9 15,-7 2-15-15,-4 2-20 0,-3 1-20 0,-5-2-5 16,-2 3-11-16,0 0 0 0,0 0 2 0,0 0-10 16,0 0-33-16,0 0-43 0,0 0-64 0,0 0-70 15,0 0-55-15,0 0-36 0,0 0-27 16,-21 0-24-16,21 0-4 0,-23 27-38 0,7-27-55 15,-3 25-55-15,-6-10-75 0,0 2-159 0,1 1-101 16,-3-3 158-16</inkml:trace>
  <inkml:trace contextRef="#ctx0" brushRef="#br0" timeOffset="-12813.63">12144 11289 2713 0,'-8'0'6'16,"2"0"9"-16,2 0 15 0,0 0 13 0,4 0 18 15,0 0 13-15,0 0 8 0,0 0 16 16,0 0-1-16,0 0-1 0,0 0-13 0,0 0-27 0,0 0-19 16,0 0-22-16,0 0-13 0,0 0-4 15,0 0-3-15,0 0 3 0,0 0 0 0,0 0 4 16,0 0 9-16,0 0 15 0,0 0 12 0,0 0 23 15,0 0-1-15,0 0-7 0,33 0-1 0,-13 14-7 16,7-14-1-16,12 0 6 0,11 0 9 0,10 8-4 16,14-8 7-16,11 0 1 0,8 0-5 0,9 0 5 15,9 0-4-15,9-22-12 0,10 22-12 0,19 0-20 16,10-20-9-16,15 20-2 0,8 0 1 0,12 0 27 16,7 0 23-16,7 0 22 0,3 0 18 0,-6 0-2 15,-15 0-2-15,-12 0-7 0,-11 0-9 0,-14 0-4 16,-10 0-1-16,-19 0 11 0,-12 0 27 0,-13 0 22 15,-12 0 21-15,-7 0 6 0,-16 0-22 16,-10 0-26-16,-13 0-40 0,-12 0-33 0,-8 0-17 16,-11 0-23-16,-6 0 1 0,-4 0-3 0,0 0-5 15,0 0-27-15,0 0-34 0,0 0-51 0,-24 0-53 16,24 0-33-16,-38 0-44 0,9 0-48 0,-6 0-60 16,-6 0-85-16,-7 0-95 0,-3 0-114 0,-7 0-269 15,2 0 69-15,0 0 175 0</inkml:trace>
  <inkml:trace contextRef="#ctx0" brushRef="#br0" timeOffset="-11670.21">1530 12042 2477 0,'-2'-13'36'0,"2"13"23"0,-5-9 20 16,5 9 25-16,0-5-14 0,0 5-4 0,0-1-3 15,0 1-7-15,0 0-11 0,0 0-11 0,0 0-12 16,0 0-11-16,0 0-8 0,0 0 2 0,0 0 5 16,0 0 3-16,19 0 7 0,-19 15 6 0,23-15 10 15,0 0 16-15,3 0 11 0,10 14 9 16,9-14-1-16,5 8-1 0,8-8-2 0,6 7-11 0,-2-7-19 15,10 0-19-15,9 0-19 0,3 0-2 16,11 0 13-16,13 0 11 0,12 0 19 0,10 0 11 16,11 0 11-16,12 0 9 0,4-21 4 0,4 21-5 15,2 0-11-15,3-23 8 0,3 23 0 0,-4-20 20 16,-1 20 34-16,-7-15 5 0,-4 15 19 0,-6-14-1 16,-17 14-23-16,-10-12-3 0,-13 12-19 0,-14-6-5 15,-14 6-3-15,-17-1-17 0,-6 1-19 0,-15 0-21 16,-8 0-18-16,-10 0-21 0,-9 0-12 0,-6 0-14 15,-3 0-6-15,-3 0 1 0,-2 0 2 0,0 0 0 16,0 0 2-16,0 0 3 0,0 0-4 0,0 0 5 16,0 0-4-16,0 0-2 0,0 0-3 15,0 0-6-15,0 0-10 0,0 0-16 0,0 0-11 16,0 0-23-16,0 0-30 0,0 0-44 0,0-2-57 16,0 2-46-16,0 0-39 0,0 0-24 0,0 0-25 15,0 0-53-15,0 0-72 0,0 0-62 0,0 0-78 16,0 0-197-16,0 0 74 0,-31 0 150 0</inkml:trace>
  <inkml:trace contextRef="#ctx0" brushRef="#br0" timeOffset="-9513.75">8889 11989 1983 0,'0'0'13'0,"0"-10"11"0,24 10 12 15,-24-10 27-15,27 6 17 0,-27-3 18 0,19 4 24 16,-19 1 0-16,16-1-5 0,-16 0-9 0,0 3-24 15,15 0-19-15,-15 0-17 0,0 0-17 0,0 0-8 16,0 0-6-16,0 0-1 0,0 0 6 0,0 0 5 16,0 0 6-16,0 0-3 0,0 0-2 0,0 0 0 15,0 0-4-15,0 0 3 0,0 0 1 0,0 0 0 16,0 0 7-16,0 0-1 0,0 0 3 0,0 0-1 16,0 0 4-16,0 0 3 0,0 0 8 0,0 0-1 15,0 0-3-15,0 0 3 0,0 0-7 0,0 0 10 16,0 0 6-16,0 0-2 0,0 0 10 0,0 0 2 15,0 0-4-15,0 0 7 0,0 0 1 16,0 0-5-16,0 0 2 0,0 0 3 0,0 0-17 16,0 0 5-16,0 0-8 0,0 0-12 0,25 0 5 15,-25 0-14-15,25 0-7 0,-5 0 13 0,5 0 9 16,6 0 18-16,6 0 14 0,5 0 0 0,5 0-7 16,5 0-9-16,6 0 0 0,6 0-10 0,4 0 9 15,6 0 13-15,7 0 3 0,4 0 10 0,4 0-1 16,0 0-17-16,6 0-24 0,12 0-22 0,7 0-8 15,12 0 24-15,12 0 36 0,7 0 16 16,14 0-5-16,9 0-20 0,-1 0-32 0,3-10-4 0,3 10 13 16,-3 0 8-16,1-11 8 0,-1 11 12 0,-3-6 3 15,-3 2 5-15,-5-1 10 0,-10 1-5 16,-9 0-1-16,-10-1-5 0,-12 0-9 0,-12-1-4 16,-7 1-8-16,-10-1-9 0,-5 1-4 0,-5-1-1 15,-5 2-4-15,-5-1-3 0,-9 1-2 0,-5 1-9 16,-7 0-3-16,-7 1-12 0,-6 1-1 0,-4-1-7 15,-10 0 0-15,-4 2-1 0,-5-2-2 0,-2 1 7 16,-5 1-6-16,-3-1 4 0,-2 1-2 0,0 0-4 16,0 0 0-16,0 0 1 0,0 0 0 0,0 0 0 15,0 0 4-15,0 0 1 0,0 0-2 0,0 0 6 16,0 0-5-16,0 0-4 0,0 0 4 16,0 0-6-16,0 0 3 0,0 0-7 0,0 0-29 15,0 0-27-15,0 0-44 0,0 0-66 0,-15 0-68 16,15 0-117-16,0 0-123 0,0 0-80 0,0 0-38 15,0 0-24-15,0 0-11 0,-8 0 4 0,8 0-77 16,-15 0-152-16,7 0 165 0,-4 0 149 0</inkml:trace>
  <inkml:trace contextRef="#ctx0" brushRef="#br0" timeOffset="-6689.27">1466 13002 2190 0,'0'4'29'16,"0"-4"9"-16,0 0 15 0,0 2 17 0,0-2-1 16,0 0 16-16,0 0 15 0,0 0 15 0,0 0-5 15,0 0-2-15,0 0-11 0,0 0-15 0,0 0-15 16,0 0-12-16,0 0-15 0,0 0-7 0,0 0-1 16,0 0 3-16,0 0 3 0,0 0 2 0,0 0 0 15,0 0 0-15,0 0-6 0,0 0 1 16,22 0-9-16,-22 0 2 0,42 0 2 0,-11 15 8 15,8-15 14-15,11 0-1 0,7 12 5 0,16-12-16 16,3 0-15-16,13 10-10 0,6-10-6 0,15 0 7 16,10 0 10-16,6 0 10 0,8 0 10 0,7 0 16 15,5 0-7-15,3 0-9 0,4 0-17 0,15 0-23 16,5 0-4-16,15 0 37 0,11 0 22 0,6 0 16 16,3 0 11-16,3 0-26 0,4 0-7 0,-8 0-7 15,-7 0-1-15,-9 0 11 0,-10 0 14 0,-11 0 23 16,-5 0 43-16,-12 0 27 0,-12 0 29 0,-17 0 8 15,-19 0-1-15,-20 0-4 0,-17 0-18 0,-18 0-29 16,-13 0-53-16,-10-18-43 0,-15 18-37 16,-5 0-15-16,-5 0-3 0,-2 0-5 0,0 0-23 15,0 0-34-15,0 0-64 0,0 0-84 0,0 0-76 16,0 0-60-16,0 0-28 0,0 0-10 0,0 0-10 16,-23 0-38-16,23 0-59 0,-21 0-110 0,5 0-233 15,-3 0 22-15,-6 0 153 0</inkml:trace>
  <inkml:trace contextRef="#ctx0" brushRef="#br0" timeOffset="207944">18182 12260 2279 0,'0'14'6'16,"25"-14"4"-16,-25 0 8 0,0 0 20 0,19 0 18 15,-19 0 20-15,0 0 13 0,0 0-9 16,16 0-14-16,-16 0-13 0,11 0-11 0,-11 0-4 15,6 0 6-15,-6 0-4 0,8-14 0 0,-4 14-1 16,0 0-9-16,1 0-1 0,1 0-6 0,0 0-1 16,2 0-4-16,3 0-6 0,-1 0-1 0,2-7-4 15,1 7-4-15,-5 0-2 0,4 0-5 0,-5 0-1 16,-3 0-1-16,-2 0-2 0,2 0 3 0,-4 0 4 16,2 0-2-16,0 0 2 0,-2 18 2 0,0-18-5 15,0 0-3-15,0 20-11 0,0-20-8 0,0 14 1 16,0-14 4-16,0 13 7 0,-31-13-2 15,31 9 4-15,-23-9-1 0,23 5 7 0,-25-5 7 0,25 0-3 16,-26 0 5-16,13 0-4 0,3 0 3 0,0 0-1 16,10 0 2-16,-11 0 19 0,5 0 19 15,6 0 20-15,-4 0 12 0,4 0-2 0,0 0-4 16,0 0-20-16,0 0-18 0,23 0-17 0,-23 0-18 16,0 0 0-16,22 0 5 0,-22 0-3 0,25-16 1 15,-10 16 6-15,1 0-6 0,1 0 2 0,-1 0-1 16,1 0 0-16,-7 0-2 0,3 0 4 0,-7 0-6 15,-2 0-23-15,-4 0-11 0,0 0-5 0,0 0 4 16,0 0 20-16,-25 0 6 0,25 0-7 0,-35 0-10 16,35 0-9-16,-39 0 4 0,20-18 13 0,-2 18 8 15,7 0 5-15,14 0-5 0,-15-14-17 16,15 14-41-16,0 0-45 0,0 0-50 0,0 0-47 16,0 0-24-16,40 0-51 0,-18 0-55 0,5 0-112 15,8 28 22-15,1-28 102 0</inkml:trace>
  <inkml:trace contextRef="#ctx0" brushRef="#br0" timeOffset="208639.87">19115 12366 1624 0,'-9'0'18'0,"-1"0"12"0,0-1 17 16,1 1 22-16,1-1 15 0,0-1 21 0,-2 1 7 15,1 0 4-15,1 0-14 0,-4 0-22 0,1-2-18 16,1 2-22-16,0-2-10 0,-3 2-5 0,3-2-6 15,0 2-4-15,1-2-11 0,1 2 2 16,2-1 1-16,0 2 21 0,1-2 22 0,5 2 24 16,-2-1 31-16,2 1 15 0,0 0 6 0,0 0-27 15,0 0-36-15,0 0-37 0,23 0-30 0,-23 0 7 16,25 0 17-16,-25 0 12 0,39-18 16 0,-18 18-3 16,2 0-13-16,-1 0-7 0,-1 0-15 0,-2 0-6 15,-1-12 0-15,-1 12-8 0,-3 0 0 0,-3 0 0 16,-3 0-2-16,-2 0-1 0,-2 0-25 0,-4 0-20 15,0 0 0-15,0 0 4 0,0 0 19 0,0 0 13 16,-35 0-12-16,35 0-14 0,-37 22 4 0,10-22-1 16,-2 0 11-16,0 0 17 0,-2 13 4 0,2-13 7 15,4 0 1-15,1 0-1 0,7 0-3 0,0 0 0 16,9 0 8-16,2 0 28 0,6 0 26 16,0 0 29-16,0 0 21 0,0 0-21 0,0 0-26 15,0 0-28-15,23 0-32 0,-23 0-10 0,29 0 4 16,-9 0-2-16,3 0 4 0,0 0 4 0,0 0-2 15,1 0 0-15,-5 0 0 0,2 0-4 0,-9 0 2 16,-2 0 0-16,-3 14-4 0,-7-14-15 0,6 0-22 16,-6 0-2-16,0 0 7 0,0 0 14 0,-29 0 17 15,29 0-4-15,-39 0-13 0,12 0-10 0,-2 0 1 16,-6 0-3-16,2 0 15 0,2 0 5 0,4-20 9 16,4 20 12-16,6 0 1 0,5 0 24 0,12 0 22 15,-10 0 18-15,10 0 0 0,0 0-22 16,0 0-30-16,24 0-22 0,-24 0-5 0,36 0 3 0,-12 0 4 15,5 0-4-15,4 0 4 0,1 0-20 16,1 22-42-16,-2-22-45 0,-2 21-72 0,-4-21-73 16,-3 26-89-16,-5-14-183 0,-5 0-145 0,-5-2 93 15</inkml:trace>
  <inkml:trace contextRef="#ctx0" brushRef="#br0" timeOffset="211211.91">18914 11601 2260 0,'0'-14'35'0,"0"14"9"16,0 0 7-16,0 0 14 0,0 0-24 0,0 0 9 16,0 0 10-16,0 0 3 0,0 0 2 0,0 0-10 15,0 0-6-15,0 0-11 0,0 0-5 16,0 0-4-16,0 0-5 0,0 0 1 0,0 0 5 0,0 0 15 15,0 0 16-15,0 0 11 0,0 0 7 16,0 0 5-16,0 0-13 0,0 0 0 0,0 0-9 16,0 0-23-16,0 0-7 0,0 0-26 0,0 0-10 15,0 0-2-15,21 0-4 0,-21 0 6 0,0-16-6 16,29 16 4-16,-29 0-18 0,20 0-20 0,-20-10-26 16,25 10-38-16,-14 0-21 0,-3 0-30 0,-8-8-32 15,14 8-43-15,-14 0-60 0,9 0-78 0,-7 0-159 16,0-4-23-16,0 1 97 0</inkml:trace>
  <inkml:trace contextRef="#ctx0" brushRef="#br0" timeOffset="211635.87">19210 11386 3144 0,'12'-6'22'0,"1"0"30"0,-5 0 23 15,-2 0 24-15,0 0 3 0,-2 1-6 0,-2 1-1 16,0 3-4-16,-2-1-10 0,0 2-17 0,0 0-19 16,0 0-26-16,0 0-18 0,0 0-9 0,0 0-1 15,0 0 3-15,0 0 4 0,0 0 2 0,-24 0 0 16,24 21-2-16,-21-21 0 0,21 0 0 16,-27 26-2-16,13-26 2 0,-1 19-2 0,1-19-1 15,1 22 5-15,1-11-1 0,2 1 1 0,-3 1 1 16,7-5-6-16,-2 2 4 0,4-2-1 0,-1-1-5 15,3-1 7-15,2-2 2 0,-2-1 0 0,2-3 10 16,0 2-4-16,0 0 2 0,0-1 2 0,31 1 22 16,-31 0 23-16,31 0 24 0,-31-1 29 0,38-1 5 15,-22 0 13-15,-16 0-7 0,25 0-3 0,-25 0-14 16,14 0-21-16,-14 0-9 0,0 0-25 0,7 0-15 16,-7 0-14-16,0 0-16 0,0 0-10 15,0 0-5-15,0 0-4 0,0 0-5 0,0 0-2 16,0 0-4-16,0 0 3 0,0 0 12 0,0 0-28 15,0 26-52-15,0-26-48 0,0 31-62 0,0-11-45 16,0 3-39-16,0 2-67 0,-17 0-64 0,17 3-89 16,0-3-210-16,0 2-35 0,0 0 125 0</inkml:trace>
  <inkml:trace contextRef="#ctx0" brushRef="#br0" timeOffset="-213912.7">18280 12266 2488 0,'0'0'33'0,"0"0"10"0,0 0 28 15,0 0 35-15,0 0 2 0,22 0 25 0,-22 0 0 16,0-13-23-16,0 13-20 0,0 0-24 0,0 0-12 15,0-9 8-15,0 9-4 0,0 0 7 16,0-5-6-16,0 5-9 0,0-4-13 0,0 3-18 16,0 0-6-16,0-2 0 0,25 2 0 0,-25-1 2 15,0-2-3-15,21 2-10 0,-21 0 0 0,25-1-3 16,-25 3-1-16,22 0 0 0,-22 0-5 0,21 0 0 16,-11 0-3-16,-10 0-29 0,11 0-14 0,-11 0-3 15,0 0 7-15,0 19 30 0,0-19 21 0,0 0 0 16,0 20-13-16,-23-20-10 0,23 16-2 0,-29-16 4 15,29 12 3-15,-37-12 14 0,20 0-1 0,-3 0-2 16,3 0 9-16,3 0 0 0,3 0 13 0,11 0 33 16,-12 0 44-16,12 0 32 0,-6 0 25 0,6-17-39 15,0 17-38-15,0 0-32 0,0 0-22 0,0-15 9 16,24 15 6-16,-24-11 0 0,23 11-8 16,-23-10-11-16,31 10-5 0,-12-5-10 0,1 5 1 15,-1 0-2-15,0 0-3 0,-3 0 3 0,-3 0-5 16,-5 0-3-16,-4 0-12 0,-4 0-21 0,4 0 2 15,-4 0 3-15,0 0 15 0,0 0 20 0,-31 0-5 16,31 0-13-16,-37 17-14 0,16-17-7 0,1 0 5 16,-3 0 11-16,4 0 12 0,3 0 9 0,16 0 3 15,-21 0-1-15,21 0 2 0,0 0-4 0,-10 0 3 16,10 0 0-16,0 0-30 0,0 0-28 0,0 0-52 16,0 0-57-16,0 0-37 0,0 0-37 15,20 0-35-15,-20 0-35 0,21 0-94 0,-21 0-171 0,23 18-44 16,-9-18 96-16</inkml:trace>
  <inkml:trace contextRef="#ctx0" brushRef="#br0" timeOffset="-205614.44">16062 12727 1978 0,'0'0'16'15,"0"0"5"-15,0 10 31 0,0-10 39 0,0 0 15 16,0 0 29-16,0 9-4 0,0-9-19 0,0 4-11 15,0-1-9-15,0-3-7 0,-19 1 6 0,19 0-7 16,0-1-9-16,0 0-12 0,0 2-16 0,0-2-10 16,0 1-7-16,0-1 2 0,0 0 4 0,0 1 6 15,0-1 19-15,0 3 4 0,0-3 8 16,23 4 0-16,-23-1-14 0,27 0 2 0,-9 2-5 0,5-2 1 16,4 1 0-16,0 1-8 0,6-4-3 15,2 2-6-15,2-2-11 0,2 2-4 0,7 0-8 16,3-3-7-16,5 3 0 0,2-1-9 0,6 1 8 15,0 1 1-15,-2-1 6 0,4 2 8 0,0-1-1 16,-2 1 8-16,2-1-2 0,-2 1-2 0,-2 0-6 16,0-1-7-16,2-1-4 0,-2 2-3 0,2-2 3 15,-4 0 2-15,0 1-2 0,0-3 2 0,0 2-7 16,2-1-4-16,-3 0 2 0,-1-1-2 0,2 0 7 16,-4 1 10-16,0-2 1 0,-3 1-1 0,-1-1-4 15,-1 1-3-15,-3-1-5 0,-5 1 0 16,-1-1-6-16,3 2-2 0,-4-1 0 0,3 0 2 15,1-1 5-15,-2 0-4 0,1 3 0 0,5-3-4 16,-3 2 4-16,-3-2-3 0,2 1 1 0,-1-1 7 16,-5 1-8-16,2-1 1 0,-4 2 4 0,3-2-1 15,-3 0 5-15,0 2 4 0,-2-2-2 0,2 0 3 16,-4 1 6-16,0-1-2 0,0 1 8 0,2-1-5 16,-2 0 5-16,2 0 6 0,0 0 1 0,-2 0 8 15,0 0-11-15,4 0-8 0,-6 0-12 0,5 0-3 16,-3 0-6-16,0-20 1 0,2 20 3 0,0 0-2 15,2 0 1-15,-4-15-1 0,0 15-4 0,0 0 3 16,2 0 1-16,-2-6 0 0,0 6 3 16,-2 0-1-16,0 0-2 0,4-3 2 0,0 3-4 15,-2 0-1-15,-2 0 2 0,2 0 5 0,0 0 0 16,0 0-4-16,0 0 2 0,0 0-5 0,0 0 1 16,-2 0 4-16,0 0-3 0,2 0 1 0,-6 0 3 15,4 0-4-15,-7 0 3 0,1 0 4 0,0 0 0 16,-3 0 4-16,-1 0-1 0,0 0 0 0,-1 0-2 15,1 0-6-15,2 13-1 0,-1-13-4 0,1 0 3 16,2 0 1-16,1 0 0 0,-3 0 3 0,4 0-8 16,0 0 4-16,0 0 3 0,1 0-3 0,-1 7 0 15,0-7 2-15,2 0-2 0,0 0 1 0,0 4 5 16,-1-2-3-16,-1-1-6 0,-4 2 7 16,2-2 1-16,-5-1 10 0,-1 0 28 0,-3 3 8 15,-1-3 4-15,-3 0-6 0,5 0-18 0,-7 0-14 16,4 0-9-16,-4 0 0 0,3 0-7 0,-3 0-1 15,0 0 1-15,-4 0-12 0,3 0 11 0,1 0-7 16,2 0 3-16,3 0 6 0,-1 0-10 0,3 0 15 16,1 0-8-16,3 0 1 0,-1 0 4 0,-1 0-8 15,1 0 1-15,-1 0 10 0,0 0-6 0,1 0 2 16,-3 0 5-16,3 0-12 0,-3 0 4 0,1 0 1 16,-1 0-5-16,-5 0 5 0,2 0 2 0,1 0 1 15,1 0 3-15,-3 0-7 0,1 0 0 16,0 0-3-16,3 0 3 0,-1 0 0 0,1 0-1 15,-1 0 1-15,-1 0-4 0,-1 0-2 0,3 0-2 16,-3 0 2-16,2 0 1 0,1 0 4 0,-3 0 5 16,3 0-1-16,-1 0-6 0,3 0 7 0,-1 0-4 15,1 0-1-15,1 0 4 0,-1 0-3 0,2 0 1 16,1 14 2-16,-1-14 1 0,-1 0 0 0,1 0 3 16,0 0-3-16,-1 0 0 0,1 0-4 0,-3 0 0 15,3 0 1-15,-2 0 3 0,-1 0 0 0,3 0 4 16,-5 0-5-16,3 0-3 0,-1-17 0 0,1 17-6 15,-3 0 6-15,1 0-3 0,-1 0 2 0,3 0 0 16,-3-9-7-16,-1 9 5 0,-3 0 3 0,2 0 0 16,-1 0 4-16,-1 0-1 0,-2 0-3 15,1 0 0-15,1 0 3 0,-2 0-6 0,5 0 3 16,-1 0-4-16,2 0 1 0,-1 0 7 0,3 0-8 16,1 0 7-16,-1 0-2 0,7 0-2 0,-4 0 2 15,4 0-5-15,-5 0 0 0,5 0 0 0,0 0 7 16,1 0-3-16,1 0 0 0,4 0 0 0,-2 0-4 15,2 0 4-15,2 0 4 0,2 0-4 0,-2 0 0 16,2 0 4-16,-4 0-8 0,2 0 4 0,-2 0 4 16,-2 0-8-16,0 0 4 0,0 0 4 0,-5 0-5 15,-1 0 2-15,0 0 2 0,-1 0-6 0,-5 0-1 16,-1 0 4-16,-1 0-4 0,-3 0 4 16,-2 0 0-16,-4 0 0 0,5 0 0 0,-9 0 4 15,4 0-7-15,-4 0 2 0,0 0 1 0,0 0-4 16,0 0 11-16,0 0-6 0,0 0-1 0,0 0 0 15,0 0-4-15,0 0 4 0,0 0 1 0,0 0-1 16,0 0 3-16,0 0-3 0,0 0 0 0,0 0 0 16,0 0-3-16,0 0 3 0,0 0-4 0,0 0 4 15,0 0 0-15,0 0-4 0,0 0 4 0,0 0-4 16,0 0 1-16,0 0 6 0,0 0 0 0,0 0 0 16,0 0 1-16,0 0-8 0,0 0-3 0,0 0 3 15,0 0 8-15,0 0 12 0,0 0 7 16,0 0 0-16,0 0-4 0,0 0-12 0,0 0-12 15,0 0-9-15,0 0 37 0,0 0 71 0,0 0 17 16,0 25 13-16,0-25-38 0,0 29-57 0,-17-8 8 16,17 0 23-16,0 4 18 0,0 0 1 0,-10 0 7 15,10 1-18-15,-10 2 2 0,10 5-2 0,-11 2-12 16,5 4-6-16,2 2-19 0,-2 4 0 0,0 2-4 16,-1 3 2-16,3 3 5 0,-2-1 6 0,-2-1 3 15,2 0-7-15,-5-1-8 0,3 0-8 0,-2-2-4 16,-3 0 2-16,1 1 5 0,-3-2-4 15,1 1-2-15,-3 1 3 0,1-2-4 0,1 3 7 16,1 0 16-16,-1 0 10 0,1 3 1 0,4-2-1 16,-3 6-16-16,3 0-15 0,-3 2 3 0,3 0-5 15,4 1 4-15,-6 0 5 0,1-1-4 0,1 0 0 16,2-5-2-16,-3-3-6 0,5-4 2 0,-2-2-3 16,0-6-6-16,1-3 1 0,1-5-5 0,2-2-1 15,2-3 5-15,-2-4 1 0,2-2 2 0,0-2 2 16,0 0 3-16,2 0 0 0,0-4-3 0,0 0 2 15,0 1-4-15,0-4-1 0,0 0 11 0,0 1 1 16,0-1 2-16,-5-1 3 0,5 1-12 0,0 1 0 16,0-2-3-16,0 4-2 0,0-4 0 0,0 3-2 15,0-5-1-15,0 1-3 0,0-3 6 0,0 2-5 16,0 1 4-16,0-4-2 0,0 2 0 0,0-1 1 16,17 2 3-16,-17-1 1 0,0 2-1 15,0-4 2-15,0 3 0 0,0 0 2 0,0-1 2 16,10 1 6-16,-10 0-3 0,0 0-3 0,7 1-3 15,-7 1-4-15,2-2-5 0,0 0 3 0,0-2 4 16,0 0-6-16,0-2 6 0,0 1 5 0,0-1 8 16,0 1 7-16,-2-1 2 0,4 0-4 0,-4 0-6 15,0-1 2-15,0 0 1 0,0-1 2 0,0 0 4 16,0-1-4-16,0-1-6 0,0 0-7 16,0 0-10-16,0 0-4 0,0 0 0 0,0 0 0 0,0 0 0 15,0 0 0-15,0 0 0 0,0 0 0 16,0 0 0-16,0 0 0 0,0 0 0 0,0 0-37 15,-18 0-73-15,18 0-104 0,0 0-147 0,-17 0-198 16,17 26-171-16,-19-26-90 0,5 17-108 0,0-17-58 16,-3 19-220-16,-2-19 191 0</inkml:trace>
  <inkml:trace contextRef="#ctx0" brushRef="#br0" timeOffset="-197694.72">21180 12573 1174 0,'0'0'28'0,"-4"0"8"0,4 0 9 15,0 0 20-15,0 0-12 0,0 0 14 0,0 0 14 16,0 0 7-16,0 0 0 0,0 0-3 15,0 0-9-15,0 0-17 0,0 0-1 0,0 0-10 0,0 0-8 16,0 0-2-16,0 0-5 0,0 0 0 16,0 0 7-16,0 0 3 0,0 0 3 0,0 0 3 15,0 0-8-15,0 0-1 0,0 0 0 0,0 0-8 16,0 0 4-16,0 0-6 0,0 0-7 0,0 0 2 16,0 0 3-16,0 0 2 0,0 0 9 0,0 0 7 15,0 0 1-15,0 0 5 0,0 0 2 0,0 0 3 16,0 0 2-16,0 0 4 0,0 0 5 0,0 0 3 15,0 0-5-15,0 0-4 0,0 0-13 0,0 0-14 16,0 0-8-16,0 0-5 0,0 0-4 0,20 0 0 16,-20 0-2-16,0 0-4 0,0 0 0 15,21 0-6-15,-21 0 0 0,12 0 0 0,-12 0 0 0,15 0 10 16,-7 0 3-16,0 0-1 0,1 0 6 16,-1 0 7-16,0 21 0 0,0-21 5 0,1 0 2 15,-3 0-4-15,0 0 4 0,0 0 1 0,3 0-1 16,-3 0-5-16,0 0-5 0,0 0-10 0,0 0-8 15,3 0-3-15,-1 0 2 0,0 0 3 0,2 0 8 16,-1 0 7-16,-1 0 0 0,4 0 1 0,-1 0-6 16,-1 0-5-16,0 0-1 0,1 11 3 0,-1-11 5 15,0 0 4-15,1 0 5 0,-3 0 1 0,2 0 1 16,-1 0-4-16,-3 0-5 0,2 0-5 0,-2 0 1 16,1 0 2-16,-1 0 1 0,0 0 1 0,0 0-5 15,-2 0-10-15,2 0 0 0,-3 0-2 16,3 0-2-16,-4 0 0 0,4 0-2 0,-2 0-2 0,0 0-3 15,2 0 3-15,-1 0-4 0,1 0 1 16,-2 0-4-16,2 0 2 0,2 0 5 0,-1 0-2 16,-1 0 4-16,0 0 0 0,0 0-2 0,-2 0 7 15,3 0 6-15,-3 0 5 0,0 0 3 0,4 0 7 16,-8 0 0-16,4 0 1 0,2 0-2 0,-4 0-14 16,3 0 3-16,1 0-7 0,-2 0-4 0,-2 0 0 15,4 0-4-15,0 0 0 0,1 0 0 0,-1 0-1 16,0 0-2-16,2 0-1 0,-1 0-4 0,3 0 4 15,-2 0-4-15,-2 0 4 0,3 0 3 16,-3 0-6-16,0 0 3 0,-2 0 3 0,2 0 0 0,-2 0 0 16,-1 0 0-16,-1 0-4 0,0 0 3 15,0 0 6-15,-2 0 14 0,2 0 3 0,0 0 4 16,0 0 1-16,2 0-6 0,0 0-6 0,0 0-3 16,3 0-1-16,-1 0 8 0,0 0 5 0,0 0 0 15,0 0 6-15,1 0-18 0,1 0 3 0,-2 0 0 16,-2 0-10-16,2 0 3 0,-2 0-3 0,3 0-8 15,-5 0 8-15,4 0-4 0,-2 0-1 0,-2 0 4 16,2 0 1-16,-2 0 4 0,5 0 7 0,-3 0 4 16,0 0 0-16,0 0 12 0,4 0 5 15,-4 0 12-15,3 0 12 0,-1 0 7 0,-2 0-8 16,4 0-3-16,-4 0-25 0,0 0-10 0,1 0-12 16,1 0-13-16,-2 0 13 0,0 0-13 0,0 0 8 15,0 0-4-15,5 0-4 0,-5 0 4 0,4 0-4 16,-4 0 0-16,2 0-4 0,1 0 4 0,1 0 0 15,2 0 4-15,-4 0 1 0,3 0-5 0,-3 0 3 16,2 0-2-16,-4 0-1 0,4 0 0 0,-3 0 1 16,-1 0 7-16,0 0 0 0,2 0 5 0,0 0-1 15,-4 0 3-15,5 0 6 0,1 0-5 0,-4 0-1 16,4 0-2-16,-2 0-4 0,-1 0 2 0,3 0 5 16,-2 0 3-16,2 0 7 0,-2 0 12 0,-1 0 2 15,1 0 1-15,-2 0 2 0,0 0-3 16,2 0-11-16,-2 0-1 0,-2 0-15 0,5 0-6 0,-1 0 3 15,-2 0-7-15,0 0 10 0,6 0-2 16,-10 0-4-16,5 0 6 0,-1 0-6 0,0 0 6 16,0 0-3-16,-2 0-9 0,2 0 6 0,-4 0-10 15,4 0 3-15,-4 0 6 0,0 0-2 0,2 0 3 16,-2 0-1-16,0 0 1 0,2 0-4 0,1 0 3 16,-1 0-3-16,0 0-3 0,0 0 0 0,0 0 1 15,0 0 3-15,4 0 2 0,-4 0-3 0,0 0-4 16,4 0 4-16,1 0-6 0,-1 0 4 0,-2 0-3 15,0 0-4-15,0 0 7 0,0 0-6 0,1 0 10 16,-1 0 2-16,2 0-7 0,-4 0 6 16,0 0-2-16,-2 0 2 0,2 0 1 0,0 0 8 15,0 0 4-15,-2 0 8 0,0 0 5 0,0 0-5 16,0 0-3-16,0 0-5 0,0 0 3 0,0 0-4 16,0 0 1-16,0 0-9 0,0 0-2 0,0 0 1 15,0 0-6-15,0 0 2 0,0 0-1 0,0 0-5 16,0 0 2-16,0 0 2 0,0 0-4 0,0 0 6 15,0 0-4-15,0 0 2 0,0 0-1 0,0 0-1 16,0 0-1-16,0 0-3 0,0 0 6 0,25 0-4 16,-25 0 6-16,0 0-4 0,19 0 4 0,-19 0-5 15,0 0 4-15,0 0 2 0,0 0 2 16,0 0 1-16,0 0-8 0,0 0 3 0,0 0-5 16,0 0 4-16,0 0 2 0,0 0-5 0,0 0 0 15,0 0 0-15,0 0-4 0,0 0 1 0,0 0 5 16,0 0-6-16,0 0 3 0,0 0 1 0,0 0-4 15,0 0 3-15,0 0-3 0,0 0 3 0,0 0-1 16,0 0 4-16,0 0-4 0,0 0-4 0,0 0 5 16,0 0-10-16,0 0 13 0,0 0 1 0,0 0-71 15,0 0-73-15,0 0-148 0,0 0-182 0,0 0-100 16,0 0-146-16,0 0-100 0,0 0-260 0,-21 0-6 16,21 0 224-16</inkml:trace>
  <inkml:trace contextRef="#ctx0" brushRef="#br0" timeOffset="-191886.89">22443 12485 1516 0,'0'0'42'15,"0"0"40"-15,0 0 26 0,0 0 21 0,0 0-28 16,0 0-23-16,0 0-12 0,0 0-1 0,0 0 6 16,0 0 2-16,0 0 10 0,0 0-5 0,0 0-1 15,0 0-14-15,0 0-22 0,0 0-10 0,0 0-18 16,0 0 0-16,0 0 5 0,0 0-4 0,0 0 5 16,18 0 1-16,-18-18-6 0,0 18 3 0,0 0-2 15,7-14-7-15,-7 14 1 0,0 0 1 0,6-14-9 16,-4 14 6-16,4-12-2 0,0 12-6 0,-4-13 6 15,2 7-2-15,1-2-3 0,-1 0 2 16,2 2 3-16,0-2-1 0,-2-1 1 0,0 2 4 16,3 0-6-16,-3-1 2 0,0-1 2 0,2 0 1 15,-2-1 0-15,2 1 0 0,5-3-6 0,-7 1 3 16,4 1 12-16,0-1-4 0,1 0 7 0,-1-1-5 16,0 1-9-16,3-1 10 0,-3 1 3 0,0 0 10 15,0 0 8-15,1 1-7 0,-3-1-4 0,6 0-11 16,-4 0-10-16,1 2 5 0,1-3-1 0,-2 1 0 15,3-2 13-15,-3 3-2 0,0-1-2 0,3-2 4 16,-7 2-6-16,4-2-2 0,-4 1 3 0,2 1-7 16,3-2-7-16,-3-1 3 0,0 2 10 15,4 4 8-15,-4-1 3 0,1 0-2 0,1 3-12 0,-2-2-2 16,2 1 0-16,1 1 3 0,-3-1 4 16,0-2-1-16,-2 0 6 0,2-1-3 0,5 1-7 15,-7-2-6-15,0 4-6 0,0-3 1 0,2 2-3 16,3-1-1-16,-5 1 1 0,2 0-1 0,0 1 6 15,-2 0 7-15,3-1-5 0,-1 1 3 0,0 0-3 16,-2-2-4-16,2 2 6 0,0 0 6 0,1 0 1 16,1-1 1-16,-2 1-3 0,-2-1-11 0,2-2 5 15,-1 2 7-15,1-2 2 0,0-2 8 0,0 3-2 16,-2-3-12-16,0 1 0 0,1-1-1 0,-1 2-2 16,0-3 8-16,2 0 2 0,-2 0-1 0,0 1 13 15,0-1-3-15,5 0-8 0,-5-1-1 16,0 1-19-16,2 0 5 0,2-1 2 0,-3 1 0 15,3 0 5-15,-2 0-4 0,2 0 6 0,-4 1-6 16,3-2-1-16,-1 3 4 0,0-2 0 0,2 1 3 16,-4 2 1-16,3-1-2 0,-1 0-10 0,0 0 5 15,0 0-6-15,0 0 1 0,5 0 2 0,-3-2-4 16,-4 0 6-16,4-3-1 0,-1 2 6 0,1-3-1 16,2-1 1-16,-1-1-2 0,-1-1-4 0,0 1 0 15,2-3 3-15,-3-1 0 0,3-1 5 0,0 0 4 16,-3 0-2-16,3-2 1 0,2 2-10 0,-3-3-5 15,3 0 6-15,-2 1 8 0,3 1 6 0,-3-3-2 16,0 2 6-16,1 1-7 0,-1 4-2 16,2 0 8-16,-3 3-14 0,1 2 5 0,2 0-4 15,-1 2 2-15,-5 2 6 0,4 1-11 0,-4-1 4 16,3 1-4-16,-5 0 6 0,4 4 3 0,-6-1-3 16,0 0 1-16,0 3-17 0,2 1 3 0,-1 0-2 15,-1 2-2-15,-2-1 1 0,0 2-28 0,4 0-40 16,-4 1-62-16,0 0-87 0,0 0-99 0,0 0-105 15,0 0-165-15,0 0-295 0,0 0 107 0,0 0 148 16</inkml:trace>
  <inkml:trace contextRef="#ctx0" brushRef="#br0" timeOffset="-158042.83">16500 10683 1056 0,'-4'0'38'16,"4"0"32"-16,-2 0 18 0,-1 0 8 0,3-9-25 15,-2 9-27-15,0 0-3 0,2-7 9 0,0 7-6 16,0-3 16-16,-2 1-5 0,0-2-4 0,2 4 10 16,0-1-4-16,0 1 2 0,-2 0 0 0,2 0 0 15,0 0-2-15,0 0-2 0,0 0 2 0,0 0-2 16,0 0 2-16,0 0 2 0,0 0-4 0,0 0-2 15,0 0-2-15,0 0 4 0,0 0 5 0,0 0-1 16,0 0 6-16,0 0 0 0,0 0 6 16,0 0 1-16,0 0-9 0,0 0-10 0,0 0-11 15,19 0-4-15,-19 0 5 0,0 0 5 0,0 0 1 16,0 0 0-16,12 0-11 0,-12-17-5 0,0 17 2 16,10 0 3-16,-10 0 8 0,5-15 14 0,-3 15-5 15,0 0-1-15,0 0-5 0,0-7-11 0,-2 7-2 16,0 0-4-16,2 0-3 0,-2 0-2 0,0 0 3 15,0 0 0-15,0 0-1 0,0 0-2 0,2 0-6 16,-2 0 1-16,0 0-6 0,0 0 4 0,0 0 1 16,0 0 0-16,2 0 5 0,-2 0 0 0,0 0-1 15,0 0 2-15,0 0-1 0,0 0 5 0,0 0 1 16,0 0-3-16,0 0 0 0,0 0-8 16,0 0 2-16,0 0 0 0,0 0-1 0,0 0 3 15,0 0-6-15,0 0-1 0,0 0-2 0,0 0-5 16,0 0-1-16,0 0-4 0,0 0-4 0,0 0 0 15,0 0-5-15,0 0 2 0,0 0-1 0,0 0 34 16,0 0 35-16,0 0 10 0,0 25 10 0,-21-25-29 16,21 24-19-16,-18-11-2 0,18 8 20 0,-23 1 9 15,11 1 0-15,-3 4 5 0,3 1-24 0,-1 6-9 16,-1 0-8-16,2 7-6 0,-3 1-1 0,1-1 8 16,3 3 0-16,-1-2-9 0,2 1-1 0,-3-1-4 15,3-2-8-15,2-1 8 0,-3-6-5 16,5 3-11-16,-2-4 11 0,2-3-12 0,1-4 0 15,-1-3 7-15,0-2-7 0,2-4 4 0,0-3 0 16,2-2 0-16,-2-5 0 0,1 0 1 0,3-4 3 16,-2 0 4-16,2-2 0 0,0 0 9 0,0 0 4 15,0 0-8-15,0 0 14 0,0 0-13 0,0 0-10 16,0 0-12-16,0 0-105 0,0 0-118 0,0-15-99 16,0 15-87-16,0-13-27 0,0 13-8 0,0-20-39 15,27 8-92-15,-27-4-220 0,19-3 20 0,-19-4 137 16</inkml:trace>
  <inkml:trace contextRef="#ctx0" brushRef="#br0" timeOffset="-156934.49">16494 10626 1589 0,'0'0'15'0,"0"0"16"0,0 0 0 0,0 0 8 16,0 0-8-16,0 0-4 0,0 0 11 0,0 0 4 16,0 0 13-16,0 0 7 0,0 0 2 0,0 0 6 15,0 0 2-15,0 0 3 0,0 0 21 0,0 0 15 16,0 0 5-16,0 0 11 0,0 0 1 15,0 0-1-15,0 0 6 0,0 0 2 0,0 0-4 16,0 0-5-16,0 0-5 0,0 0-12 0,0 0-13 16,0 0-21-16,18 0-34 0,-18 0-18 0,0 0-17 15,27 0-4-15,-12 0 8 0,3 0 17 0,5 0 7 16,4 0 3-16,4 0 6 0,0 0-6 0,2 0 6 16,4 0 5-16,-2 0 7 0,-4 0-3 0,2-11-2 15,-2 11-4-15,-2 0-13 0,0 0-6 0,0-7-10 16,-2 7-6-16,-2 0-7 0,4-4-4 0,0 4 0 15,0 0 0-15,-1 0 1 0,-1 0 3 16,2 0 0-16,-2 0 3 0,2 0-1 0,0 0-2 16,2 0 3-16,2 0-5 0,2 0 2 0,5 21 1 15,1-21-3-15,6 0-2 0,1 0 0 0,2 11 14 16,1-11 26-16,-1 0 1 0,2 0-1 0,-5 0-15 16,1 0-26-16,-5 0 2 0,-2 0 4 0,1 0 17 15,-3 0 4-15,-2 0 6 0,-2 0 6 0,-2 0 1 16,-2 0-5-16,0 0 0 0,-6 0-6 0,-4 0-12 15,0-17 3-15,-3 17-8 0,1 0-9 0,-5-11-2 16,1 11-2-16,-1 0-4 0,3-8 6 0,-3 8-4 16,1-4-2-16,-3 4 8 0,-2 0-5 15,1 0-1-15,1 0 4 0,-6 0-2 0,3 0 2 0,-3 0 0 16,0 0 3-16,-2 0-8 0,2 0 8 16,-4 0-4-16,1 0-2 0,1 0 2 0,-2 0 0 15,4 0 4-15,-4 0-4 0,6 0 1 0,-2 0-6 16,7 0-2-16,-3 0 6 0,3 0-2 0,1 16 10 15,1-16-4-15,-3 0-2 0,2 0 2 0,1 10-6 16,-1-10 3-16,1 0-4 0,-1 8 5 0,1-8 0 16,1 4 2-16,-3-2 1 0,-1 0 1 0,-4-1-4 15,-1 0-3-15,-1 0 2 0,-2-1 0 0,-4 0 0 16,0 0 7-16,0 0 5 0,0 0-10 0,0 0 3 16,0 0 5-16,0 0 16 0,0 0 30 0,0 0 16 15,0 0 9-15,0 0 1 0,0 0 2 16,0 0 7-16,0 0 5 0,0 0-2 0,0 0-2 15,0 0-14-15,0 0-7 0,0 0-16 0,0 0-10 16,0 0 3-16,0 0-5 0,0 0 4 0,0 0-5 16,0 0-17-16,0 0-8 0,0 0-8 0,0 0-16 15,0 0 5-15,0 0-9 0,0 0 1 0,0 0-1 16,0 0 4-16,0 0 5 0,0 0 10 0,-21 0 5 16,21 24 3-16,-18-24-7 0,18 34-4 0,-25-8 1 15,10 6-8-15,-1 7 7 0,1 2-3 0,1 3 12 16,1 6-4-16,-1 6 8 0,4 1-4 0,-3 0-9 15,1-2 14-15,2 0-17 0,-3-2 5 16,3-1-3-16,-1-3-8 0,3-4 9 0,0-1 1 16,0-4 1-16,-3-3-3 0,5-3-2 0,-2-1 6 15,2-5-20-15,-1-1-124 0,3-4-127 0,-2-2-121 16,2-4-82-16,2-2 2 0,-2-4-18 0,2-4-55 16,-2 1-102-16,4-4-254 0,-2-4 57 0,-3 0 165 15</inkml:trace>
  <inkml:trace contextRef="#ctx0" brushRef="#br0" timeOffset="-155817.65">16491 10719 2723 0,'3'-7'25'15,"-1"7"5"-15,2-5 8 0,-4 5 10 0,2 0-7 16,-2 0 10-16,2 0 4 0,-2 0-7 0,2 0-15 16,-2 0-17-16,0 0 22 0,0 0 44 15,0 0 13-15,2 26 12 0,0-26-12 0,-2 34-34 0,0-10 5 16,0 8 7-16,0 2-5 0,0 5 4 16,0 1-5-16,0 4-3 0,-27 1-4 0,27 0 3 15,0 3-3-15,-20-2-3 0,20 1 2 0,-15-1-11 16,15-1-11-16,-16-1-5 0,16-4-3 0,-19 0 1 15,9-1 1-15,3-5 6 0,-1-1-8 0,0-3-14 16,0-1-3-16,1-4-9 0,-1-2 4 0,2-2 3 16,-2-5-3-16,1 1-3 0,1-1-4 0,0-3 0 15,0-3 0-15,2-1 7 0,0-3 0 0,2 1 5 16,-3-2 6-16,3-3-5 0,2 1 20 0,0-2 8 16,0-1 5-16,0 0 14 0,0 0-14 0,0 0 8 15,0 0 6-15,-2 0 5 0,0 0 8 0,2 0 7 16,0 0 3-16,-2 0 1 0,2 0 1 15,0 0-5-15,0 0-20 0,0 0-13 0,0 0-17 16,0 0-12-16,0 0-4 0,0 0-19 0,0 0 10 16,0 0-19-16,0 0 5 0,0 0 14 0,0 0-14 15,0 0 4-15,0 0 5 0,0 0-9 0,0 0 1 16,0 0 12-16,0 0-4 0,0 0 0 0,0 0 8 16,0 0-12-16,0 0 9 0,0 0-5 0,0 0 0 15,0 0 13-15,0 0-13 0,0 0 13 0,0 0 6 16,0 0 14-16,0 0 30 0,0 0 13 0,0 0 11 15,0 0 0-15,0 0-3 0,0 0 5 0,0 0-24 16,0 0-27-16,27 0-28 0,-10 0-24 16,5 0 7-16,11 0 3 0,9-22 6 0,9 22 1 15,11 0-4-15,7 0-3 0,3 0-3 0,6-17 5 16,9 17-3-16,6 0-11 0,13-10 5 0,5 10-2 16,9 0 18-16,6 0 82 0,5 0 14 0,1 0 17 15,0 22-5-15,-12-22-52 0,-6 0 7 0,-15 17 7 16,-14-17 14-16,-9 0 21 0,-12 0 3 0,-14 13 0 15,-13-13-18-15,-8 0-32 0,-6 8-36 0,-11-8-20 16,-6 0-12-16,-4 0-5 0,-2 0 5 0,0 0-9 16,0 0-22-16,0 0-30 0,0 0-53 0,0 0-56 15,0 0-53-15,0 0-122 0,-24 0-142 16,24 0-104-16,-17 0-142 0,17 0-139 0,-29 0-385 16,15 0 161-16,-3-16 221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2:50:22.7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2204 2832 3444 0,'20'-5'-4'0,"-1"0"-2"0,-1-1 1 15,-5 3 8-15,-1-6 19 0,-6 6 23 0,-1 0 5 16,-1 3-8-16,-4 0-18 0,2 0-24 0,-2 0-11 15,0 0 6-15,0 0 18 0,0 21 38 0,2-21 16 16,-2 27-1-16,0-9-10 0,0 1-18 0,0 7 10 16,0-2 14-16,0 3 4 0,0 1-6 0,0-3-17 15,0 3-12-15,0-1-10 0,0 0-6 0,-21 0-7 16,21-1-4-16,0-1 2 0,-18-2-4 0,18 3 0 16,-15-6-13-16,15-1-12 0,-19-3-7 0,7-2-14 15,4-1 2-15,-5-4 5 0,-1-3 3 0,6-1 13 16,-7-3 4-16,3-2 6 0,-3 0 3 0,1 0 9 15,-3-22 5-15,3 22-1 0,4-30 3 0,-3 30-4 16,1-34 4-16,8 14 6 0,-1 0 1 16,5-2-1-16,0 5-5 0,0-4-6 0,25 2-5 15,-25 1-3-15,27 1 2 0,-27 0-2 0,27 4-4 16,-27 1-22-16,27 0-27 0,-27 5-42 0,23-1-62 16,-23 4-61-16,14 0-93 0,-14 2-81 0,15 2-126 15,-15 0-173-15,8 0 56 0,-8 0 126 0</inkml:trace>
  <inkml:trace contextRef="#ctx0" brushRef="#br0" timeOffset="828.1">2536 2807 2442 0,'4'0'46'0,"1"0"35"0,-1 0 30 16,-4 0 43-16,4 0-3 0,-4 0 15 16,4 0 21-16,-4 0 14 0,4 0 5 0,-4 15-5 0,2-15-10 15,0 0-22-15,-2 0-16 0,0 0-20 16,2 0-19-16,-2 0-15 0,2 0-14 0,-2 0-14 16,0 0-13-16,0 0-14 0,0 0-16 0,0 0-12 15,0 0-15-15,0 0-1 0,0 0-4 0,0 8-2 16,0-8 5-16,0 4-1 0,0 1 3 0,0 4 0 15,0-1 0-15,0 5-3 0,-20 0-1 0,20 3 6 16,0 0-5-16,-15 2 4 0,15 1-5 0,-12 3-2 16,12-1 9-16,-10 2-2 0,1 1 3 0,1 2-4 15,4 0-3-15,-6 0-4 0,1 1 6 0,1-3 0 16,-2-1-23-16,6-2-4 0,-1-1-7 0,-1-3 1 16,2-2 14-16,0-5 7 0,4-1 3 15,0-2 9-15,-4-4 11 0,4 0 6 0,0-3-2 16,0 0-7-16,0 0-3 0,33 0-15 0,-33 0-4 15,35 0-10-15,-12-20-15 0,2 20 0 0,3 0-14 16,-1-22-14-16,0 22-26 0,0-14-54 0,0 14-57 16,-4-14-62-16,-5 14-68 0,-5-14-54 0,-1 14-105 15,-4-9-217-15,-6 4-71 0,-2 1 117 0</inkml:trace>
  <inkml:trace contextRef="#ctx0" brushRef="#br0" timeOffset="1216.85">1600 3445 4082 0,'23'0'11'16,"-23"1"-1"-16,0-1-1 0,0 0 13 0,0 0 24 15,0 0 31-15,0 0 22 0,0 0 7 0,0 0-26 16,0 0-22-16,0 0-23 0,0 0-21 0,0 0-9 15,0 0-7-15,0 0 1 0,0 0 7 0,0 0 22 16,0 0 40-16,0 0 31 0,22 0 27 0,-22 0 10 16,27 0-9-16,0 0 8 0,4 0 11 15,15 0 12-15,12 0 10 0,10 0 22 0,4 0 4 0,13 0 5 16,12 0 14-16,2 0-6 0,5 0 6 16,1 0 6-16,-4 0-14 0,3-19-16 0,-9 19-17 15,-2 0-25-15,-13-21-43 0,-7 21-39 0,-13 0-39 16,-11-17-26-16,-7 17 0 0,-11-11 0 0,-9 11 0 15,-5 0 0-15,-7-5 0 0,-4 5 0 0,-3 0 0 16,-3-4 0-16,0 4-14 0,0 0-70 0,0-1-104 16,0 1-129-16,0 0-153 0,-23 0-130 0,23 0-61 15,-27 0-40-15,10 27-66 0,-7-27-57 0,-7 24-296 16,-5-24 92-16,-1 21 231 0</inkml:trace>
  <inkml:trace contextRef="#ctx0" brushRef="#br0" timeOffset="4640.09">1910 3650 2642 0,'0'-28'47'0,"0"28"28"0,0-19 24 16,0 19 39-16,0-17-5 0,0 5 9 0,0 12 13 16,0-11-10-16,0 11-17 0,0-7-21 0,0 7-25 15,0 0-25-15,0 0-25 0,0 0-19 0,0 0-15 16,0 0 1-16,0 0-4 0,0 0-5 15,0 0 3-15,0 0-4 0,0 0-1 0,0 22 15 16,8-22 8-16,-8 26 15 0,11-8 20 0,-11 4 3 16,8 2 9-16,-2 3-7 0,2 3-2 0,-4 1 0 15,1-2-5-15,-1 2 1 0,2-1-4 0,-2-2-7 16,0 3-5-16,-4-1-10 0,4-3-1 0,1 0-5 16,-5 0-5-16,0-4 2 0,0 0-8 0,0-1-6 15,0-6-19-15,0 0-12 0,0-4-16 0,-27-2-9 16,27-2 9-16,-23-2-2 0,23-2-4 0,-27-4 5 15,8 0-2-15,-1 0 6 0,1 0 12 0,1-21 8 16,-1 21 12-16,-2-25 11 0,7 25 9 0,1-31 4 16,3 13 6-16,2 2 10 0,4 0 18 0,4 0 16 15,0 1 8-15,0 1-10 0,0-1-14 16,0 3-16-16,31 0-15 0,-31 2-7 0,22-1-5 16,-22 4-6-16,31 0-26 0,-14 1-29 0,-3 1-57 15,5 1-86-15,-7 1-79 0,3 3-78 0,-3 0-90 16,-1 0-117-16,-3 0-199 0,0 0 111 0</inkml:trace>
  <inkml:trace contextRef="#ctx0" brushRef="#br0" timeOffset="5396.5">2255 3637 3687 0,'0'-5'40'15,"0"4"27"-15,0 1 35 0,0 0 35 0,0 0 0 16,0 0 9-16,0 0-2 0,0 0 1 0,0 0-24 15,0 0-16-15,0 0-35 0,0 0-34 0,0 0-17 16,0 0-23-16,0 0-3 0,0 13-3 0,0-13-7 16,0 0 4-16,0 0 1 0,0 11 4 15,0-3 9-15,0 3 3 0,0 4-2 0,0 7-22 16,0 1-16-16,0 4-20 0,-20 1-21 0,20 1 8 16,-19-1 3-16,19 3 5 0,-17-4 13 0,17-3 6 15,-14-2 2-15,14-3 3 0,-4-4 18 0,4-4 9 16,0-1 11-16,0-3 27 0,0-3 3 0,0-4 9 15,0 0 6-15,0 0-8 0,29 0 3 0,-29 0 4 16,22 0 4-16,-22-25 0 0,27 25-4 0,-27 0-9 16,27-24-11-16,-10 24-8 0,-5-18 3 0,1 18 6 15,-5-18 18-15,2 18 11 0,1-17-2 0,-3 17-16 16,-4-11-28-16,0 11-20 0,0-8-10 16,-4 8-7-16,0 0-20 0,0 0-15 0,0 0-4 0,0 0 8 15,0 0 29-15,0 32 18 0,0-32-15 16,0 39-22-16,0-15-27 0,0 4-25 0,0 3-5 15,0 0 0-15,0-4 8 0,0-2 9 0,0-1 30 16,0-6 22-16,0-2 31 0,0-7 24 0,27-4 18 16,-27-5 20-16,29 0 10 0,-17 0 22 0,7-24 6 15,-2 24-7-15,1-38 1 0,5 14-15 0,-2-2-19 16,1-5-7-16,-3-3-15 0,4-1-5 0,-5-1-3 16,3-3-6-16,0 1-6 0,-5 1-16 0,3 1-23 15,-7 1-35-15,3 3-60 0,-3 4-72 0,-4 2-109 16,-2 4-130-16,-1 4-171 0,-5 5-390 15,0 2 131-15</inkml:trace>
  <inkml:trace contextRef="#ctx0" brushRef="#br0" timeOffset="48968.27">4182 3266 3016 0,'0'0'29'0,"0"0"4"0,0 12 4 0,0-12 26 15,0 0-7-15,0 0 23 0,0 0 20 0,0 0 5 16,0 0-7-16,0 0-9 0,0 0-9 0,0 0-24 16,16 0-16-16,-16 0-17 0,13 0-9 0,-13 0-11 15,20 0 5-15,-1 0 1 0,2 0 8 16,6 0 25-16,1 0 11 0,3 0 13 0,5 0 0 15,1 0-12-15,0 0-9 0,-2 0-17 0,0 0-11 16,-2 0-9-16,-2 0-3 0,-4-14-3 0,2 14-41 16,-8 0-40-16,-5 0-66 0,-5 0-78 0,-1-9-60 15,-2 9-60-15,-6 0-44 0,-2 0-36 0,0 0-34 16,0 0-47-16,-39 0-42 0,39 0 117 0</inkml:trace>
  <inkml:trace contextRef="#ctx0" brushRef="#br0" timeOffset="49160.97">4099 3426 3139 0,'0'4'46'0,"27"-3"57"0,-27-1 60 16,35 0 55-16,-12 0 4 0,2 0-16 15,2 0-21-15,1 0-28 0,3-19-31 0,5 19-30 16,-5 0-31-16,2-17-28 0,-2 17-13 0,0-17-17 16,-2 17-4-16,0-12-2 0,-5 12-9 0,-1-11 8 15,-2 11-7-15,-3-9-28 0,1 9-40 0,-2 0-76 16,-3-5-92-16,-2 5-87 0,3 0-85 0,-5 0-66 15,1 0-121-15,-1 0-179 0,-2 0 75 0,0 23 140 16</inkml:trace>
  <inkml:trace contextRef="#ctx0" brushRef="#br0" timeOffset="50984.36">5858 3137 2793 0,'0'-6'18'0,"23"0"30"0,-23 1 36 0,19-2 39 15,-19 1 12-15,20 1 0 0,-20-1-15 0,19 4-16 16,-19-1-10-16,10 1-10 0,-10 1-13 0,8-1-23 15,-8 1-24-15,7 1-25 0,-7 0-15 0,4 0-4 16,-2 0 1-16,2 0 8 0,-4 0 5 0,4 26 4 16,-2-26 1-16,0 27-3 0,0-9 7 0,0 4-2 15,0 2 2-15,-2 2 1 0,0 1-4 0,0-1 5 16,0 2-5-16,0 0 0 0,-26-2-37 0,26-3-22 16,-25-1-19-16,25-3-18 0,-37-3 23 0,16-3 8 15,-6-3 10-15,0-8 12 0,-2-1 5 16,2-1 16-16,-2 0 10 0,0 0 9 0,5-35 5 15,1 35-1-15,2-36 5 0,3 14 7 0,3 1 4 0,5-3 20 16,2 2 11-16,3-1 10 0,5 0 13 16,0 1-13-16,0 1-19 0,0 1-15 0,29 0-17 15,-29 4-16-15,31 0-9 0,-10 1-32 0,0 3-43 16,1 2-59-16,1 2-75 0,2 3-90 0,-6 2-99 16,3 3-99-16,-3 0-145 0,0 0 123 0</inkml:trace>
  <inkml:trace contextRef="#ctx0" brushRef="#br0" timeOffset="51153.05">6038 3232 3065 0,'31'-21'-3'0,"-2"21"0"15,-10 0-1-15,-7-22-15 0,2 22-36 0,-3-15-46 16,-11 15-71-16,4 0-98 0,-4 0-91 0,0 0-105 15,0 0-125-15,0 0 114 0</inkml:trace>
  <inkml:trace contextRef="#ctx0" brushRef="#br0" timeOffset="51569.45">6530 3171 3347 0,'17'-10'39'0,"-7"-2"51"0,-2 1 54 0,0 0 48 16,1-3-5-16,-5 7-13 0,-2-1-20 0,0 4-32 15,-2-1-26-15,0 5-38 0,0-1-36 0,0 1-20 16,0 0-13-16,2 0-3 0,-2 0-2 0,0 0 2 16,2 0-1-16,-2 0 0 0,2 0 3 0,-2 0 7 15,0 23 1-15,2-23 5 0,0 19 1 0,0-5-8 16,-2 3 5-16,2 0-23 0,1 5-18 15,-3 0-9-15,0 1-24 0,0 1-7 0,0 0-8 16,0 0-29-16,0 0-16 0,0-2-2 0,0 1-8 16,-31-3 10-16,31-2 15 0,-25-3 5 0,25-3 22 15,-35-2 14-15,12-5 17 0,-2-5 17 0,-2 0 14 16,-2 0 19-16,-2-27 8 0,-2 27 7 0,4-36-1 16,0 14 9-16,4-1 23 0,7-1 21 0,-1 0 21 15,7 2 17-15,4 1-6 0,3 0-15 0,5 2-13 16,0-1-22-16,0 2-19 0,29 2-13 0,-29 0-6 15,36 3-11-15,-16 1-9 0,5 2-32 0,0 4-49 16,0 1-54-16,-1 3-69 0,1 2-65 16,-2 0-76-16,0 0-98 0,-5 0-152 0,3 30 94 0,-7-30 123 15</inkml:trace>
  <inkml:trace contextRef="#ctx0" brushRef="#br0" timeOffset="51936.37">6844 3228 2985 0,'17'-10'21'0,"-3"-1"28"0,1 0 34 15,-5 3 32-15,0-2 6 0,-1 1 1 0,-3 2-15 16,0 6-23-16,-2-3-28 0,-2 4-33 16,0 0-25-16,0 0-16 0,0 0-5 0,-2 0-3 15,0 0 5-15,3 0 11 0,-3 0 6 0,0 21 7 16,0-21-2-16,0 24-24 0,0-24-22 0,0 30-21 15,0-12-19-15,0 1-11 0,0 0-16 0,0 0-12 16,0 0-8-16,0-2-3 0,0-1 15 0,-27-1 18 16,27-1 32-16,-19-4 28 0,19-1 23 0,-29-4 14 15,15-4-4-15,-7-1 8 0,0 0 0 0,1 0 4 16,-3-32 3-16,0 32 3 0,5-33 20 0,-1 13 16 16,2-1 26-16,5 1 20 0,6 0 2 0,2-1-5 15,4 3-23-15,0 0-21 0,0 2-22 16,0 0-14-16,35 2-7 0,-35 1-8 0,33 2-4 15,-12 4-6-15,-1 1-40 0,3 4-37 0,0 2-46 16,2 0-63-16,-1 0-53 0,3 0-72 0,0 36-94 16,0-36-113-16,-2 33 85 0,-3-14 116 0</inkml:trace>
  <inkml:trace contextRef="#ctx0" brushRef="#br0" timeOffset="52277">7322 3288 2797 0,'20'-14'26'0,"-1"3"12"0,-5-2 27 0,-1 4 29 0,-3-2 1 16,3 0 9-16,-5 5-11 0,-2 2-22 0,-2 1-31 15,-2 2-21-15,0 1-21 0,0 0-15 16,-2 0-6-16,0 0 1 0,2 0 1 0,1 0 6 16,-1 22 14-16,4-22-3 0,-2 28-20 0,0-10-20 15,4 4-31-15,-3 2-27 0,-1 5 2 0,-4-3-20 16,0-1 7-16,0-2 0 0,0 0-6 0,-36-2 26 15,36-5 15-15,-41-5 24 0,16-3 27 0,-4-8 20 16,0 0 6-16,-2 0 6 0,3 0 19 0,-1-27 21 16,4 27 24-16,2-37 15 0,2 16 15 0,7 0 9 15,6-1-8-15,1-1-14 0,7 0-16 0,0 1-8 16,0 3-13-16,0 0-4 0,40 0-20 16,-40 2-29-16,41 2-5 0,-18 2-1 0,4 4-1 15,-3 2-25-15,1 0-33 0,2 4-51 0,-4 3-58 16,-2 0-40-16,-1 0-60 0,-3 0-71 0,-1 29-104 15,1-29-73-15,-5 31 95 0</inkml:trace>
  <inkml:trace contextRef="#ctx0" brushRef="#br0" timeOffset="52640.87">7907 3261 3102 0,'22'-8'-4'0,"-1"1"-1"16,-2 1 0-16,-7-2 2 0,3-1 4 16,-5 5-1-16,-2 1-1 0,-6 3-9 0,0 0-6 15,-2 0 4-15,0 0-2 0,0 0 12 0,0 24 5 16,0-24 0-16,0 28 0 0,0-10-2 0,0 5 0 16,0 3 3-16,0 2-1 0,-24 0-4 0,24 1-1 15,-23 1-7-15,23 2-26 0,-35-3-20 0,14-2-17 16,-4-4-8-16,0-3 19 0,-4-2 21 0,3-8 20 15,-1-8 16-15,0-2 4 0,2 0 6 0,2-33 8 16,3 33 9-16,-1-44 24 0,6 19 22 16,5-4 6-16,-2 0 4 0,6-1-10 0,-1 3-19 0,7 1-12 15,0-2-13-15,0 1-8 0,0 0-12 0,0 2 0 16,29 1-8-16,-29 0-4 0,27 4 7 16,-27 0-6-16,35 4-18 0,-18 2-30 0,4 3-48 15,-5 3-56-15,3 3-58 0,-1 2-62 0,3 3-80 16,-5 0-91-16,3 0-107 0,2 23 95 0</inkml:trace>
  <inkml:trace contextRef="#ctx0" brushRef="#br0" timeOffset="52869.24">8173 3045 3657 0,'29'-11'25'0,"2"-2"33"0,0 1 41 0,-2 1 28 15,2-4 1-15,-8 6-14 0,-4 5-39 0,-7 3-29 16,-2 1-27-16,-3 0-22 0,1 0 3 0,-4 26 2 16,-2-26 2-16,2 45 5 0,0-14 0 0,-2 9-2 15,0 6 4-15,-2 7-3 0,3 3-13 0,-3 6 1 16,0 5-56-16,0 9-63 0,0 3-90 0,0 3-119 16,0 2-77-16,0-2-92 0,0 4-131 0,0-7-129 15,0-8 128-15</inkml:trace>
  <inkml:trace contextRef="#ctx0" brushRef="#br0" timeOffset="81102.38">9724 3196 2123 0,'25'6'22'0,"-25"-3"8"0,0-1 4 0,0 0 10 15,0-2-6-15,16 0 15 0,-16 0 23 0,0 0 18 16,0 0 8-16,0 0-2 0,0 0-8 0,0 0-12 16,0 0-9-16,0 0-7 0,0 0-7 0,0 0-3 15,0 0-2-15,0 0 6 0,0 0-5 16,0 0-9-16,0 0-11 0,0 0-19 0,0 0-15 15,0 0-6-15,25 0-3 0,-25-20-2 0,29 20 4 16,-11 0 1-16,7-18 1 0,0 18-19 0,8 0-6 16,-2-14-22-16,4 14-27 0,5 0-13 0,-7-8-36 15,-4 8-26-15,-3 0-39 0,-3 0-47 0,-4 0-55 16,-9 0-50-16,0 0-41 0,-10 0-68 0,0 0 76 16,0 22 100-16</inkml:trace>
  <inkml:trace contextRef="#ctx0" brushRef="#br0" timeOffset="81274.71">9658 3440 2625 0,'0'6'43'15,"0"-2"24"-15,0-3 26 0,24-1 28 0,-24 0-19 16,0 0-7-16,29 0-14 0,-29-26-20 0,23 26-23 16,-23 0-13-16,25-23-15 0,-9 23-7 0,-3-17-9 15,7 17-30-15,-1-19-49 0,2 19-69 0,6-18-90 16,2 18-111-16,6-13-136 0,6 13-178 0,2-8 79 15,3 8 137-15</inkml:trace>
  <inkml:trace contextRef="#ctx0" brushRef="#br0" timeOffset="82162.53">11907 2824 2561 0,'0'-2'45'0,"0"0"38"0,0-1 44 0,0 3 44 16,0-1 1-16,0-2 9 0,0 2-3 0,0 1-8 15,20 0-9-15,-20 0-13 0,0 0-12 0,0 0-10 16,0 0-18-16,0 0-25 0,0 0-18 0,0 0-19 15,0 0-16-15,0 0-6 0,0 0-11 0,0 0-5 16,0 0 2-16,0 0-9 0,0 0 1 0,0 0-3 16,0 0-6-16,0 0-2 0,0 0 2 0,0 0 1 15,0 0 4-15,0 22 10 0,0-22-4 0,-25 25 3 16,25-9-2-16,-20 7-6 0,3 1 7 16,1 2-9-16,-5 2 7 0,0 2-3 0,-1 1 2 15,-1-1 6-15,-6-1-8 0,0 3 9 0,2-3-7 0,0 1-2 16,5-4 2-16,-1-2-7 0,6-2 2 15,5-3-1-15,2 1 2 0,3-5 5 0,5-4-3 16,0 0 7-16,2-2 7 0,0-3 2 0,0-1 35 16,0-2 7-16,39 0 12 0,-14-2 16 0,6-1-12 15,6 0 10-15,9 0 12 0,-1 0-13 0,3 0-12 16,0 0-27-16,1-22-27 0,-1 22-5 0,-7 0-12 16,-2-23 3-16,-1 23-3 0,-3-13 0 0,-6 13-1 15,-7-12 0-15,-1 12-42 0,-9-10-59 0,-3 10-56 16,-5-6-88-16,0 6-64 0,-4-3-77 15,0 0-80-15,0 1-66 0,0 1-140 0,0-2-213 16,0-5 140-16</inkml:trace>
  <inkml:trace contextRef="#ctx0" brushRef="#br0" timeOffset="82449.95">12029 2864 3293 0,'0'-27'37'0,"18"27"70"0,-18-30 65 15,15 30 49-15,-15-32 0 0,14 32-32 0,-14-26-35 16,0 26-30-16,8 0-30 0,-8-13-40 16,0 13-32-16,0 0-24 0,0 0-17 0,0 0-3 0,0 0-4 15,5 0 5-15,-5 0 7 0,0 23 10 16,4-23 8-16,2 32 0 0,-2-9 2 0,2 3-7 16,2 5 2-16,3 4 2 0,-1 2 1 0,3 1-3 15,1 0-3-15,-4 1 3 0,5-2-1 0,-5 0 8 16,0 0 0-16,3-4 4 0,-3-1-7 0,-2-2-38 15,1-3-27-15,-1-4-50 0,0 0-50 0,-2-5-32 16,1-2-42-16,-5-6-25 0,2 0-10 0,-2-5 14 16,0-2 19-16,-2-3-40 0,0 0-156 0,0 0-218 15,0-25 22-15,0 25 111 0</inkml:trace>
  <inkml:trace contextRef="#ctx0" brushRef="#br0" timeOffset="82941.92">12452 2801 2993 0,'17'-13'32'0,"-3"0"43"0,-3 4 44 16,-1-2 40-16,0 0 7 0,-3 1-4 0,-3 4-17 16,-2 1-21-16,0 3-34 0,-2 0-36 0,0 2-32 15,0-1-24-15,0 1-8 0,0 0-4 0,0 0 4 16,0 0 2-16,0 0 2 0,-29 22 2 0,29-22-1 16,-23 22-8-16,23-22-23 0,-29 32-23 0,29-14-3 15,-27 1-8-15,15 1 5 0,0 0 2 16,1 2-1-16,5-2 3 0,0 0 9 0,6 0 10 15,-8-3 9-15,8-2 10 0,0-2 16 0,0-4 7 16,0 0 5-16,0-4 7 0,0-3-4 0,24 0 6 16,-24-2 6-16,23 0 26 0,-23 0 14 0,33 0 13 15,-14-21 6-15,1 21-6 0,-1-19 13 0,2 19 1 16,-3-25-2-16,-1 25-10 0,-3-27-24 0,1 16-16 16,-3-1-10-16,-4 2-15 0,3 2-8 0,-7 8-9 15,0-10-8-15,-2 10-6 0,0-4-11 0,-2 4-9 16,0 0 2-16,0 0 4 0,0 0 16 0,0 31 12 15,0-31-1-15,0 34 4 0,0-10-10 0,0 1-16 16,0 1-15-16,0 2-21 0,0 0 4 0,0-3 5 16,0 1 6-16,0-5 11 0,0 0 4 0,0-4 16 15,0-5 17-15,23-2 12 0,-23-3 5 16,21-4 3-16,-21-3 3 0,26 0 22 0,-9 0 26 16,2 0 10-16,1-31 5 0,3 31-4 0,4-33-1 15,-6 13 3-15,1-3-2 0,-1-3 7 0,0 0-13 16,-1-1-8-16,-5-3-2 0,1 1-32 0,-3 0-9 15,-3 0-15-15,5 3-12 0,-9-1 4 0,0 5-48 16,-2 3-47-16,-4 2-84 0,4 4-146 0,-4 4-137 16,0 4-170-16,0 5-187 0,0 0-7 0,4 0 183 15</inkml:trace>
  <inkml:trace contextRef="#ctx0" brushRef="#br0" timeOffset="88449.82">13647 2958 1648 0,'0'0'26'16,"0"0"5"-16,0 0 2 0,0 0 5 0,0 0-14 15,0 0 15-15,0 0 26 0,0 0 24 0,13 0 13 16,-13 0 8-16,0 0-8 0,0 0-8 0,0 0-14 16,0 0-13-16,0 0-10 0,0 0-7 0,0 0 0 15,0 0-1-15,8 0 3 0,-8 0 0 16,0 0-1-16,0 0 6 0,2 0 0 0,0 0-2 16,-2 0 0-16,2 0-9 0,0 0-5 0,0 0-15 15,4 0-11-15,1 0-14 0,5 0-2 0,2 0 1 16,7 0-1-16,2 0-1 0,6 0 0 0,4 0-1 15,4 0 0-15,2 0 4 0,1 0-11 0,3 0-28 16,-6 0-26-16,0 0-39 0,-1 0-37 0,-7 0-27 16,-3 0-34-16,-5 0-70 0,-2 16-80 0,-5-16-89 15,-4 0-107-15,-1 0 108 0</inkml:trace>
  <inkml:trace contextRef="#ctx0" brushRef="#br0" timeOffset="88758.31">13804 3077 2476 0,'0'6'1'0,"0"-1"-7"0,0-4 1 16,0 3-2-16,19-4-3 0,-19 0 8 0,0 0 12 16,0 0 19-16,0 0 20 0,0 0 15 0,0 0-4 15,0 0-11-15,0 0-9 0,0 0-6 0,0 0 4 16,0 0 16-16,0 0 20 0,0 0 32 15,0 0 33-15,0 0 14 0,0 0 3 0,0 0-21 16,23 0-29-16,-23 0-25 0,29 0-21 0,-7 0-7 16,5 0-5-16,2 0-2 0,0 0-2 0,4 0-4 15,-2 0-8-15,0 0-7 0,-2 0-6 0,-2 0-13 16,-4 0-2-16,-3 0-4 0,-3 0-8 0,-7 0 1 16,-2 0-59-16,-1 0-68 0,-3 0-88 0,-2 0-101 15,-2 0-48-15,0 0-51 0,0 0-137 0,0 0-160 16,-23 0 105-16</inkml:trace>
  <inkml:trace contextRef="#ctx0" brushRef="#br0" timeOffset="91954.07">14892 2935 2537 0,'0'-11'30'0,"16"1"26"0,-16 1 39 16,17 0 34-16,-17 0 3 0,14 0 6 0,-14 4-10 15,8 2-12-15,-8 0-13 0,0 2-23 0,0 1-28 16,0 0-23-16,0 0-23 0,0 0-12 0,0 0-3 16,0 0-2-16,0 0 2 0,0 0 2 15,0 0 7-15,0 22 2 0,0-22 3 0,0 22-3 0,-22-5-2 16,22 1 2-16,0 3-3 0,-21 1 2 16,21 3 3-16,-12 2-6 0,12 0 6 0,-15 0-3 15,7 3-4-15,4-1 6 0,-3 3-6 0,3-1 7 16,0-1 1-16,2 0-2 0,2-1 5 0,0 1-2 15,0-1-3-15,0-2-6 0,0-5-17 0,0 2-41 16,0-4-30-16,0-2-36 0,21 0-36 0,-21-5-18 16,0-3-40-16,0 1-45 0,20-4-51 0,-20-1-68 15,0-3-71-15,0-3-54 0,0 0 101 0</inkml:trace>
  <inkml:trace contextRef="#ctx0" brushRef="#br0" timeOffset="92374.91">14586 3434 3232 0,'24'0'41'0,"-24"0"46"15,31 0 64-15,-31 0 60 0,25 0 26 0,-25 0 14 16,21 0-12-16,-21 0-12 0,16 0-17 0,-16 0-5 16,11-22-7-16,-11 22-2 0,4 0-27 0,-4-17-32 15,2 17-40-15,-2 0-47 0,0-10-23 0,0 10-31 16,0 0-23-16,0 0-15 0,0 0-36 15,0 0-13-15,0 0 9 0,0 0 10 0,0 0 36 16,-21 0 17-16,21 27 8 0,0-27-25 0,-18 26-45 16,18-7-16-16,-15 8-16 0,15-1 22 0,-10 5 18 15,10 2 1-15,0 4 14 0,0 2-3 0,0 0 29 16,0-3 12-16,0-3 2 0,31-2 15 0,-31-7 4 16,18-5 54-16,-18-3 37 0,19-5 53 0,-19-6 54 15,19-1 20-15,-19-4 22 0,20 0-18 0,-7 0-19 16,-1-30-27-16,5 30-16 0,-3-38 9 0,1 12-10 15,1-2-15-15,-1-5-30 0,3-5-40 0,-3-3-16 16,-1 2-16-16,-1-1 0 0,1 1-4 0,-4-1-11 16,3 4-10-16,-3 4-17 0,0 4-5 0,-1 3-4 15,-3 4-37-15,2 4-60 0,-2 4-97 16,1 2-155-16,-5 5-134 0,2 1-92 0,-4 1-65 16,2 4 30-16,0 0 68 0,-2 0 29 0,2 33-5 15,2-13-193-15,0 4-36 0,0 5 126 0</inkml:trace>
  <inkml:trace contextRef="#ctx0" brushRef="#br0" timeOffset="98819.01">5546 3848 959 0,'-8'0'6'0,"2"0"0"0,1 0 0 15,3 0 0-15,-2 20 0 0,4-20 4 0,0 0 14 16,0 0 14-16,-2 0 4 0,2 0 15 0,0 0-3 16,0 11 19-16,0-11 13 0,0 0 7 0,0 0 2 15,0 0-20-15,27 7-12 0,-27-7-16 16,27 5-3-16,-8-4 1 0,7 3-8 0,5-1-3 16,11 1-4-16,12-2-14 0,8 2-6 0,10-2-1 15,15 0-7-15,12 1 13 0,13-2 19 0,12 0 5 16,12 0 14-16,7 1 9 0,3-1-12 0,12-1-9 15,-1 0-14-15,2 0-24 0,4 2-8 0,7 2 10 16,-3 0 16-16,3 1 13 0,-5 2 8 0,-6-1-5 16,-8 1-15-16,-13-1-11 0,-16 0-9 0,-16-2-1 15,-21-2-3-15,-19 0 2 0,-13 1 0 0,-15-2-5 16,-11 0-9-16,-11 1 1 0,-12-1 1 16,-4 0-9-16,-27 0-9 0,-12-1-20 0,-15 0-21 0,-22 0-4 15,-19 0-2-15,-23 0-5 0,-21 0 19 16,-16 0 15-16,-12 0 20 0,-13 0 26 0,-10 0 0 15,-8 0-6-15,-7 0-1 0,0 25-2 0,-1-25 0 16,7 20 6-16,3-20-25 0,3 25-15 0,14-25-13 16,15 28-17-16,13-15-6 0,19 3-16 0,21-5-18 15,15 1-2-15,20-3 7 0,20 1 32 0,21-3 47 16,16-1 34-16,17-4 57 0,2 0 21 0,44-2 21 16,-3 0 20-16,13 0-11 0,12 0 9 0,13-27-27 15,11 27-19-15,8-23-3 0,13 23-14 0,7-30 13 16,12 16 7-16,7-3-12 0,5 1-6 15,7 1-5-15,0 0-17 0,6 1 1 0,-6 1-4 16,-4 1-11-16,-3 1-12 0,-5 2-5 0,-9 2-2 16,-12 1-10-16,-11 2 8 0,-12 1-1 0,-8 3-7 15,-21 0-2-15,-15 0-10 0,-13 0 5 0,-22 0 5 16,-14 0 13-16,0 21 3 0,-66-21 1 0,2 0-8 16,-19 26-1-16,-16-26-3 0,-21 16-2 0,-23-16 0 15,-14 14-3-15,-12-14 1 0,-13 10-9 0,-4-10-11 16,-2 8-3-16,0-8-7 0,6 8 5 0,10-4 2 15,17 0-8-15,10 0 4 0,26-3-7 0,17-1 14 16,20 3 22-16,26-3 23 0,16 0 18 16,26 0 5-16,14 0 1 0,27-31-1 0,14 31-6 15,17-27-1-15,17 27-1 0,18-34-6 0,10 16 1 0,19 1 3 16,8 2 6-16,17 1 0 0,6 1 1 16,12 3-2-16,5-1-6 0,-1 3-10 0,3 3-8 15,-3 2-6-15,-8 3-7 0,-5 0-1 0,-12 0-2 16,-14 0-3-16,-16 0-3 0,-19 27 1 0,-16-27-7 15,-21 18 0-15,-21-18 7 0,-21 19 0 0,-16-19 17 16,-39 26-2-16,-13-11-3 0,-22-2-14 0,-21 0-6 16,-19-1-2-16,-24-1 2 0,-17-1 8 0,-15-4-10 15,-14-2-7-15,-2-1-15 0,-4 0-15 0,6-2-1 16,6 2-7-16,17-2-5 0,14 1 17 0,21 0 9 16,27-2 21-16,20 1 28 0,24-1 14 15,19 0 7-15,22 0 7 0,14 0-2 0,37-26 3 16,11 26 3-16,12-23-4 0,20 23-2 0,15-25-3 15,19 25 2-15,16-24 0 0,11 24 8 0,12-15-3 16,6 15-7-16,6-9-3 0,5 9-12 0,-3 0-5 16,-3 0-2-16,-5 0 3 0,-10 0-5 0,-13 0-3 15,-14 0 3-15,-12 21-7 0,-24-21 0 0,-17 0-10 16,-20 17-2-16,-18-17 3 0,-20 13 5 0,-11-13 11 16,-42 17 1-16,-5-8-12 0,-15 1-10 0,-19-1-10 15,-18 1-1-15,-13-3 3 0,-10-3-2 0,-12 0-8 16,-7-3-31-16,-1 1-15 0,-3-2-17 15,6 0-22-15,11 0 9 0,13 0-1 0,11 0 25 16,24 0 40-16,16 0 43 0,18 0 29 0,23 0-2 16,17 0 19-16,6 0 9 0,39-24 13 0,7 24 24 15,14-16-1-15,12 16-16 0,15-21-17 0,16 21-21 16,7-18-19-16,8 18 2 0,6-13-2 0,4 13-1 16,4-8 7-16,-6 8-5 0,-4 0 4 0,-6 0 5 15,-17 0-9-15,-12 0-9 0,-15 0-5 0,-20 0-11 16,-17 0 3-16,-14 0-2 0,-17 0-3 0,-4 21-3 15,-43-21-24-15,-1 17-26 0,-14-17-30 0,-14 18-34 16,-15-18-30-16,-10 16-13 0,-10-16-18 0,-5 12-13 16,-6-12-11-16,4 8-95 0,3-8 24 15,12 0 57-15</inkml:trace>
  <inkml:trace contextRef="#ctx0" brushRef="#br0" timeOffset="102734.28">13345 3853 2787 0,'21'0'32'15,"-21"-19"51"-15,21 10 51 0,-21 0 47 0,18-1 12 16,-18 4-14-16,13 2-20 0,-13 1-22 0,0 2-25 16,8 1-34-16,-8-3-28 0,0 3-25 0,0 0-19 15,0 0-9-15,0 0 1 0,0 0-11 0,0 0 7 16,0 0 0-16,0 0 0 0,0 22 9 0,0-22-7 16,0 27 3-16,0-6 9 0,0 4-2 0,0 4-2 15,-21 4 0-15,21 2-8 0,0 2 0 0,-16 1 3 16,16-1-1-16,-15 2-2 0,15-2 3 0,-10 0 4 15,10-2-23-15,-8-2-12 0,8-2-15 0,-9-1-15 16,9-3 21-16,-6-2 5 0,6-4 4 16,-2-3 7-16,0-2-1 0,2-3 6 0,0-5-5 15,0-2-5-15,0-1-19 0,0-2-31 0,0-3-45 16,0 0-83-16,0 0-87 0,0 0-104 0,0 0-136 16,33-24-151-16,-33 24 85 0,31-23 140 0</inkml:trace>
  <inkml:trace contextRef="#ctx0" brushRef="#br0" timeOffset="103159.43">13639 4152 2884 0,'25'0'2'0,"-1"0"5"0,-1 0 29 16,-2 0 35-16,-5 0 40 0,1 0 35 0,-5 0 12 15,-1-20-8-15,-5 20-24 0,0 0-32 0,-4 0-33 16,0 0-29-16,0 0-20 0,-2 0-10 0,0 0-13 16,0 0-6-16,0 0 6 0,0 0-4 0,0 0 8 15,0 0 6-15,0 0-3 0,0 25 6 0,2-25-4 16,-2 27 4-16,0-11-1 0,0 2-5 16,2 1 4-16,0 3-4 0,-2-2 5 0,0 3 0 15,0-2 0-15,3 1 2 0,-3 0 1 0,2 0-31 16,-2-1-14-16,0-3-16 0,0-2-28 0,0-1 23 15,0-5 1-15,0 1 9 0,0-5 23 0,0-3 12 16,0 0 13-16,-27-3 2 0,27 0-14 0,-17 0-17 16,17 0-15-16,-25-28-3 0,11 28 15 0,-3-32 15 15,-1 11 12-15,1 0 10 0,1-1 1 0,3-2 2 16,-1 1 11-16,8 1 2 0,-3 2 4 0,5 0 1 16,4 2-9-16,0 1-5 0,0 3-3 0,0 0-5 15,0 4-5-15,25 1-21 0,-25 0-37 0,23 4-53 16,-23-1-68-16,27 5-49 0,-13 1-55 0,3 0-63 15,-1 0-96-15,1 0-116 0,1 28 90 16</inkml:trace>
  <inkml:trace contextRef="#ctx0" brushRef="#br0" timeOffset="103662.13">13885 4226 3177 0,'16'-15'0'0,"5"6"0"15,-4-2 5-15,-1 0 17 0,-3 0 17 0,1-2 21 16,-14 3 12-16,14 3-5 0,-14 3-8 0,9 1-20 16,-9 0-25-16,4 2-14 0,-4 1-37 15,0 0-16-15,0 0 1 0,0 0-13 0,0 0 14 16,0 22-5-16,-27-22-3 0,27 24 0 0,-23-24-1 16,23 35 7-16,-22-16-10 0,22 2-3 0,-19-1 0 15,19 2 8-15,-17-2 16 0,17 0 15 0,0-1 14 16,0-2 7-16,0-3 4 0,0 0 7 0,0-4 12 15,27-4 20-15,-27-1 14 0,25-3 10 0,-25-2 7 16,25 0-7-16,-25 0 14 0,31 0 12 0,-17 0 4 16,1-26 8-16,1 26-2 0,-1-20-4 0,-3 20 0 15,3-22-8-15,-3 22-14 0,1-25-18 0,-3 13-18 16,0-1-9-16,-2 3-11 0,-1 0-5 0,-3 3-7 16,-2 1-19-16,0 6-31 0,0-5-30 15,-2 5-15-15,0 0 10 0,0 0 30 0,0 0 17 16,0 30-2-16,-25-30-14 0,25 34-14 0,0-12-3 15,-27 4-5-15,27-2-8 0,0 3-12 0,-20 0-4 16,20-2 10-16,0 0 17 0,0-4 28 0,0-3 21 16,0-3 34-16,0-7 50 0,0 0 24 0,0-8 16 15,29 0 12-15,-29 0-16 0,20-26 8 0,-20 26 15 16,29-36-16-16,-12 13-2 0,-1-1-19 0,5-4-27 16,-5 0-15-16,5 0-21 0,-2-3-17 0,-1 1-4 15,1 3-5-15,-3-1-4 0,3 2-36 0,-2 3-49 16,-7 4-53-16,0-2-59 0,-1 8-43 15,-3 0-61-15,-2 3-137 0,-2 4-237 0,0 2 15 16,-2 2 108-16</inkml:trace>
  <inkml:trace contextRef="#ctx0" brushRef="#br0" timeOffset="112822.39">22300 3328 1498 0,'-12'-1'52'0,"12"-3"29"16,0 2 40-16,-13-3 31 0,13 0-20 0,0-1-4 15,0-1-8-15,0 0-9 0,-4 1-3 0,4-1 4 16,-2 3-12-16,2 1-1 0,-2 1-5 0,2 0-15 16,-2 1-10-16,2-1-12 0,0 2-15 15,0 0-12-15,0 0-7 0,0 0-14 0,0 0-8 16,0 0-3-16,0 0-6 0,0 0-2 0,0 0 1 15,0 0 1-15,0 0 5 0,0 31 3 0,-31-13 6 16,31 8 13-16,-35 6 10 0,14 13 5 0,-6 7-2 16,2 12 16-16,1 8 17 0,-3 8 23 0,2 7 18 15,0 6-13-15,4 7 3 0,3 2-3 0,-1 3-12 16,3 4 4-16,-1 6-23 0,5 7-6 0,1 8 1 16,1 5-3-16,0 5 3 0,2 4-13 0,-3 4 11 15,1 4 7-15,2 8 8 0,-5 5-7 16,3 4 1-16,-3 7-7 0,1 4-10 0,-4 6 17 15,1 9-13-15,-4 11-16 0,3-3-9 0,-3 1-8 0,1-3 41 16,-1 2 39-16,-2 3 28 0,7 9 21 16,-1-2-18-16,3-4-16 0,2-2-6 0,-1 1 6 15,3 8-3-15,2 3 6 0,0-5-11 0,-7-9-36 16,5-5-21-16,-4-2-15 0,-1 1-8 0,-1 1-3 16,-3-9-5-16,1-7-16 0,-1-8-6 0,-1-4 2 15,-3-4 14-15,-2-3 1 0,2-8-2 0,-1-7 0 16,-1-7-16-16,0-4-29 0,1-6-32 0,-1-6-53 15,2-8-80-15,0-12-54 0,3-11-42 0,-1-10-15 16,3-8 4-16,3-13-3 0,1-7-22 16,2-10-63-16,3-6-37 0,3-9-31 0,2-13-122 15,2-11-203-15,0-9 111 0</inkml:trace>
  <inkml:trace contextRef="#ctx0" brushRef="#br0" timeOffset="113757.89">17277 3357 2060 0,'10'-14'37'0,"1"1"23"0,-3-3 37 0,0 5 23 16,3-3-4-16,-7 2-2 0,4 3-9 0,-4 2 9 15,2 1-9-15,-2 1 12 0,-2 3 4 0,-2 0-3 16,5 1-1-16,-3 1-8 0,0 0-12 0,-2 0-16 16,0 0-17-16,0 0-16 0,0 0-15 15,0 0-14-15,0 0-12 0,0 0-9 0,0 0-2 16,0 0 4-16,0 24 24 0,0-5 20 0,0 9 10 15,-33 6 10-15,33 16-18 0,-25 14 6 0,25 13-2 16,-31 14 13-16,14 9 3 0,3 9-16 0,-1 6 0 16,1 9-6-16,-1 5 16 0,5 11 7 0,-4 13 1 15,3 9 2-15,1 11-3 0,0 10-3 0,1 6 35 16,-1 18 24-16,2 12 42 0,-1 3 43 0,1-1 22 16,2 3 25-16,-4 7-22 0,-1 11-6 0,-1 5-14 15,2-3-53-15,-1-4-7 0,-3 8-37 0,1 8-34 16,1 3-10-16,-2-6-24 0,1-3 15 0,3 5-17 15,2 0-3-15,-3 0-3 0,7-11-27 16,-2-7 7-16,4-1-4 0,2-2-9 0,0-7 0 16,0-14-12-16,0-10-4 0,0-9 11 0,0-8 1 15,0-5-2-15,0-16-1 0,0-12-36 0,0-10-36 16,0-12-45-16,0-12-78 0,0-13-74 0,-2-17-114 16,2-15-94-16,0-16-29 0,0-15 25 0,0-9 65 15,0-14-6-15,0-11-77 0,0-9-165 0,0 0-339 16,0-36 147-16</inkml:trace>
  <inkml:trace contextRef="#ctx0" brushRef="#br0" timeOffset="115106.98">18821 3189 2297 0,'2'-2'38'15,"0"0"23"-15,-2 2 30 0,0 0 23 0,2-1-12 16,0 1 5-16,-2 0-8 0,0 0 0 0,0 0-15 16,0 0-21-16,2 0-19 0,-2 0-20 0,0 0-14 15,0 0-10-15,0 0-5 0,0 0-7 0,0 0 3 16,0 0 1-16,3 0 1 0,-3 17 9 0,2-17-1 15,2 18 2-15,-2-3-2 0,2 1 2 0,4 7-4 16,-2 0 4-16,3 7 12 0,1 1 13 0,0 1 5 16,3 6 0-16,-3 3-11 0,2 3-13 0,-1-1-6 15,-1 3-3-15,-4 1-1 0,-2-2 1 0,-1 0 2 16,-3-4-5-16,0-4-28 0,0-3-10 0,-38-5-13 16,38-4 3-16,-41-5 23 0,16-5-4 0,-4-5 11 15,-6-6-2-15,2-4-4 0,-2 0 12 16,0 0 4-16,4-27 8 0,2 27 10 0,2-39 0 15,6 16 0-15,5-4 3 0,5 1 16 0,7-3 4 16,4 0 15-16,0 0 8 0,0 0-15 0,0 1-9 16,27-2-17-16,-27 3-15 0,35 1 2 0,-16 1 2 15,4 3-29-15,-3 4-35 0,3 4-49 0,-2 2-70 16,-1 4-56-16,-3 1-82 0,-3 5-114 0,1 2-128 16,-3 0 13-16,-1 0 116 0</inkml:trace>
  <inkml:trace contextRef="#ctx0" brushRef="#br0" timeOffset="116223.34">18428 4096 1868 0,'-6'0'3'0,"0"0"11"0,0 18 26 0,0-18 30 16,4 0 27-16,-1 0 10 0,-1 0-7 0,0 0-11 16,0 0-1-16,2 0 2 0,0 0 14 0,2 0 14 15,0 0 11-15,0 0 20 0,0 0-16 0,0 6-31 16,0-6-31-16,37 0-36 0,-12 0 8 0,8 5 18 16,15-2 13-16,5-1 26 0,15 0 2 0,11 1 7 15,6 0-2-15,8 0-16 0,4-1-8 0,6 1 4 16,3-3 8-16,-7 0 2 0,-4 0 2 15,-2 0-16-15,-12 0-15 0,-5 0-8 0,-12 0-8 16,-12-20-12-16,-11 20-12 0,-6 0-14 0,-8 0-12 16,-8-14-23-16,-7 14-52 0,-5 0-65 0,-1 0-86 15,-6 0-58-15,0 0-24 0,0 0-22 0,-27 0-24 16,27 0-72-16,-54 0-185 0,17 0-151 0,-4 23 111 16</inkml:trace>
  <inkml:trace contextRef="#ctx0" brushRef="#br0" timeOffset="116651.41">18730 4374 3541 0,'0'0'28'0,"31"-26"46"15,-31 26 51-15,0-19 33 0,27 19 4 0,-27-18-22 16,0 18-31-16,19 0-15 0,-19-13-23 0,0 13-18 15,0 0-21-15,0 0-18 0,0 0-15 0,0 0-9 16,0 0-9-16,0 0-4 0,0 0 3 0,0 0 3 16,0 0 8-16,0 19 6 0,0-19 0 0,8 27 4 15,-8-8 3-15,0 5-5 0,0 3 5 0,6 3-5 16,-4 6-6-16,0 0 11 0,-2 1-3 0,4 3 3 16,-4 1-38-16,0 0-9 0,0 0-4 15,0-1-27-15,0 0 26 0,0-7-7 0,0 1-15 16,0-5 18-16,-31-3-1 0,31-5 0 0,-22-4 10 15,22-6-5-15,-29-3 8 0,14-4 2 0,-5-4-1 16,1 0 7-16,-4 0 6 0,3-36 11 0,-3 36 8 16,4-43 7-16,1 17 8 0,1-4 21 0,5-1 19 15,3 0 16-15,5 5 3 0,2-2-11 0,2 2-8 16,0-1-16-16,0 5-15 0,27 4-11 0,-27 0-7 16,37 1-6-16,-16 3-1 0,2 1-10 0,4 2-34 15,-3 4-47-15,1 1-67 0,0 3-81 16,0 3-64-16,-5 0-56 0,3 0-61 0,-4 0-112 15,-3 27-111-15,1-27 105 0</inkml:trace>
  <inkml:trace contextRef="#ctx0" brushRef="#br0" timeOffset="121288.11">19268 3255 2398 0,'-5'-9'33'0,"1"-3"37"16,0 3 35-16,-2-2 37 0,4-1 4 0,-4 3-1 15,0 0-1-15,-1 2-8 0,1 1-13 0,2 2-15 16,0 3-17-16,0-3-21 0,0 3-22 16,2-2-21-16,2 3-18 0,0 0-7 0,0 0-6 0,0 0-5 15,0 0 2-15,0 0-8 0,0 0 6 16,0 0 3-16,0 0 0 0,0 0 6 0,0 26 1 16,0-26-1-16,0 22 0 0,-21-6 4 0,21 0-6 15,0 5 5-15,-19 1-5 0,19 2 3 0,0 2-1 16,-16 1-3-16,16 0 1 0,0 1-8 0,-9 2 10 15,9 1 1-15,0-3 1 0,-10 2 4 0,10-3-7 16,-4-1 2-16,2-3 1 0,0-3 0 0,-2-6 4 16,2-3 2-16,2-5 6 0,0-2 19 0,0-1 56 15,0-3 31-15,0 0 20 0,0 0-14 0,0 0-60 16,0 0-34-16,0-21-29 0,31 21-4 0,-31-19 0 16,33 19-4-16,-13-23 3 0,9 23-2 15,-2-25-4-15,2 25-1 0,4-19-32 0,2 19-45 0,1-13-54 16,-5 13-75-16,2 0-56 0,-7 0-63 15,-1 0-59-15,-2 0-50 0,-6 0-100 0,-3 32-130 16,-8-32 120-16</inkml:trace>
  <inkml:trace contextRef="#ctx0" brushRef="#br0" timeOffset="122023.91">19245 4692 2963 0,'10'-17'34'0,"-10"17"25"16,0-16 19-16,0 16 17 0,8-18-20 0,-8 11-3 15,0-1 0-15,0 0-5 0,0 1-10 0,0 0-17 16,0-1-23-16,-28-1-17 0,28 1-5 0,-21 1-4 16,21-1 0-16,-27 3 0 0,13 3-3 0,-1 1-3 15,-1 1 1-15,1 0-17 0,-1 0-21 0,1 25-17 16,1-25-16-16,-1 29 10 0,3-29 1 16,1 38-12-16,3-15 4 0,4 3 3 0,0 0 21 15,4 1 28-15,0-2 22 0,0-2 8 0,0-1 16 16,33-5 47-16,-33-4 32 0,25-6 44 0,-25-7 28 15,25 0-14-15,-25 0-14 0,24 0-22 0,-9-26-16 16,-1 26-6-16,-3-29 0 0,-1 9-14 0,2 2-8 16,-1 1-14-16,-1 1-14 0,-2 2 3 0,1-1-6 15,1 0-2-15,0 2-1 0,-2 1-10 0,-1 3-11 16,1 1-9-16,-2-1-15 0,-2 5-7 0,-2-1-6 16,0 4-22-16,1 1-24 0,-3 0-2 0,0 0 7 15,0 24 25-15,0-24 15 0,0 42-30 0,2-10-19 16,0 5-41-16,2 7-17 0,-2 3 8 15,4 3-13-15,0 2 14 0,3-3 21 0,-1-5 24 16,6-7 36-16,-5-5 27 0,1-7 23 0,0-7 41 16,3-7 26-16,-1-8 12 0,0-3 8 0,3 0-19 15,-1 0-5-15,5-38 22 0,-3 38 4 0,3-42-21 16,2 13-15-16,-3 0-49 0,1-4-16 0,-3-2-2 16,-1-1-4-16,-3-2 8 0,3 0-5 0,-1 0-39 15,-3 3-34-15,1 5-65 0,-2 3-75 0,3 1-58 16,-1 7-93-16,1 2-102 0,-3 6-150 0,4 3-87 15,-1 2 126-15</inkml:trace>
  <inkml:trace contextRef="#ctx0" brushRef="#br0" timeOffset="127280.16">21986 3023 2546 0,'0'0'-1'0,"0"8"-5"0,0-8-4 0,0 0 2 15,0 0-1-15,0 0 14 0,-29 0 25 16,29 0 10-16,-21 0 17 0,21 0 2 0,-25 0-6 16,25 0 3-16,-20 18-7 0,20-18 9 0,-15 0 6 15,15 0 10-15,-8 0 28 0,8 0 36 0,0 0 32 16,0 0 16-16,0 0-27 0,0 0-37 0,37 0-41 15,-10 0-18-15,10 0 4 0,11 0 8 0,10-19 3 16,12 19 5-16,13-17 1 0,8 17 12 0,6-15 7 16,8 15-8-16,3-12 4 0,3 12-11 0,1 0 1 15,0-10 8-15,-7 10-8 0,-6 0 5 0,-10-5-6 16,-10 3-2-16,-15 1-8 0,-10-1-19 0,-13 0-22 16,-14-1-26-16,-9 2-26 0,-9 0-50 15,-5 0-77-15,-4-1-78 0,0 2-56 0,0 0-37 0,-27 0-19 16,27 0-33-16,-46 0-62 0,17 0-95 15,-8 0-179-15,-4 0-130 0,-9 0 134 0</inkml:trace>
  <inkml:trace contextRef="#ctx0" brushRef="#br0" timeOffset="127548.81">23131 2834 3697 0,'25'0'3'0,"-25"0"35"0,21 0 48 15,-21 0 40-15,18-21 37 0,-18 21 1 0,17-19-19 16,-17 19-4-16,8 0-27 0,-8-18-15 0,10 18-24 15,-1 0-36-15,-5-14-14 0,0 14-23 16,4-7-4-16,2 7-5 0,5-6-4 0,4 6 0 16,3 0-2-16,7 0 7 0,6 0-1 0,3 0 7 15,5 0-2-15,-2 26-1 0,1-26 1 0,-1 23-3 16,-2-23 3-16,-6 27-3 0,0-12 1 0,-4 0-2 16,-6 0 1-16,-2-2 0 0,-3-1-1 0,-7 0 0 15,-3-1 0-15,0-1 7 0,-8 4 0 0,0 0-34 16,0 3-26-16,0 2-46 0,-43 2-47 0,43 3-41 15,-52-2-69-15,13 4-70 0,-7-2-75 0,-11 0-93 16,-6 0-182-16,-1-3-86 0,-2 1 127 0</inkml:trace>
  <inkml:trace contextRef="#ctx0" brushRef="#br0" timeOffset="129872.01">22910 4107 1065 0,'0'0'22'15,"-13"0"34"-15,13 0 16 0,0 0 16 0,-4 0 10 0,4 0-16 16,0 0 6-16,0 0 8 0,0 0-20 16,0 0-12-16,0 0-10 0,0 0-20 0,0 0-5 15,0 0-5-15,0 0 12 0,0 0 14 0,0-15 9 16,0 15 17-16,0 0-17 0,0-12-20 0,0 12-13 16,0-6-7-16,0 6 9 0,0-10 4 0,0 7 3 15,0-1-11-15,0 3-17 0,0-2 3 0,0 2-11 16,0-1 0-16,0 1 0 0,0 1-8 0,0 0 5 15,0 0-5-15,0 0 2 0,0 0 0 0,0 0 0 16,0 0 1-16,0 0-3 0,0 0 6 0,0 18 0 16,0-18 3-16,0 0 1 0,-14 22-1 15,14-22-1-15,0 18 0 0,-15-18 1 0,15 17 0 16,0-17 1-16,-8 14 0 0,8-7-3 0,0-2 2 16,-4-2 0-16,4 0 4 0,0-2 7 0,0 1 6 15,-4 0 34-15,4-2 24 0,0 0 24 0,0 0 1 16,0 0-32-16,0 0-28 0,0 0-28 0,0-24-10 15,0 24 9-15,0-19 7 0,0 19 4 0,0-22 4 16,0 10-5-16,0-1-9 0,0 3 0 0,0-5-4 16,0 4 5-16,0 1 2 0,0 1 3 0,0-2 2 15,0 4-11-15,0 1-2 0,-15 1-11 0,15 4 0 16,0-1-5-16,0 2-3 0,0 0 1 0,0 0-4 16,0 0 11-16,0 0-1 0,0 0 2 0,0 23 4 15,0-23-8-15,0 20 6 0,0-20 0 16,0 26 0-16,0-10 2 0,0-1-4 0,0-1-1 15,0 0-6-15,0-2-9 0,0-1-3 0,0-1 2 16,0-2 3-16,0-2 11 0,0-1 9 0,0-3-1 16,0 1 5-16,0-3-1 0,0 0 2 0,0 0 4 15,0 0-5-15,0 0 0 0,0 0-6 0,0 0-13 16,0-19-6-16,-20 19-24 0,20 0-37 0,0-26-30 16,0 26-51-16,0-19-70 0,-15 19-105 0,15-20-161 15,0 10-61-15,0-1 91 0</inkml:trace>
  <inkml:trace contextRef="#ctx0" brushRef="#br0" timeOffset="130895.92">23309 4038 1841 0,'0'-3'3'0,"0"0"0"0,0 3-2 16,0-1 1-16,0 0-8 0,0 1-4 0,0 0 3 16,0 0 0-16,0 0 4 0,0 0 2 0,0 0-2 15,0 0-3-15,0 0 2 0,0 23 0 0,0-23 12 16,0 0-8-16,0 21 3 0,0-21-6 0,0 13-3 15,-13-13 6-15,13 15-2 0,0-15 5 0,0 10-7 16,0-10 4-16,0 8 6 0,0-8-3 0,-4 5 1 16,4-4 9-16,0 1 12 0,0-2 27 0,0 0 25 15,-4 0 3-15,4 0-4 0,0 0-16 0,0 0-23 16,-4 0-15-16,4 0-10 0,0 0-12 16,0-18 9-16,0 18 6 0,0 0 0 0,0-17 7 15,0 17-6-15,0 0-6 0,0-16-4 0,0 16 8 16,0-11 4-16,0 11 8 0,0-10 4 0,0 10-12 15,0-6-8-15,0 6-10 0,0-2-4 0,0 2-4 16,0 0-2-16,0 0-2 0,0 0 2 0,0 0 2 16,0 0 6-16,0 0-1 0,0 19 4 0,0-19-5 15,0 0-5-15,0 25-2 0,0-25-2 0,17 18 1 16,-17-18-3-16,0 16 4 0,0-16-7 0,0 13-2 16,10-13-1-16,-10 9-10 0,0-9-6 0,0 7-1 15,0-7-3-15,0 0-7 0,0 0-24 0,0 0-58 16,0 0-112-16,0 0-115 0,0 0-108 15,0-21 64-15</inkml:trace>
  <inkml:trace contextRef="#ctx0" brushRef="#br0" timeOffset="131480.46">23706 4112 2006 0,'0'0'8'15,"0"0"4"-15,0 0 13 0,0 0 10 0,0 0 4 16,14 0 3-16,-14 0-10 0,0 0-13 0,0 0-12 16,0 0-12-16,0 0-4 0,0 0 0 0,0 0 3 15,0 0 8-15,0 0-3 0,0 0 5 0,0 0-5 16,0 0-2-16,0 18 1 0,0-18-1 0,0 0 4 16,0 16-1-16,0-16 0 0,0 10 0 15,0-10 1-15,0 8-2 0,0-8 4 0,0 0 1 16,0 5 16-16,0-5 29 0,0 0 32 0,0 0 21 15,0 0 7-15,0 0-12 0,0 0-30 0,0 0-27 16,0 0-23-16,21 0-7 0,-21-23 7 0,0 23 2 16,0-17-4-16,0 17-4 0,0-22-8 0,0 22-1 15,0-23 5-15,0 10-4 0,0 3 4 0,0-1 3 16,0 1 4-16,0 2 0 0,0 2-5 0,0 2-6 16,0 0-11-16,0 3-3 0,0 1 0 0,0 0-4 15,0 0 1-15,0 0 2 0,0 0-4 16,0 0 7-16,0 25 2 0,0-25 3 0,0 21 3 15,0-21-6-15,0 26-7 0,0-26-5 0,0 25 1 16,0-25 6-16,18 18 5 0,-18-18 7 0,0 10 4 16,0-10 3-16,0 0 4 0,0 6-2 0,0-6-1 15,0 0-6-15,0 0-18 0,0 0-27 0,0 0-48 16,0-28-65-16,0 28-91 0,0-22-148 0,0 22-177 16,0-29 33-16,-16 12 107 0</inkml:trace>
  <inkml:trace contextRef="#ctx0" brushRef="#br0" timeOffset="132036.17">23993 4098 2157 0,'0'-9'9'0,"19"1"28"16,-19 1 28-16,0 2 17 0,0-3-2 0,16 3-19 15,-16 1-23-15,0 1-18 0,0 2-11 0,0 1-15 16,0 0-7-16,0 0-5 0,11 0 3 16,-11 0 4-16,0 0 1 0,0 0 7 0,0 0 5 0,4 21 0 15,0-21 3-15,0 20 0 0,-2-20-6 16,2 23 2-16,0-10-4 0,0-1 3 0,1 1 1 15,-1-4-3-15,-4 1 0 0,2-2-4 0,-2-3-1 16,2 0 1-16,-2-1 2 0,2-2 7 0,-2 0 2 16,0-2 6-16,2 0 3 0,-2 0-6 0,0 0 1 15,0 0-3-15,0 0-9 0,0 0 8 0,0 0-4 16,0-26 1-16,0 26 9 0,2-17 5 0,-2 17 12 16,0-18 7-16,0 18 0 0,0-20-10 0,0 20-10 15,0-16-3-15,0 8-5 0,0 2 0 0,0 2-3 16,0 4-2-16,0-5-4 0,0 4-2 0,0 1-3 15,0 0-4-15,0 0-12 0,0 0-5 16,0 0 2-16,0 0 4 0,0 0 13 0,0 0 3 16,0 26-13-16,0-26-7 0,19 16-5 0,-19-16-5 15,0 21 6-15,0-21 6 0,16 18 2 0,-16-18 1 16,0 11 0-16,0-11 0 0,0 8 5 0,0-8 7 16,0 0 14-16,0 0 4 0,0 0-2 0,0 0-1 15,0 0-8-15,0 0-23 0,0 0-22 0,0 0-34 16,0-18-21-16,0 18-30 0,0 0-34 0,0-19-67 15,0 19-74-15,0-16-96 0,0 16 30 0,0-13 102 16</inkml:trace>
  <inkml:trace contextRef="#ctx0" brushRef="#br0" timeOffset="132396.49">24260 4116 1700 0,'0'0'10'0,"16"0"7"0,-16 0-5 0,13-11 1 16,-13 11-16-16,10 0-7 0,-10 0 6 0,8 0-2 16,-6 0 2-16,2 0 3 0,-1 0 3 0,1 0-5 15,-2 24 8-15,2-24-8 0,-4 21 0 0,4-21 0 16,-4 19 0-16,0-19 6 0,0 23-3 15,0-23 3-15,0 16-9 0,0-16 4 0,0 10-1 16,0-10 10-16,0 5 16 0,0-5 10 0,0 0 4 16,-19 0 3-16,19 0 5 0,0 0 9 0,0-28 10 15,-8 28 3-15,8-26-9 0,0 26-13 0,0-28 0 16,0 13-9-16,0 0-6 0,0 0-8 0,0 3-12 16,0-1-4-16,0 3-5 0,0 1-6 0,0 1-16 15,0 3-40-15,0 5-68 0,15 0-68 0,-15 0-74 16,0 0-63-16,0 0-109 0,0 22 60 0,0-22 91 15</inkml:trace>
  <inkml:trace contextRef="#ctx0" brushRef="#br0" timeOffset="133359.78">22525 4038 1906 0,'0'0'19'0,"17"0"14"0,-17 0 16 15,0-18 24-15,12 18-3 0,-12 0-1 0,0 0-17 16,11 0-22-16,-11-12-25 0,0 12-14 0,0 0-2 15,0 0-10-15,0 0 6 0,0 0 3 0,0 0 4 16,0 0 8-16,0 22 2 0,0-22-1 0,0 18-5 16,0-18 5-16,0 23-2 0,0-23 1 0,0 25 3 15,18-13-4-15,-18-2-1 0,0 0 1 16,0-3-1-16,0-7 1 0,0 10 9 0,13-10-1 0,-13 3 9 16,0-3 22-16,0 0 10 0,0 0 7 15,0 0-4-15,0 0-24 0,0 0-15 0,0-20-9 16,0 20-2-16,0 0 5 0,0-28 3 0,0 28-1 15,-19-23-3-15,19 23 1 0,0-24-6 0,0 13 3 16,-19 0 4-16,19 1 4 0,0 2 5 0,-8 2 0 16,8-1-5-16,0 5-10 0,0-1-6 0,0 1-5 15,0 2-10-15,0 0-12 0,0 0-12 0,0 0-16 16,0 0-28-16,0 27-40 0,0-27-60 0,0 26-103 16,0-10-118-16,0 1-76 0,23-3 74 0</inkml:trace>
  <inkml:trace contextRef="#ctx0" brushRef="#br0" timeOffset="133888.82">22399 4040 2365 0,'0'-6'1'0,"0"-2"15"0,0 0 6 0,0 4 6 15,0-2-1-15,21 1-19 0,-21 2-10 0,0 2-9 16,0 1-1-16,0 0 4 0,0 0 5 0,0 0-2 16,0 0 4-16,0 23-3 0,0-23 2 0,-23 23 3 15,23-23-2-15,0 29-1 0,0-14 1 16,0 1-4-16,-12-2 4 0,12-1-2 0,0-2-3 16,0-1 5-16,0-2 1 0,0-3 2 0,0 0 6 15,0-5 1-15,0 3 24 0,0-3 27 0,0 0 22 16,0 0 28-16,0 0-10 0,0 0-22 0,0 0-22 15,0 0-28-15,0 0-13 0,0-22-1 0,0 22 3 16,0-17 9-16,0 17 4 0,0-19-3 0,0 19-2 16,-23-20-9-16,23 11-7 0,0-1-3 0,0 2-4 15,-12 0-1-15,12 3 0 0,0-1-3 0,0 4-2 16,-9-1-4-16,9 2-6 0,0 1 2 16,0 0-1-16,0 0 0 0,0 0-12 0,0 0-14 0,0 23-8 15,0-23-22-15,0 20 8 0,0-20 6 16,0 27-4-16,0-12 7 0,0-1-5 0,0-1-1 15,0 0 10-15,0-2 9 0,0-1 5 0,0-4 12 16,0 0 2-16,0-6 8 0,0 7 13 0,0-7 3 16,0 0 5-16,0 0 3 0,0 0-6 0,0 0-1 15,0 0-4-15,0-22-6 0,-18 22 3 0,18-18-4 16,0 18 0-16,0-23 1 0,-15 23-2 0,15-21-2 16,0 21-14-16,-10-17-14 0,10 17-18 0,-8-12-37 15,4 12-47-15,4-6-85 0,-2 6-69 0,-1 0-69 16,3 0-77-16,0 0 101 0</inkml:trace>
  <inkml:trace contextRef="#ctx0" brushRef="#br0" timeOffset="134436.39">22230 4137 2006 0,'0'-5'15'15,"0"5"-3"-15,0 0 3 0,0-2-12 0,0 2-12 0,0 0-1 16,0 0-2-16,0 0 9 0,0 0 0 15,0 0-7-15,14 27-21 0,-14-27-15 0,0 23-20 16,6-23-13-16,-6 26 12 0,11-13 5 0,-3 3-4 16,-2-5 16-16,3 2 10 0,-3-3 15 0,-2 0 22 15,2-4 10-15,-4-1 39 0,0-5 12 0,-2 3 16 16,4-3 13-16,-4 0-37 0,0 0-1 0,0 0-12 16,0 0-7-16,0-25 9 0,0 25-8 0,0-18-3 15,0 18 2-15,0-23-4 0,0 23 3 0,0-23 5 16,-24 23-8-16,24-22-6 0,0 11-11 15,0 1-3-15,0 4-1 0,0-1-3 0,0 2-25 0,0 1-41 16,0 2-68-16,0 2-51 0,0 0-73 16,0 0-74-16,0 0-88 0,20 24 53 0</inkml:trace>
  <inkml:trace contextRef="#ctx0" brushRef="#br0" timeOffset="134836.39">22664 4191 2466 0,'19'-7'-3'16,"-3"2"9"-16,-1-1 2 0,-1-1-2 0,-2 0 0 16,-1 4-10-16,-5 0-7 0,0 2 0 0,-4 1 0 15,0 0 0-15,2 0 6 0,-4 0 5 0,0 0 2 16,0 27-16-16,5-27-20 0,-5 20-17 0,0-20-21 15,0 24 3-15,0-24-3 0,0 23 0 0,0-12 2 16,0-11 0-16,0 16 5 0,0-16 14 0,0 9 17 16,0-9 21-16,0 7 16 0,0-7 14 0,0 0 0 15,0 0-3-15,0 0 16 0,0 0 5 0,0 0 19 16,0-26 22-16,0 26 0 0,0-18 0 16,0 18-2-16,0-21 0 0,0 21-8 0,0-20 8 0,16 20-5 15,-16-20-12-15,0 10 0 0,10 2-20 16,-10 1-7-16,11 1-13 0,-11-1-11 0,8 4-5 15,-8-1-10-15,8 3-4 0,-6 0-19 0,0 1-29 16,-2 0-11-16,0 0-2 0,0 0 8 0,5 0 8 16,-1 26-15-16,-2-26-30 0,6 23-38 0,-4-23-27 15,2 28-49-15,7-13-22 0,-9-2-57 0,0 0-95 16,0-13 84-16</inkml:trace>
  <inkml:trace contextRef="#ctx0" brushRef="#br0" timeOffset="135376.22">23205 4106 1898 0,'15'-1'9'16,"-3"-2"14"-16,-1 1 20 0,-7 0 15 0,2-1 10 15,-2 0-10-15,-2 3-14 0,-2 0-14 0,0 0-21 16,0 0-7-16,0 0-8 0,0 0-2 0,0 0 1 15,0 0 4-15,0 0 0 0,0 0 2 0,-20 0 3 16,20 22-3-16,0-22-2 0,-17 0-16 0,17 20-8 16,0-20-3-16,-10 14 5 0,10-14 15 15,0 13 4-15,0-13 3 0,-11 8 3 0,11-8-3 0,0 5 6 16,0-5 1-16,0 0 19 0,0 0 14 16,0 0 5-16,0 0 5 0,0 0-9 0,0 0-6 15,0 0-2-15,0 0-4 0,0 0 1 0,0-24 6 16,17 24-2-16,-17 0 4 0,0-20-3 0,0 20-4 15,12-14-2-15,-12 14-3 0,0-13-7 0,0 13-7 16,9-11-10-16,-9 11-3 0,4-8-1 0,-4 8-4 16,2-4 2-16,-2 4-6 0,2 0-9 0,-2 0-19 15,0 0-11-15,0 0 0 0,0 0 7 16,0 0 13-16,2 0 0 0,-2 23 0 0,0-23-1 0,2 17-5 16,-2-17-1-16,0 21-8 0,0-21-1 15,0 20 1-15,0-20-1 0,0 13 8 0,0-13-1 16,0 10 10-16,0-10 22 0,0 0 10 0,0 0 11 15,0 0 14-15,0 0-4 0,0 0 0 0,0 0 0 16,0 0-13-16,-12 0 7 0,12 0 9 0,0-25 2 16,0 25 18-16,0-16-3 0,0 16 0 0,0-19-4 15,0 19-18-15,0-18-10 0,0 18-8 0,22-16-4 16,-22 16 2-16,0-11 2 0,23 6-12 0,-23 5-22 16,19-5-42-16,-19 5-54 0,20 0-73 0,-9 0-72 15,1 0-115-15,3 0-43 0,-3 27 77 16</inkml:trace>
  <inkml:trace contextRef="#ctx0" brushRef="#br0" timeOffset="135573.38">23580 4159 2080 0,'18'0'-1'0,"-1"-22"-2"0,-3 22 3 15,-3 0 1-15,1-18-4 0,-4 18-8 0,-4 0-21 16,3 0-29-16,-3 0-40 0,4 0-33 0,-2 0-38 16,0 0-32-16,-1 0-10 0,1 0-58 0,-2 0-43 15,-2 0 58-15</inkml:trace>
  <inkml:trace contextRef="#ctx0" brushRef="#br0" timeOffset="135852.16">23683 4145 1952 0,'0'0'18'0,"0"-20"23"0,27 20 28 0,-27-15 19 16,18 15-1-16,-18-21 5 0,15 12-9 0,-15 0-5 16,16 0-14-16,-16 3-25 0,9-1-12 0,-9 1-9 15,10 1-5-15,-10 2-4 0,8 0-10 0,-8 1-3 16,4 1-4-16,-4 1 0 0,0 0-5 0,0 0-14 16,0 0-1-16,0 0 2 0,3 0 6 15,-3 0 14-15,2 20 6 0,0-20-7 0,2 0-4 16,-2 25-4-16,0-25-1 0,2 16 3 0,0-16 11 15,-4 12 2-15,0-12 3 0,2 0 4 0,-2 6 1 16,2-6 8-16,-2 0 9 0,0 0 0 0,0 0-4 16,0 0-11-16,0 0-9 0,0 0-4 0,0-24-1 15,0 24 4-15,0-15-3 0,0 15-24 0,0-16-60 16,19 16-99-16,-19-10-181 0,0 10-191 0,0 0 1 16,17 0 98-16</inkml:trace>
  <inkml:trace contextRef="#ctx0" brushRef="#br0" timeOffset="147985.26">11326 2560 2545 0,'-11'0'1'16,"11"0"0"-16,0 0-2 0,0 0-1 0,0 0-3 16,0 0 3-16,0 0 21 0,0 0 23 15,0 0 21-15,0 0 18 0,0 0-2 0,0 0-14 16,0 0-6-16,0 0-18 0,0 0-13 0,0 0-9 16,0 0-19-16,0 0 0 0,21 0-4 0,-21 0-1 15,25 0 4-15,-2 0-3 0,4 0 0 0,6 0 2 16,4 0 0-16,8 0 0 0,9 0 0 0,8 0-2 15,6 0 2-15,11 0-2 0,10 0 2 0,10-9 0 16,6 9-3-16,9 0 2 0,4-13-1 0,2 13 23 16,-5-10 25-16,-3 1 19 0,-4 0 14 0,-9 0-10 15,-6-1-8-15,-8-1 8 0,-13-2 15 0,-10 3 40 16,-4-2 20-16,-11-2-9 0,-3 3-7 16,-9-2-36-16,-8 2-14 0,-9 3-7 0,-3 0-10 0,-5 1 5 15,-4-1-4-15,-1 3 0 0,-5 1-7 16,0 1-16-16,0 2-10 0,0-2-9 0,0 3-8 15,0-3-1-15,0 3-4 0,0 0 0 0,0 0 4 16,-21 0-8-16,21 0 3 0,0 0-6 0,-23 0 1 16,23 24 5-16,-21-24-8 0,9 24 0 0,0-6-2 15,-3 2 3-15,1 7 3 0,-1 5 5 0,1 5-1 16,-3 4 1-16,3 6-1 0,-1 5 18 0,-1 3 8 16,1 3 10-16,-3 3 3 0,1 2-19 0,-1-1-5 15,-3 2-12-15,0-1 2 0,1 0-10 16,-3 2-14-16,0-2 5 0,0 2-4 0,3 1 11 15,-5 2 18-15,4-2-11 0,3-2 6 0,1-1-6 16,3-3-8-16,5-2 3 0,1-7 3 0,2-7 0 16,4-7 2-16,2-7 4 0,0-5-28 0,0-5-35 15,0-5-33-15,0-2-45 0,0-6-17 0,0-2-14 16,0-3-25-16,0-2-50 0,0 0-109 0,0 0-115 16,0 0-212-16,0-37-163 0,0 15 148 0</inkml:trace>
  <inkml:trace contextRef="#ctx0" brushRef="#br0" timeOffset="148676.09">11115 2570 3356 0,'12'0'42'16,"-3"0"45"-16,-3-28 42 0,-2 28 35 0,2 0-9 15,-2-22-16-15,-4 22-12 0,4 0-5 0,-4 0-15 16,0 0-2-16,0 0-22 0,2 0-21 0,1 0-17 16,-3 0-29-16,0 0 0 0,0 0 29 0,0 22 21 15,2-22 23-15,-2 28 7 0,0-7-15 0,0 6-11 16,0 4 2-16,0 6-1 0,0 2-8 0,0 3 25 16,0 4-6-16,0 1 1 0,0 3 10 0,-27 1-29 15,27 2-3-15,-31 2-4 0,12 1-23 0,-4-1-7 16,-1 3 15-16,-1-1-8 0,-2 0 4 0,-2 4-3 15,2 1-28-15,0 1-3 0,0 2 1 16,0-2 4-16,3 1 5 0,-1-1 1 0,2-1 11 16,-2-6 21-16,5-3 1 0,-3-4 1 0,2-6-8 15,3-6-21-15,1-4-3 0,1-6-4 0,3-6 24 16,3-4 56-16,4-6 51 0,1-3 58 0,1-4 32 16,4-1-4-16,0-2 1 0,0-1-7 0,0 0-58 15,0 0-56-15,0 0-54 0,0 0-53 0,29-20-3 16,-4 20 0-16,6-24 0 0,8 24 0 0,17-29 0 15,12 12 0-15,17 0 0 0,12 1 0 0,9 2 0 16,7 2 0-16,9 0 0 0,2 4 0 0,2-1 0 16,-1 4 0-16,-6 1 0 0,-3 2 0 15,2 0 0-15,-6 2 0 0,-7 0 0 0,-10 0 0 16,-6 0 0-16,-15 0 0 0,-7 0 0 0,-12 18 0 16,-13-18 0-16,-15 0 0 0,-9 0 0 0,-3 0 0 15,-9 0 0-15,-2 0 0 0,-4 0 0 0,0 0 0 16,0 0-56-16,0 0-93 0,0 0-102 0,0 0-133 15,0 0-134-15,0 0-124 0,0 0-64 0,-19 0-66 16,19 0-44-16,-18 0-141 0,18 0-134 0,-31 0 200 16</inkml:trace>
  <inkml:trace contextRef="#ctx0" brushRef="#br0" timeOffset="173162.38">8845 3122 987 0,'0'0'46'0,"0"0"30"0,0 0 39 0,0 0 22 16,0 0-11-16,0 0-2 0,0 0-9 0,0 0 12 16,0 0-13-16,0 0 4 0,0 0 1 0,0 0-4 15,0 0 1-15,0 0-6 0,0 0-10 0,0 0-8 16,0 0-6-16,0 0-1 0,0 0-5 0,0 0-4 15,0 0 9-15,0 0-2 0,0 0 11 0,0 0 9 16,0 0 6-16,0 0 1 0,0 0-3 0,0 0-25 16,0 0-33-16,0 0-26 0,-20-19-22 0,20 19-2 15,0-20 4-15,-15 20 7 0,15-22 3 0,-10 7 6 16,10 0-9-16,0-2-6 0,0 1-8 16,0-2-9-16,0-2 5 0,37-2-4 0,-37 0 4 0,47-2-1 15,-11-2 1-15,3 0 12 0,11 0 4 16,3 1 11-16,9 0 10 0,6 1 10 0,3 2 19 15,3 2-1-15,3 0-5 0,-1 4-14 0,3 0-26 16,-1 2-1-16,1 4 17 0,-7 0 8 0,-2 3 11 16,-5 2 3-16,-6 1-23 0,-5 3-12 0,-10 1-12 15,-5 0-4-15,-12 0-3 0,-2 0 3 0,-3 24 3 16,-1-24-8-16,0 23 5 0,-7-23-1 0,5 31-3 16,1-13 6-16,-1 0-1 0,0 1-4 0,-1-1-48 15,-3-1-36-15,-1-2-42 0,-4 1-51 0,-1-3-15 16,-3 0-35-16,0-3-24 0,-6-2-25 15,0 0-24-15,0-2-61 0,0-1-108 0,0-2-169 16,-29-3 90-16</inkml:trace>
  <inkml:trace contextRef="#ctx0" brushRef="#br0" timeOffset="173458.22">10218 2541 3285 0,'27'-17'22'0,"-27"0"49"0,0 1 53 0,18 1 36 16,-18-4 19-16,0 5-15 0,17 2-22 0,-17 4-10 15,0 2-27-15,0 2-21 0,10 0-33 0,-10 2-28 16,4-1-17-16,-4 3-15 0,6 0 5 0,-1 0-4 16,1 0-2-16,4 0 5 0,5 0-4 15,5 24 9-15,3-24 2 0,4 24-5 0,4-24 1 16,2 33-5-16,4-16-2 0,-2 1 8 0,0 0-4 16,-1 0 6-16,-3-1 2 0,-3 1-5 0,-3-4 6 15,-2 0-4-15,-4-2-4 0,-5-1-1 0,-4-2-1 16,1-1 3-16,-5 0-3 0,-2-2 6 0,-4 2 1 15,0-1-2-15,0 4 8 0,0 2 0 0,0 0 2 16,-39 6-2-16,39 0-50 0,-46 3-42 0,15 0-63 16,-4 2-66-16,-4 1-29 0,-4-1-64 0,-1 1-44 15,1 0-79-15,-5 0-143 0,3-3-160 16,5-1 109-16</inkml:trace>
  <inkml:trace contextRef="#ctx0" brushRef="#br0" timeOffset="174115.13">9792 2837 3086 0,'19'-9'39'16,"-5"1"52"-16,0-2 39 0,-1 4 35 0,-3-4-27 16,-4 4-42-16,-1 1-36 0,-3 3-34 0,0 1-17 15,-2 1-10-15,0 0-8 0,0 0-4 0,0 0 2 16,0 0 2-16,0 0 3 0,0 22 3 0,0-22 5 15,-29 25 1-15,29-8 4 0,-31 5-2 0,10-1 1 16,0 2-2-16,-5 2-2 0,1-1 2 0,-4 0 1 16,0-1-9-16,-2-2-22 0,0-2-23 0,-2-1-22 15,2-4-16-15,-2-3 13 0,4-1 14 0,-2-2 21 16,6-4 26-16,-2-3 11 0,6-1 11 0,1 0 0 16,5 0 0-16,3 0-4 0,-1-23 5 15,5 23 24-15,0-21 21 0,4 21 26 0,0-25 24 16,0 25 9-16,1-25-3 0,3 25-1 0,0-23-21 15,0 13-22-15,0 10-18 0,0-17-20 0,31 17-15 16,-31-12-14-16,29 12-10 0,-29-5-3 0,38 5 2 16,-16 0 3-16,3 0 2 0,4 0 1 0,-2 34 1 15,2-34 3-15,-2 34 1 0,0-13-35 0,-7 2-53 16,1 0-60-16,-2 3-63 0,-5-1-50 0,-4 0-52 16,-1 0-76-16,-3-1-154 0,-2-1-220 0,-2-4 103 15</inkml:trace>
  <inkml:trace contextRef="#ctx0" brushRef="#br0" timeOffset="-114303.08">17726 12140 1249 0,'0'0'43'0,"0"-6"29"0,0 4 5 0,0-2 4 15,0 2-39-15,0-2-10 0,0 0 8 0,0 0 20 16,0 0 17-16,0-1-8 0,0 1-2 0,0 1-4 16,0-1-4-16,0 1 9 0,0 1 0 0,0 0-6 15,0 2-4-15,0 0 2 0,0-1 2 16,0 1 0-16,0 0 10 0,0 0 4 0,0 0 11 15,0 0 9-15,0 0-5 0,0 0-7 0,0 0-4 16,0 0-6-16,0 0 8 0,0 0 3 0,0 0 8 16,0 0 9-16,0 0-2 0,0 0 1 0,0 0-3 15,0 0-2-15,0 0-4 0,0 0-3 0,0 0-2 16,0 0 0-16,0 0-1 0,0 0-1 0,18 0-2 16,-18 0 6-16,0 0 7 0,0 0 1 0,0 0 5 15,0 0-8-15,0 0 3 0,0 0 4 16,0 0 0-16,0 0-1 0,0 0 2 0,0 0-5 0,0 0 16 15,0 0-8-15,0 0-12 0,0 0-9 16,0 0-36-16,0 0-4 0,0 0-17 0,0 0-11 16,0 0-6-16,0 0-9 0,0 0-6 0,0 0-3 15,0 0-2-15,0 0 19 0,0 0 92 0,0 26 9 16,0-8 14-16,0 6-14 0,0 6-77 0,0 3 17 16,0 8 6-16,0 4 7 0,0 2 21 0,0 0-10 15,0 4-16-15,0 4-4 0,0 1-24 0,0 0-3 16,0 1 6-16,0 3 0 0,0-2-3 0,0 3-3 15,27 2 5-15,-27 0-1 0,0 0-1 0,19 4 0 16,-19 3-2-16,14 0-1 0,-14 1-5 0,15-4-1 16,-15-1-11-16,10-2-5 0,-10-6-1 15,6-5 1-15,-6-8 0 0,0-7 10 0,0-4 24 16,0-5 10-16,0-3 3 0,0-3-9 0,0-7-18 16,0-1-14-16,-25-1-3 0,25-3 0 0,0-1 3 15,0-3-2-15,-14 0-1 0,14-1 1 0,0 1-7 16,-15-3 4-16,15 2-1 0,-10-1-8 0,10-1-55 15,-6 1-54-15,2-2-74 0,-3-2-89 0,3 2-129 16,-2-3-162-16,0 0-78 0,-2 0-62 0,-7-32-14 16,1 32 13-16,-5-43-206 0,5 10-36 0,-5-6 193 15</inkml:trace>
  <inkml:trace contextRef="#ctx0" brushRef="#br0" timeOffset="-113792.7">17465 12083 2348 0,'0'0'26'0,"0"0"17"0,0 0 13 0,0 6 22 15,0-6-1-15,0 0 6 0,0 0 10 0,0 0 0 16,0 0 0-16,0 0-1 0,0 0 0 0,0 0-2 15,0 0-5-15,0 0 2 0,0 0-5 0,0 0 6 16,0 0 2-16,0 0-1 0,0 0 9 0,0 0-4 16,0 0-7-16,0 0-17 0,23 0-21 0,-23 0-19 15,33 0-2-15,-6 0 14 0,6 0 26 16,8 0 24-16,3 0 18 0,5-17 6 0,3 17-6 16,-2 0 10-16,-1 0-3 0,-1-12-4 0,-5 12-3 15,-4 0-9-15,-1 0 0 0,-10-7-1 0,-3 7-3 16,-4-3-24-16,-4 2-32 0,-9-1-17 0,-2 2-24 15,-2 0-5-15,-2 0 0 0,-2 0-36 0,0-1-65 16,0 1-81-16,0 0-85 0,0 0-29 0,0 0 14 16,-23 0-25-16,23 28-36 0,-28-28-88 0,7 43-127 15,-6-11-215-15,0 5-39 0,-6 6 150 0</inkml:trace>
  <inkml:trace contextRef="#ctx0" brushRef="#br0" timeOffset="-112940.2">17885 13726 2092 0,'2'1'58'0,"-2"-1"43"0,2 0 42 15,-2 3 48-15,0-3-9 0,0 0 6 0,0 0 5 16,0 0-8-16,0 0 2 0,0 0 5 0,0 0 0 16,0-21-8-16,0 21-29 0,0 0-25 0,0-18-11 15,0 18-3-15,0 0 6 0,0-14-9 0,0 14-22 16,0 0-15-16,0-8-15 0,0 8-12 0,0 0-12 16,0 0-11-16,0 0-10 0,0 0-4 0,0 0-5 15,0 0-6-15,0 0 80 0,0 0 33 0,0 0 36 16,0 31 27-16,0-31-63 0,-23 34-4 0,23-10-17 15,0 3-11-15,-21 3-5 0,21 2-24 16,-16 1-3-16,16 5 3 0,-12-2-10 0,12 5-3 16,-7 0-11-16,7 2-15 0,0 1-2 0,0 2-2 15,0-1 3-15,0-2-5 0,0 1-3 0,0-4 3 16,0 0-8-16,23-6-3 0,-23-3 0 0,0-7-8 16,0-3 13-16,19-5 2 0,-19-5 7 0,0-6 6 15,0-2-8-15,0-3 11 0,0 0-5 0,0 0-9 16,0 0-78-16,0 0-136 0,0-24-134 0,0 24-111 15,0-26-29-15,0 26 8 0,0-33-10 0,-25 16-26 16,25 3-24-16,0 0-47 0,-21 14-109 0,21-14 1 16,-16 14 127-16</inkml:trace>
  <inkml:trace contextRef="#ctx0" brushRef="#br0" timeOffset="-112599.95">17453 14558 3271 0,'-4'7'41'0,"1"-4"34"0,3-1 41 16,-2 0 42-16,2-2 0 0,0 0-6 0,0 0-15 16,0 0-13-16,0 0-25 0,0 0-9 0,0 0-12 15,0 0-22-15,0 0-12 0,0 0-14 0,0 0-5 16,0 0-8-16,0 0 12 0,0 0 12 0,0 0 8 16,0 0 31-16,0 0 26 0,0 0 6 0,0 0 8 15,0 0-12-15,25 0 4 0,-25 0 40 0,33 0 46 16,-8 0 36-16,4 0 10 0,6 0-19 15,4 0-29-15,1-20-16 0,5 20-1 0,5 0-2 16,-3 0-1-16,3-16 2 0,-2 16-18 0,-1 0-5 16,-4-16-19-16,-3 16-44 0,-9-8-32 0,-4 4-39 15,-7 0-21-15,-5 1 0 0,-7 2 0 0,-4-1 0 16,0 1 0-16,-4 1 0 0,0-2 0 0,0 2-12 16,0-1-54-16,0 0-83 0,0 1-103 0,0-2-141 15,0 2-175-15,-29 0-123 0,29 0-60 0,-26-2-59 16,5 1-7-16,0 1-206 0,0-2-22 0,-3 0 211 15</inkml:trace>
  <inkml:trace contextRef="#ctx0" brushRef="#br0" timeOffset="-109808.68">20942 13946 798 0,'0'0'33'0,"-2"0"16"0,0 0 18 15,0 0 11-15,2 0-33 0,0 0-11 0,0 0-19 16,0 0-7-16,0 0-4 0,0 0-4 0,0 0-4 15,0 0 0-15,0 0 0 0,0 0 1 0,0 0 6 16,0 0 1-16,0 0 8 0,0 0 27 0,0 0 10 16,0 0 7-16,0 0 13 0,0 0-12 0,0 0 14 15,0 0 3-15,0 0 4 0,0 0-1 0,0 0-15 16,0 0 1-16,0 0-11 0,0 0-3 0,0 0 1 16,0 0-9-16,0 0 4 0,0 0 3 0,0 0 6 15,0 0 1-15,0 0 3 0,0 0 0 0,0 0-7 16,0 0 7-16,0 0-2 0,0 0 2 15,0 0 1-15,0 0-5 0,0 0 4 0,0 0-1 16,0 0 3-16,0 0 2 0,0 0 0 0,0 0 4 16,0 0-3-16,0 0 8 0,0 0-2 0,0 0 4 15,0 0 7-15,0 0-2 0,0 0 7 0,0 0 5 16,0 0-3-16,0 0 4 0,0 0 3 0,0 0-5 16,0 0 8-16,0 0 1 0,0 0 1 0,0 0 7 15,0 0-1-15,0 0 2 0,0 0 2 0,0 0-3 16,0 0 5-16,18 0 7 0,-18 0 3 0,0 0 12 15,0 0-2-15,0 0 6 0,0 0 3 16,0 0-10-16,0 0 3 0,0 0-16 0,0 0-13 16,0 0-6-16,0 0-16 0,0 0-2 0,0 0-9 15,0 0-11-15,0 0-3 0,0 0-13 0,0 0-4 16,0 0-7-16,0 0-11 0,0 0-5 0,0 0-6 16,0 0-5-16,0 0 2 0,0 0-3 0,0 0-2 15,0 0-13-15,0 0-5 0,0 0-3 0,0 0 0 16,0 0 11-16,0 0 11 0,0 0 13 0,0 26 19 15,0-7 27-15,-24 4 8 0,24 6 26 0,-23 6 5 16,23 7-7-16,-31 3 17 0,16 2-22 16,3 5-18-16,-5 4-2 0,7 5-18 0,-2 0 8 15,3 2 10-15,-1 1-12 0,2-2-14 0,2-4-17 16,-1-4-16-16,3-8 1 0,0-6-5 0,-2-10 6 16,4-7 40-16,-2-8 4 0,2-6 1 0,2-2-9 15,0-5-40-15,0-2-9 0,0 0 0 0,0 0 0 16,0 0 0-16,0 0 0 0,0 0 0 0,0 0 0 15,0-28 0-15,0 28-7 0,0-32-127 0,0 16-169 16,0-2-267-16,0-2-265 0,-23-2-89 0,23 0-104 16,-19 4-78-16,19 2-99 0,-24-3 214 0</inkml:trace>
  <inkml:trace contextRef="#ctx0" brushRef="#br0" timeOffset="-108108.71">20330 14684 2063 0,'0'0'57'0,"0"0"15"0,0 0 12 15,0 0 13-15,0 0-40 0,0 0 3 0,0 0 6 16,0 0 7-16,0 0-3 0,0 0-4 16,0 0-12-16,0 0-16 0,0 0-9 0,0 0-4 15,0 0 8-15,0 0 15 0,0 0 18 0,0 0 27 0,0 0-4 16,0 0-16-16,23 0-16 0,-23 0-17 15,31 0 15-15,-2 0 33 0,4-18 30 0,8 18 28 16,9 0 12-16,6-22 3 0,6 22 0 0,4-13-7 16,-4 13-13-16,2-16-15 0,-4 16-12 0,0-14-13 15,-6 9-10-15,-5 0-9 0,-7 0-23 0,-7 3-23 16,-2-1-16-16,-6-1-16 0,-9 3-8 0,-7-2-8 16,-1 3-67-16,-6 0-71 0,-4 0-80 0,0 0-73 15,0 0-39-15,0 0-64 0,-48 0-72 16,17 0-188-16,-6 21-220 0,-12-21 136 0</inkml:trace>
  <inkml:trace contextRef="#ctx0" brushRef="#br0" timeOffset="-107551.81">18158 14080 2734 0,'-13'6'-3'0,"3"-4"3"16,6 0-1-16,0 2 34 0,2-3 49 0,-3 1 33 16,3-1 24-16,-2 4-20 0,0-2-36 0,2-1-21 15,-2 1-9-15,0 1-6 0,2-4-3 16,2 3-12-16,0-1-10 0,0 1 1 0,0 2 18 15,0 1 25-15,0 1 11 0,29 0 2 0,-29 4-1 16,43-1-5-16,-10 0 5 0,8 2 12 0,11-3 3 16,10-2-4-16,13 0 5 0,11-3 2 0,9-3 15 15,17 0 11-15,10-1-25 0,17 0-30 0,13 0-44 16,14 0-16-16,12 0 57 0,10 0 72 0,6 0 94 16,-2 0 68-16,-10 0 12 0,-14 0-21 0,-20 0-68 15,-24 0-59-15,-26-23-49 0,-24 23-32 16,-24 0-18-16,-19-19-23 0,-13 19-27 0,-7 0-14 0,-7 0-26 15,-4 0-67-15,0 0-110 0,0-12-141 0,0 12-104 16,-25 0-40-16,25 0 4 0,-52 0-3 16,11 0-39-16,-11-6-68 0,-10 6-142 0,-10-5-173 15,0 1 164-15</inkml:trace>
  <inkml:trace contextRef="#ctx0" brushRef="#br0" timeOffset="-107263.83">20070 14013 3903 0,'0'0'-4'0,"43"0"-4"0,-20 0 4 16,0 0 27-16,1 0 37 0,-3 0 29 16,0 0 21-16,-3 0-1 0,3 0-5 0,-2 26-7 15,-1-26-3-15,1 18-11 0,1-18-13 0,-1 19-11 16,2-19-9-16,-1 20-5 0,3-20-1 0,0 17 19 16,0-17 18-16,-1 13 31 0,1-13 20 0,2 10 3 15,-2-10-15-15,-1 3-30 0,-1-3-35 0,0 0-34 16,-5 0-8-16,1 0-17 0,-3 0 4 0,-3 0 0 15,-3 0-13-15,-2 0-4 0,-2 0-53 0,-2 0-59 16,0 0-71-16,-2 0 4 0,0 0 44 0,0 0 22 16,0 29 19-16,-39-29-51 0,10 34-62 0,-8-11-20 15,-15 2-11-15,-14 1-15 0,-15-4-24 0,-14-2-43 16,-14-5-60-16,-9-3-75 0,-12-4-10 0,-13-8-10 16,-4 10 26-16,-6-10 151 0</inkml:trace>
  <inkml:trace contextRef="#ctx0" brushRef="#br0" timeOffset="-106779.58">17934 14027 3435 0,'29'-11'47'16,"4"-2"55"-16,5 1 75 0,-1-1 74 0,0-2 12 15,-2 2-3-15,0 1-24 0,-6 4-30 0,-4 2-16 16,-6 2-12-16,-5 2-25 0,-6-1-49 0,-1 2-41 15,-3 1-48-15,-4 0-27 0,0 0 0 0,0 0 4 16,0 0 8-16,0 0 4 0,0 24 4 0,0-24-4 16,0 25 4-16,-27-8 0 0,27 1 8 15,-37 4-8-15,12-2-4 0,-6-2-25 0,-4 2-37 16,-7-2-24-16,3-1-31 0,-2-1 0 0,-1-1 4 16,7-2 10-16,0 0 15 0,6-1 12 0,2-3 23 15,5-3 20-15,7 1 12 0,3-2 13 0,3-2 1 16,7 0 3-16,2-2 11 0,0 1 21 0,0 0 21 15,0 3 1-15,40 2-11 0,-16 1-16 0,7 2-20 16,9 3-4-16,5-1 2 0,5 4-5 0,8 1 2 16,-3-3-25-16,1 4-53 0,-2 5-53 0,0-2-78 15,-5 1-72-15,-1 3-87 0,-3 1-127 0,-1 4-178 16,-5 2-297-16,-2-1 138 0</inkml:trace>
  <inkml:trace contextRef="#ctx0" brushRef="#br0" timeOffset="-105616.2">20892 15320 2624 0,'-33'0'30'0,"0"0"31"0,-2 0 50 16,0 0 46-16,2 0 15 0,2 0 17 0,0 0-1 15,4 0 1-15,0 0-3 0,0 0-16 0,5 0-25 16,-1 0-34-16,6 0-41 0,3 19-29 0,1-19-13 16,1 0 0-16,8 0 16 0,0 15 21 0,2-15 19 15,2 12 11-15,0-12 13 0,0 15 4 0,27-3-1 16,-27-4 4-16,43 5 7 0,-10 0 19 0,8-1 34 16,9 0 28-16,8-2 23 0,8-2 8 0,8-4-16 15,9-2-2-15,8-2-10 0,8 0-9 16,11 0 1-16,3 0-19 0,12-23-27 0,7 23-24 15,2 0-40-15,1-23-26 0,5 23 5 0,-3-15-14 16,-7 15-7-16,-12 0-8 0,-15-13-30 0,-16 13-8 16,-21 0 0-16,-12 0 0 0,-21 0 0 0,-13 0 0 15,-15-8 0-15,-3 8 0 0,-2 0 0 0,0 0 0 16,0 0-71-16,-33 0-102 0,10 0-130 0,-10 0-178 16,2 0-189-16,-9 0-74 0,-7 0-41 0,-1 0-29 15,1 17 43-15,1-17-189 0,7 0 0 0,6 0 207 16</inkml:trace>
  <inkml:trace contextRef="#ctx0" brushRef="#br0" timeOffset="-105291.72">22250 15266 4365 0,'21'0'11'16,"2"0"9"-16,2 0 44 0,-5 0 72 0,5-27 70 16,-4 27 83-16,-5 0 44 0,3 0-1 0,0-15-28 15,-9 15-43-15,2 0-63 0,-1 0-49 0,1 0-48 16,-2 0-45-16,1 0-28 0,1 0-18 0,1 0-9 15,1 26-4-15,0-26 6 0,3 22-3 0,2-22 2 16,-1 26-2-16,-1-13-8 0,1 0 4 0,3 2-3 16,-6-3 5-16,1 0 12 0,1-2-6 0,-3-1 42 15,1-2 51-15,-5 0 34 0,-2-4 45 16,5-1 2-16,-7-1-18 0,2-1-8 0,0 0-9 16,-4 0-29-16,1 0-35 0,-1 0-35 0,-2 0-32 15,0 0-12-15,-2 0 0 0,0 0 0 0,0 0 0 16,0-15 0-16,0 15 0 0,0 0 0 0,0 0 0 15,-29 0-6-15,29 0-28 0,-41 0-63 0,5 0-86 16,-1 32-95-16,-10-14-112 0,-3 4-134 0,-2 1-103 16,-1 4-45-16,7 4-27 0,1 6-1 0,1 2-16 15,3 4-259-15,6-3 50 0,4-2 198 0</inkml:trace>
  <inkml:trace contextRef="#ctx0" brushRef="#br0" timeOffset="-104180.28">21632 14227 1727 0,'0'0'42'0,"0"0"35"0,0 0 29 0,0 0 40 15,0 0 0-15,0 0 5 0,0 0 18 0,0 0 4 16,0 0 6-16,0 0 8 0,0 0 1 0,0 0-6 16,0 0-13-16,0 0-20 0,0 0-17 0,0 0-17 15,0 0-19-15,0 0-14 0,0 0-24 0,0 0-15 16,0 0-19-16,0 0-15 0,0 0-8 0,0 0-4 15,0 0-2-15,0 0 5 0,0 0-3 0,0 27 4 16,0-27 4-16,0 23-9 0,-24-23 8 0,24 32-4 16,-21-15 1-16,21-2 6 0,-17 3-6 0,17-2-1 15,-16 0 3-15,16-1-3 0,-15-1 0 16,15 0-1-16,-10-1 1 0,10-4-3 0,-6-2 9 16,2-1 3-16,4-4-4 0,0 0 8 0,0-2 4 15,-2 0 35-15,2 0 17 0,0 0-9 0,0 0-11 16,0-25-34-16,0 25-10 0,0-22 27 0,0 22 10 15,22-29 8-15,-22 11 7 0,0 2-17 0,19 1 20 16,-19 3-1-16,0-1-14 0,12 2 1 0,-12-3-19 16,0 6 2-16,11 0-1 0,-11 1-3 0,0 2-25 15,2 3-15-15,-2-1-2 0,0 3-14 0,2 0 15 16,-2 0 8-16,0 0-4 0,0 26 14 0,0-26-1 16,0 27-4-16,0-5-27 0,0 1-27 15,0 5-14-15,0 1-24 0,0 1 15 0,0-3-13 16,0 3-10-16,0-4-13 0,0 0-12 0,0-4 9 15,0-7-3-15,0-2 11 0,0-4 11 0,0-4 3 16,0-1-8-16,0-4-37 0,0 0-87 0,0 0-83 16,0 0-125-16,0-26-226 0,0 26-43 0,0-33 109 15</inkml:trace>
  <inkml:trace contextRef="#ctx0" brushRef="#br0" timeOffset="-103764.67">22011 14481 2808 0,'0'-25'24'0,"0"11"29"0,0-2 27 16,0 1 37-16,0 2 10 0,0-1 12 0,0 3 13 16,0 1-12-16,0 0-18 0,0 5-29 0,0 1-39 15,0 0-29-15,0 3-25 0,0-2-12 0,0 3-11 16,0 0 5-16,0 0 9 0,0 0 0 0,0 23 9 15,0-23-18-15,0 27-19 0,0-9-6 0,0 4-15 16,0-1 11-16,0 1 0 0,0-2-11 16,18-1 8-16,-18-4 6 0,0-5 20 0,0-1 28 0,0-9 37 15,0 0 20-15,0 0 1 0,0 0-6 16,0 0-36-16,0-30-18 0,0 30-3 0,0-39-4 16,0 14 11-16,0-1 1 0,0-2 11 0,0 2 20 15,0 2 6-15,0-2 16 0,0 3-1 0,0 5 1 16,0 1 0-16,0 2-12 0,0 3-10 0,0 4-23 15,0 2-13-15,0 3-8 0,0 2-10 0,0 1-15 16,0 0-13-16,0 0 1 0,0 0 8 0,0 22 3 16,19-22-26-16,-19 36-18 0,12-18-32 0,-12 9-10 15,15 0 3-15,-9 4-28 0,-2 1-24 0,-4 2-47 16,6-5-44-16,-4 1-62 0,0 2-111 0,1-5-179 16,-1-3 54-16,2-10 111 0</inkml:trace>
  <inkml:trace contextRef="#ctx0" brushRef="#br0" timeOffset="-103272.77">22389 14406 2733 0,'10'-2'21'0,"-3"1"19"15,-1 1 15-15,-2-1 12 0,-2 0-6 0,-2-2-1 16,0 3-6-16,0 0-2 0,0 0-18 0,0-1-16 15,0 1-12-15,0 0-12 0,0 0-2 0,0 0 0 16,0 0 1-16,0 0-10 0,0 0-23 16,0 0-4-16,0 28-13 0,-17-28 0 0,17 17 24 15,0-17 7-15,0 19 15 0,0-19 12 0,0 0 4 16,0 16 1-16,0-16 18 0,0 0 31 0,0 0 15 16,0 0 2-16,0 0-14 0,0 0-18 0,0-21-8 15,0 21 15-15,0-26 19 0,17 26 10 0,-17-32 5 16,0 18-13-16,0-2-15 0,21 0-14 0,-21 3-1 15,0 0 5-15,8-1 3 0,-8 0 4 0,6 3-13 16,-6 1-12-16,4 3-10 0,0 1-16 16,-4 2-6-16,0 3-2 0,0 1-6 0,2 0-15 15,-2 0-17-15,0 0 2 0,2 0 7 0,-2 0 10 16,3 29 26-16,-3-29-6 0,4 30-27 0,0-12-9 16,-2 5-21-16,2 2-21 0,2 0 7 0,-4-1 1 15,2 0 5-15,-2-2 19 0,1-3 12 0,-1-2 17 16,-2-5 10-16,2-3 14 0,-2-4 13 0,0-4-3 15,0-1 3-15,0 0-7 0,0 0-3 0,0-24 0 16,0 24-3-16,0-31 3 0,0 12-3 0,0-3 3 16,0 2-2-16,0 0 0 0,0 0 1 0,-15 4-11 15,15-1-23-15,0 4-41 0,0 3-68 0,0 2-94 16,0 1-176-16,0 7-286 0,0-3 53 0,0 3 101 16</inkml:trace>
  <inkml:trace contextRef="#ctx0" brushRef="#br0" timeOffset="-101108.77">23011 14491 1692 0,'0'0'27'16,"0"0"5"-16,0 0 12 0,0-12 11 0,0 12-17 15,0 0 7-15,0-6-4 0,0 6-11 0,0-4-4 16,0 4-2-16,0 0-10 0,0 0 7 0,0-3-10 16,0 3-9-16,0 0 1 0,0 0-6 0,0 0 6 15,0 0-6-15,0 0 6 0,0 0-6 0,0 0 9 16,0 0 0-16,0 0 4 0,0 0 18 0,0 0-2 15,0 0 18-15,0 0 3 0,0 0-5 0,0 0-1 16,0 0 4-16,0 0-6 0,0 0 0 0,0 0-11 16,0 0-13-16,0 0-12 0,0 0-4 15,0 0 3-15,0 0-7 0,0 0 1 0,0 0-1 16,0 0-3-16,0 20 4 0,0-20 5 0,0 0 1 16,0 22 0-16,0-22-1 0,0 20-6 0,0-20 6 15,0 18-6-15,0-18 2 0,0 14 2 0,0-14 1 16,-18 12 8-16,18-12 15 0,0 3 33 0,0-3 24 15,0 0 35-15,0 0 16 0,0 0-27 0,0 0-30 16,0 0-39-16,0 0-28 0,0-25-3 0,0 25 1 16,0-23 8-16,0 23 5 0,0-27 6 0,0 14 6 15,0 1 9-15,0 0 3 0,16 1-5 0,-16 5-4 16,0 6-14-16,0-9-13 0,0 9-6 0,0-4-6 16,0 4-2-16,0 0-2 0,0 0-1 0,0 0 3 15,4 0 2-15,-4 0 1 0,0 23 5 16,4-23-4-16,-2 17 5 0,1-17 3 0,-1 22-4 15,0-22 3-15,-2 23-4 0,2-23-1 0,-2 15 5 16,0-15 1-16,4 9-1 0,-4-9 3 0,0 0 0 16,0 0 2-16,0 0 4 0,0 0 10 0,0 0 10 15,0 0 2-15,0 0-5 0,0 0-13 0,0-19-11 16,0 19-5-16,0 0 0 0,0-22-3 0,0 22-3 16,0-15-26-16,0 15-30 0,-17-10-44 0,17 10-59 15,0 0-60-15,0 0-87 0,0 0-107 0,0 0-171 16,0 0-34-16,0 0 119 0</inkml:trace>
  <inkml:trace contextRef="#ctx0" brushRef="#br0" timeOffset="-100640.27">23193 14397 2853 0,'0'-11'15'0,"19"6"2"0,-11-1 3 16,2 1-4-16,-1 3-18 0,-5-1-10 15,0 3-2-15,-2 0 4 0,-2 0 2 0,2 0 12 16,-2 0 2-16,2 25-6 0,0-25 4 0,0 29-5 16,0-11 2-16,-2 4 3 0,0-2-4 0,0-1 1 15,0-2-4-15,0 1 2 0,0-5 3 0,0-2-3 16,0-11 3-16,0 12 1 0,0-12 5 0,0 4 34 15,0-4 20-15,0 0 32 0,0 0 25 0,0 0-15 16,0 0-21-16,0 0-35 0,0-23-27 0,0 23-5 16,0-22 23-16,0 22 17 0,0-28 12 0,0 12-7 15,0 1-6-15,21-1-4 0,-21 5-9 0,0 0 6 16,0 1-14-16,16 4-8 0,-16-1-5 16,0 3-15-16,0 2-2 0,11-2-10 0,-11 4-6 15,0 0 2-15,0 0-20 0,4 0-15 0,-4 0-7 0,0 0-4 16,0 0 20-16,0 20 21 0,4-20-7 15,-4 21-18-15,4-21-23 0,-4 26-14 0,0-12 5 16,0 1 16-16,2 0 0 0,-2-4-2 0,2 1-5 16,-2-2-18-16,0-1-6 0,0-1-5 0,2-1-11 15,-2-1-4-15,2-2-15 0,1 1-21 0,-1-2-24 16,2-1-44-16,2-1-64 0,-2-1-111 0,4 0-124 16,7 0 72-16,-5 0 104 0</inkml:trace>
  <inkml:trace contextRef="#ctx0" brushRef="#br0" timeOffset="-100124.27">23648 14556 2508 0,'4'0'30'0,"-4"0"5"0,0 0 17 15,0 0 28-15,0-19 8 0,0 19 23 0,0 0 9 16,0 0-15-16,0-14-34 0,0 14-26 0,0 0-27 15,0 0-17-15,0 0-7 0,0 0-2 0,0 0-3 16,0 0-14-16,0 0-9 0,0 0 0 16,4 0 3-16,-4 0 16 0,4 19 11 0,0-19-1 15,3 22-4-15,1-22-9 0,2 26-6 0,-2-12-10 16,5 0-2-16,-5-1 8 0,-2-13 4 0,3 14 16 16,-9-14 7-16,4 10 4 0,-2-10 3 0,-2 0-2 15,0 0 5-15,2 0 13 0,-2 0 3 0,0 0-4 16,0 0-1-16,0 0-16 0,0 0 1 0,2-22 4 15,-2 22 7-15,0-20 4 0,2 20-5 0,0-26-1 16,-2 12-6-16,0 4 1 0,2-3 5 0,-2 1 5 16,6 2 3-16,-6 0 7 0,0 3-1 0,0 0-4 15,4 1-4-15,-4 3-11 0,0-1-5 0,0 4-8 16,5 0-3-16,-5 0-3 0,0 0-5 16,0 0-11-16,0 0-10 0,0 0 3 0,0 0 4 15,0 0 17-15,0 21 10 0,0-21 0 0,0 17 2 0,0-17-9 16,0 21-2-16,0-21 1 0,0 15-1 15,0-15 9-15,0 8 4 0,0-8 4 0,0 0 5 16,0 0 16-16,0 0 3 0,0 0-3 0,0 0-5 16,0 0-15-16,0-20-3 0,0 20-4 0,0-20 0 15,0 20-1-15,0-22-7 0,22 22 7 0,-22-22-1 16,0 22-9-16,0-18-16 0,0 18-43 0,13-12-53 16,-13 12-68-16,0 0-96 0,0 0-135 0,0 0-229 15,0 0 51-15,10 0 119 0</inkml:trace>
  <inkml:trace contextRef="#ctx0" brushRef="#br0" timeOffset="-99520.83">22602 14446 2696 0,'21'-4'36'0,"-21"2"12"0,18-1 10 16,-18 0 0-16,13 2-35 0,-13-4-12 0,0 3-10 16,6 1-1-16,-6-2-3 0,0 2-4 0,0 1-25 15,0 0-42-15,0 0-37 0,0 0-44 0,0 0-35 16,0 0-58-16,0 0-106 0,0 26-192 0,-23-26 36 16,23 0 99-16</inkml:trace>
  <inkml:trace contextRef="#ctx0" brushRef="#br0" timeOffset="-99332.77">22635 14439 2480 0,'21'-8'6'0,"-21"5"4"16,18 1 10-16,-18-3 16 0,13 2 2 0,-13 0-1 15,8 1-9-15,-8 1-19 0,6 1-12 0,-6 0-33 16,0 0-41-16,0 0-40 0,0 0-23 0,0 0-17 15,0 0-26-15,0 22-72 0,0-22-127 0,0 23-91 16,0-23 66-16</inkml:trace>
  <inkml:trace contextRef="#ctx0" brushRef="#br0" timeOffset="-98956.59">22724 14470 2273 0,'0'0'27'16,"0"-10"18"-16,25 10 14 0,-25 0 23 15,0 0-4-15,18-8 1 0,-18 8-2 0,0-1-21 16,11 0-21-16,-11-1-19 0,0 2-14 0,0 0-5 16,0 0 0-16,0 0-2 0,0 0 2 0,0 0 1 15,0 0-15-15,0 0-8 0,0 0 0 0,0 0 0 16,0 0 5-16,0 0-3 0,0 0-13 0,0 21-14 16,0-21-3-16,0 0-1 0,0 0 4 0,0 15 5 15,0-15 9-15,0 0 13 0,0 0 10 0,0 0 15 16,0 0-1-16,0 0 4 0,0 0-2 0,0 0-7 15,0 0 5-15,0 0-1 0,0-25 4 16,0 25-2-16,0-23 8 0,0 23 22 0,0-28 22 16,0 28 32-16,16-22 16 0,-16 11-11 0,0 1 2 15,0 2-12-15,13-1-17 0,-13 9-10 0,0-9-23 16,6 2-19-16,-6 2-7 0,0 4-7 0,4-2-8 16,-2 2 1-16,-2 1-30 0,0 0-22 0,0 0-19 15,0 0-7-15,0 0 26 0,0 0 16 0,0 0 1 16,2 23-23-16,-2-23-33 0,4 21-39 0,-2-21-33 15,2 28-52-15,0-14-71 0,3 0-122 0,-3 1-42 16,2 0 86-16</inkml:trace>
  <inkml:trace contextRef="#ctx0" brushRef="#br0" timeOffset="-98772.58">22891 14360 2645 0,'0'-10'30'0,"0"0"1"15,0 0 23-15,23-2 32 0,-23 1-18 0,0-2 5 16,0 2-24-16,15 3-29 0,-15 1-9 0,0-1-8 16,0 2 2-16,0 3-3 0,0-1-21 0,0 1-46 15,0 0-48-15,0 2-60 0,0 1-59 0,-21 0-47 16,21 0-83-16,0 0-135 0,-21 0-23 16,21 0 95-16</inkml:trace>
  <inkml:trace contextRef="#ctx0" brushRef="#br0" timeOffset="-96940.2">24349 14493 2232 0,'0'-2'24'0,"0"0"12"0,0 1-1 16,0 0 5-16,18 0-29 0,-18-1-13 0,0 2-1 15,0 0-4-15,0 0 1 0,0 0 2 0,0 0-2 16,0 0-2-16,0 0 3 0,0 0 3 0,0 0 0 16,13 20 2-16,-13-20-2 0,0 15-7 0,12-15 1 15,-12 19-3-15,10-19 1 0,-6 18 8 0,1-18 4 16,-5 10-1-16,0-10 3 0,4 0-1 0,-4 6-1 16,0-6 4-16,0 0 0 0,0 0 7 0,0 0 6 15,0 0 20-15,0 0 13 0,0 0 1 0,0 0-7 16,0 0-23-16,0 0-12 0,0-20-9 15,0 20 5-15,0 0 10 0,0-13 4 0,0 13 1 16,0 0-6-16,0 0-13 0,0-10 0 0,0 10-4 16,0 0-5-16,0 0 0 0,0 0-1 0,0 0-4 15,0 0 3-15,0 0 1 0,0 0 3 0,0 0 3 16,0 22 1-16,0-22 6 0,0 21-6 0,14-21-9 16,-14 25-16-16,0-10-14 0,0-2 0 0,0-1-5 15,0-2 10-15,8-3 3 0,-8-2 2 0,0-5 17 16,0 4 6-16,0-4 6 0,0 0 6 0,0 0-4 15,0 0 5-15,0 0-22 0,0 0-32 0,0 0-44 16,0 0-87-16,0-26-111 0,0 26-121 0,0-27-89 16,0 11 83-16</inkml:trace>
  <inkml:trace contextRef="#ctx0" brushRef="#br0" timeOffset="-96516.93">24621 14628 2280 0,'5'0'22'0,"5"-23"0"0,-6 23 4 0,0-15 21 16,2 15-16-16,-1-14 1 0,3 14 1 15,-4 0-23-15,-4-10-5 0,4 10-4 0,-4 0-5 16,0 0-5-16,2 0-1 0,0 0 0 0,2 0-1 15,3 0 15-15,-7 0-8 0,8 24 0 0,-2-24-5 16,2 20-17-16,1-20 4 0,-1 23-7 0,-4-23-1 16,0 19 5-16,2-19 8 0,-6 11 10 0,4-11 10 15,-4 0 9-15,0 0-4 0,0 0 5 0,0 0-5 16,0 0-4-16,5 0 3 0,-5 0 2 0,4-24 18 16,-4 24 11-16,2-27 15 0,2 11 4 0,-2 1 3 15,4-1 0-15,-2-2-10 0,0 3-4 0,3 1-13 16,-3 0-11-16,0 1-3 0,4 1-5 0,-4 4-2 15,-4 2-2-15,2 0-7 0,0 3-8 16,1 0-18-16,-3 2-24 0,0 1-14 0,0 0-1 16,0 0 15-16,4 0 20 0,4 34-6 0,-8-34-30 15,8 34-29-15,-2-11-22 0,3 3-17 0,3 0-15 16,-6 0-22-16,3-2-55 0,-5-3-84 0,4-1-119 16,-6-5 39-16,6-3 82 0</inkml:trace>
  <inkml:trace contextRef="#ctx0" brushRef="#br0" timeOffset="-95912.66">25022 14487 1353 0,'5'0'17'16,"-5"0"6"-16,4 0 7 0,0 0 23 0,0 0 10 15,-4 0 21-15,4 0 7 0,-2 0-6 0,2 17-19 16,1-17-26-16,-1 0-12 0,0 0-17 0,0 14-10 15,-4-14-1-15,2 0 0 0,2 0 4 0,0 6-4 16,-4-6 0-16,4 0 1 0,1 5-5 0,-1-5 12 16,-4 0-4-16,4 4 0 0,-2-4 10 0,2 0 8 15,0 0 16-15,-4 0 5 0,4 0-4 0,0 0-11 16,1 0-2-16,-5 0-6 0,0 0 11 0,0 0 2 16,0 0-2-16,0 0-2 0,0 0-3 15,0 0-3-15,0 0-2 0,0 0 6 0,0 0-10 0,0 0 1 16,0 0-8-16,0-14-7 0,0 14-2 15,0 0-4-15,0 0 5 0,0 0 0 0,0 0-7 16,0 0-1-16,22 0-2 0,-22 0 2 0,0 0 0 16,15 0 0-16,-15 22 0 0,12-22-2 0,-12 23 2 15,15-23-9-15,-7 27-4 0,-4-10-2 0,0 0 1 16,2-2 14-16,-2 2 0 0,1-4-3 0,-1-2 4 16,0-1-2-16,-2-1 5 0,0-3 2 0,-2-1 3 15,0-1 6-15,2-4 18 0,-2 0 21 0,4 0 1 16,-4 0 1-16,0 0-13 0,0 0 1 15,4-24 10-15,0 24 1 0,-4-21 3 0,5 21-16 16,-1-27-5-16,0 12 0 0,-2 2 2 0,2-1 9 16,0 3-12-16,-4-2-8 0,4 4-7 0,-4 0-3 15,4 3 5-15,-4 3 2 0,0-2-2 0,0 2-7 16,5 2-9-16,-5 1-5 0,0 0-2 0,0 0-5 16,0 0-7-16,2 0-13 0,-2 0-10 0,2 0-2 15,-2 0 13-15,6 0 14 0,-6 24 11 0,4-24 1 16,0 21-13-16,-4-21-7 0,4 22-4 0,3-11-2 15,-3-11 14-15,0 20 3 0,-4-20-1 0,4 9-4 16,-4-9-11-16,0 6-13 0,0-6-21 16,0 0-22-16,0 1-38 0,4-1-47 0,-4 0-45 15,0 2-52-15,0-2-94 0,0 1-87 0,4-1 65 16,-4 1 82-16</inkml:trace>
  <inkml:trace contextRef="#ctx0" brushRef="#br0" timeOffset="-87826.67">24739 14621 1963 0,'4'0'49'16,"-4"0"30"-16,5 0 30 0,-5 0 25 0,0 0-38 16,4 0-14-16,-4 0-16 0,0-17-11 0,0 17 6 15,0 0 1-15,0-14-6 0,0 14-12 0,0 0-20 16,0-13-17-16,0 13-10 0,0 0 0 0,0 0 3 16,0 0-10-16,0 0 7 0,0 0-7 0,0 0-5 15,0 0 9-15,0 0-3 0,0 0 2 0,0 20 8 16,0-20-2-16,18 21-1 0,-18-21-7 0,0 26-11 15,0-13 1-15,13 0-2 0,-13 0 6 0,0-3 9 16,0-2 1-16,6-8 1 0,-6 8 8 0,0-8 0 16,0 4 2-16,0-2 1 0,0-2 2 0,0 0 10 15,0 0 6-15,0 0 0 0,0 0-7 0,0 0-9 16,0-21-2-16,0 21 9 0,0 0 15 16,0-28 0-16,0 28 3 0,0-21-4 0,0 21 0 15,0-20 11-15,0 20 1 0,0-15 2 0,0 15-7 16,0-9-14-16,0 9-4 0,0 0-11 0,14-4-7 15,-14 4-3-15,0 0-5 0,0 0 2 0,0 0-4 16,0 0 1-16,0 0-3 0,0 0 3 0,0 0-1 16,0 0 3-16,0 16 5 0,0-16-3 0,0 0 2 15,0 0 1-15,0 14-6 0,0-14 2 0,0 0 2 16,0 12 0-16,0-12 4 0,0 0 4 0,0 0 1 16,0 0 1-16,0 0 2 0,0 0 2 15,0 0 1-15,0 0 1 0,0 0-5 0,0 0-6 0,0-24 0 16,0 24-5-16,0-19 6 0,0 19 5 15,0-24 1-15,0 11 17 0,0 13 14 0,25-18 3 16,-25 18 4-16,0-12-12 0,0 12-19 0,0-5-7 16,0 5-9-16,0 0 0 0,0 0-6 0,0 0-5 15,0 0 1-15,0 0-5 0,0 0 5 0,0 0 4 16,11 0 0-16,-11 18 5 0,0-18-1 0,0 0 4 16,0 16-1-16,0-16-3 0,0 12 4 0,0-12-4 15,0 11 4-15,0-11 0 0,0 0-4 16,0 0-4-16,0 0-14 0,0 0-14 0,0 0-28 15,0 0-34-15,0 0-44 0,0 0-85 0,0 0-133 16,0 0-262-16,0-16-69 0,0 16 99 0</inkml:trace>
  <inkml:trace contextRef="#ctx0" brushRef="#br0" timeOffset="-84945.76">1573 2706 1223 0,'-8'-8'22'0,"-3"1"11"15,3-1 19-15,4 2 20 0,4-2-4 16,0-1 15-16,-4 2-5 0,4-1-8 0,0 0-18 0,0-1-18 15,0 0-13-15,0 0-10 0,31 0 4 16,-31 1 1-16,23-3 5 0,-5-1-3 0,-1 1-7 16,6 0-2-16,3-3-12 0,1 1 1 0,4-1-4 15,7-2 6-15,5 1-2 0,2-3 0 0,5-1 7 16,0 1-5-16,3-2 10 0,9 2 7 0,-2-1 5 16,11 1 8-16,-3 3 8 0,4-1 2 0,5 7 3 15,3 2 1-15,7 4 0 0,-2 3 2 0,0 0-11 16,-5 24-5-16,-3-24-18 0,-1 50-9 0,-1-13 1 15,-5 8-1-15,-10 7 3 0,-4 8 4 0,-3 6-3 16,-3 5-1-16,-7 4 7 0,-10 4 7 16,-2 1 6-16,-8 2 7 0,-4 3 5 0,-7 2 14 0,-10 10 3 15,-2 6-5-15,0 8-10 0,0 3-16 16,-37 4-10-16,10 0 1 0,-10-2-3 0,-11-2 2 16,-7-10 7-16,-14-11-5 0,-9-7 7 0,-13-7-1 15,-4-10-4-15,-6-5 1 0,-7-4-7 0,-1-10-3 16,-3-6-3-16,0-9 0 0,1-8 3 0,1-11-5 15,-6-7 5-15,-1-9-5 0,1 0 5 0,-2-42 0 16,2 10-3-16,-6-7 2 0,0-5-11 0,6-7 1 16,5-2-3-16,7-6-1 0,5-5 4 0,12-6-2 15,11-6 3-15,10-8-3 0,8-7 5 0,17-9-5 16,10-8 13-16,12-3-1 0,15 0-10 0,4 1 1 16,0 5-17-16,58 3 3 0,-17 8 2 0,13 8 0 15,8 11 4-15,10 6-3 0,17 7 3 16,6 9 1-16,9 6-15 0,9 12-42 0,11 9-37 15,6 10-19-15,1 9-24 0,1 7-19 0,-8 0-48 16,2 38-101-16,-12-8-67 0,-9 8-106 0,-14 4 87 16</inkml:trace>
  <inkml:trace contextRef="#ctx0" brushRef="#br0" timeOffset="-83886.2">2385 4699 1824 0,'0'-4'51'0,"0"1"27"0,23 1 29 15,-23 2 42-15,0-3-8 0,0 3 19 0,15-1 14 16,-15 1 2-16,0 0 4 0,0 0-3 0,0 0-3 16,0 0-1-16,0 0-13 0,0 0-9 0,0 0-11 15,0 0-10-15,0 0-5 0,0 0-11 0,0 0-4 16,0 0-8-16,0 0-2 0,0-1-2 0,0 1-8 16,0 0 0-16,0 0 2 0,0 0-2 0,0 0-6 15,0 0-12-15,0 0-23 0,0 0-12 0,0 0-12 16,0 0-11-16,0 0-8 0,0 0-6 0,0 0-9 15,0 0-6-15,0 0 3 0,0 0-2 16,0 0 8-16,0 0-4 0,22 35 5 0,-22-14-4 16,0 8 8-16,23 5 12 0,-23 7-6 0,27 6 9 15,-15 4-13-15,7 1 0 0,-2 0 4 0,1 1 0 16,1 1 3-16,-1-3-3 0,1-2-5 0,-2-1-5 16,1-6 14-16,-1-2-4 0,-3-4 1 0,1-6 5 15,-7-2-11-15,4-6 0 0,-3-5 9 0,-3-2-9 16,-2-6 17-16,2-1 2 0,-4-3-2 0,-2-5 16 15,2 3-10-15,-2-3 7 0,0 0-3 0,0 0-10 16,0 0-79-16,0 0-105 0,0 0-80 16,0-29-80-16,0 29-3 0,0-26 5 0,-20 6-37 15,20 1-30-15,-21-3-20 0,21-1 12 0,-27-2 39 16,8 2 44-16,3 0 72 0,1-3 73 0,-3 3 82 16,5 0 71-16,3 5 79 0,2-1 59 0,4 4 59 15,4 1 56-15,0 2 4 0,0 2 21 0,0 1-8 16,0 3-19-16,0-2-4 0,22 3-24 0,-22 1-26 15,0 1-12-15,17-2-26 0,-17 2-24 0,0 0-11 16,19-2-8-16,-19 3-9 0,0 0-14 0,12-1-20 16,-12 3-24-16,0-1-19 0,6 1-16 0,-6 0-2 15,0 0-3-15,4 0-2 0,-4 0 11 0,4 26 3 16,1-26 1-16,-1 33 5 0,0-12-6 0,2 3-5 16,2 3 5-16,-2 2 0 0,1 0-5 15,-1 2 9-15,-2-1-3 0,0-2-1 0,-4-2 4 16,0-1-5-16,0-1 1 0,0-6 3 0,0 0 5 15,-27-4 3-15,27-4 7 0,-27-1 31 0,27-2 10 16,-37-5-4-16,12-2-2 0,-4 0-35 0,-2 0-11 16,-8 0-2-16,4-36-4 0,-6 36-15 0,1-37-38 15,3 16-31-15,2-3-51 0,4 1-44 0,2 1-53 16,8 0-75-16,3 1-61 0,5 2-64 0,3 2-74 16,6 2-149-16,4 3-48 0,0 1 124 0</inkml:trace>
  <inkml:trace contextRef="#ctx0" brushRef="#br0" timeOffset="-82750.24">2201 6386 2492 0,'11'0'0'16,"-3"0"6"-16,-2 0 6 0,-2 20 26 0,1-20 39 15,-5 0 46-15,0 0 42 0,0 0 25 0,0 0 9 16,0 0-3-16,0 0-2 0,0 0-7 0,0 0-7 16,0 0-16-16,0 0-29 0,0 0-37 0,0 0-33 15,-27-28-14-15,27 28-7 0,0-28-5 0,-23 11-4 16,23-5-11-16,-15-1-7 0,15-4-1 16,-14 0-4-16,14-1-7 0,-6-1 4 0,6 0 5 15,0 1 11-15,0 0 8 0,0 3-1 0,0 0 1 16,0 3-7-16,27 1-8 0,-27 3-18 0,20 2-9 15,-20 4-2-15,29 1-7 0,-12 3 12 0,-1 3-2 16,3 2 1-16,0 3-1 0,3 0 1 0,5 0 4 16,-4 28-3-16,0-28 5 0,4 40 0 0,-3-13-6 15,1 1 5-15,-2 4-3 0,-2 0 1 0,-3-1 10 16,1 1 0-16,1-2-1 0,-5 0-3 0,-1-1-1 16,-1-6-3-16,1 0 5 0,-1-5 4 0,-3-2-2 15,-2-2 7-15,1-5 1 0,-1-4 40 0,-2 0 55 16,-2-5 48-16,0 0 19 0,2 0-24 15,-3 0-47-15,1-35-26 0,0 35-5 0,-2-43-14 16,2 13-5-16,0-5-22 0,0-3-15 0,-4-5-11 16,2-2-6-16,-2-1-4 0,0 0-2 0,0 2 5 15,0 2 10-15,0 5-5 0,0 3-45 0,0 5-54 16,0 5-81-16,0 5-76 0,0 1-50 0,0 7-56 16,0 2-94-16,0 6-125 0,0 3-141 0,0 0-195 15,0 0 43-15,21 0 205 0</inkml:trace>
  <inkml:trace contextRef="#ctx0" brushRef="#br0" timeOffset="-82314.28">3384 5693 3567 0,'16'-5'-2'16,"-5"-2"0"-16,-1 1 16 0,-2 2 27 0,1-1 23 15,-3 4 17-15,-2-2-8 0,-2 3-22 0,-2 0-25 16,2 0-22-16,-2 0-5 0,0 0-2 0,0 0 17 16,0 26 37-16,0-26 8 0,0 30-7 0,0-10-8 15,19 2-7-15,-19 6 15 0,0-1 20 16,0 2-6-16,20 4-20 0,-20 1-23 0,0 2-14 15,0 2 3-15,0 2-3 0,0 1-8 0,0-1 3 16,0 2-5-16,0-4 0 0,0-3 5 0,0-4 0 16,0-4 2-16,-27-3 0 0,27-4 4 0,-37-5-4 15,12-7 0-15,-10-4-3 0,-2-4-9 0,-2 0-8 16,-2 0-10-16,1-39-5 0,1 13 3 0,0-5 2 16,4-2 6-16,1-7 4 0,10 0 5 0,1-2 5 15,13-3 5-15,1 2-2 0,9 2-1 0,0 2-2 16,0 3-3-16,38 2 2 0,-12 4-4 15,5 3 2-15,0 4-4 0,9 5-40 0,-3 0-53 16,0 5-99-16,-2 3-129 0,-6 6-123 0,-2 2-177 16,-4 2-239-16,-3 0 134 0</inkml:trace>
  <inkml:trace contextRef="#ctx0" brushRef="#br0" timeOffset="-79878.57">3496 6512 2717 0,'0'-4'12'0,"-17"-1"-6"0,17 2 2 0,0 2-4 16,0-1-15-16,0 2 3 0,0 0 0 0,0 0 5 15,0 0 23-15,0 25 16 0,-27-25 13 16,27 30 4-16,-21-10-10 0,21 5-11 0,-29 5-3 16,11 3 34-16,1 6 16 0,-3 3 15 0,-1 7 8 15,-4 6-7-15,0 3 5 0,-1 11-14 0,3 8-1 0,-4 7-11 16,8 7-10-16,-1 5 17 0,-1 6 3 15,4 3 1-15,5 6-14 0,-2-2-7 0,3 4 15 16,3 4-8-16,4 5 3 0,0 4-3 0,4 7-5 16,0 6 9-16,0 1-5 0,0 4-4 0,0 1-11 15,27 0 3-15,-27 2-4 0,22 1 3 0,-22 1-9 16,19 1-14-16,-19 0 0 0,16-2-3 0,-16 3 4 16,23-3 8-16,-23-2-1 0,19 1-16 0,-11-1-6 15,4-3-15-15,-1-1 1 0,1-2-2 0,3-2-7 16,1-3 6-16,3-5 2 0,-1-7 7 15,9-1-2-15,0-2-13 0,2-3 0 0,-2 1 0 16,4-3 1-16,2-1 10 0,0-6-9 0,6-1 6 16,-1-7 1-16,3-2-2 0,2-8 10 0,3 0-3 15,3-1 1-15,1 1-6 0,0 1 2 0,-1-1-12 16,1-1 3-16,4-1 8 0,-5-3-9 0,5-3 6 16,-2-5-5-16,1-6 9 0,3-4-4 0,2-5 10 15,2-3-5-15,0-2-10 0,4-2 7 0,2-1-2 16,-2-2 0-16,5 2 6 0,1 1-5 0,4 3-3 15,5 2 10-15,1 2 0 0,5 0 2 0,6 3-4 16,6 3-5-16,5-2-3 0,1-1-12 0,6-2 11 16,3-2-5-16,4-2 3 0,2-1 10 15,2 0-11-15,1-6 8 0,6 4-9 0,-1-6 12 16,4 0-1-16,-2-1-1 0,6-2-1 0,1 1-10 16,-1 3 9-16,3 0-2 0,-1 2 0 0,3 0 0 15,-1-2-4-15,5 5-1 0,-1 3 4 0,3-4 0 16,2-2-5-16,0 1 4 0,1-4-1 0,1-1 0 15,2 0 7-15,0-3-3 0,2-2 2 0,0 0-3 16,-2-4-3-16,4-3 3 0,-2-1 0 0,0 0 0 16,-2-2 3-16,2-1-4 0,0-2 1 0,0-2-5 15,0 1-3-15,2-2 3 0,4 1 5 0,-4-2 3 16,0-1 14-16,2-2-12 0,2 1-8 0,-2 0 9 16,2 1-16-16,3 0 8 0,-1 0-1 0,2-1 1 15,2 2 4-15,3 2-4 0,1-2 3 16,3-2 1-16,0 1-5 0,1 2 8 0,1-3-3 15,2 2-13-15,-1-2 13 0,3 2-1 0,0 1-4 16,2 0 8-16,2-1-4 0,-1 0-3 0,-1 1 6 16,2-3-3-16,0 1-4 0,0-1 4 0,0 0-8 15,-2-3 8-15,-2 0 0 0,-1-3-8 0,-5-1 8 16,2 0-4-16,-3-4 4 0,-1-1-4 0,-3 1 0 16,-2-3-8-16,-1 0-4 0,-1-2 12 0,-2 1-4 15,-2-2 12-15,-1 0-1 0,-1-2 1 0,-2 3-4 16,-4-2-8-16,2-1 4 0,-3 1-4 15,3-1 8-15,-4 0 0 0,-2 0-4 0,0-1-4 16,-3 0 0-16,-1-1 4 0,-2 0 0 0,-3-2 8 16,-6 1-4-16,3-2 0 0,-3-1-8 0,-6 0 0 15,-2 0 0-15,-4 0 4 0,-2 0 4 0,-6 0 0 16,-1 0-8-16,-3 0-4 0,1-21 8 0,-1 21-4 16,1 0 4-16,-3 0 4 0,-1-14-4 0,5 14 0 15,-11 0 4-15,0-11-8 0,-4 11 4 0,-2-8-4 16,-2 2-3-16,-6-1-1 0,0 1 4 0,-3-2 0 15,3-1 4-15,-4 0 12 0,1 1-12 0,1-3 4 16,-2 0 0-16,-5-2 0 0,-3 2 4 0,-1-2 0 16,-4 0 13-16,-2-1-4 0,-8-3 8 0,0 3 5 15,-6-2-5-15,-1-1-4 0,-1 0-1 16,-9-4-3-16,3 2-9 0,-3-2 6 0,-2-1-10 16,-1-3 5-16,-3-2 4 0,-4 0-8 0,0-7 5 15,-2-1-12-15,-2-2-3 0,-1-5 4 0,-3-2-4 16,0-5 14-16,0 1-2 0,-1 1-7 0,-1-5 7 15,-2 4-17-15,-3-3 11 0,-1 4 29 0,-1 3 26 16,-1 0 26-16,-5 3 3 0,2 0-24 0,-6 3-22 16,0 2-12-16,1 0-1 0,-5 0 22 0,2 0-8 15,-2-1 0-15,0 1 8 0,0-1-15 0,0-1 1 16,0-1 3-16,0 1-11 0,0-1 2 0,0-1-6 16,0 2 0-16,0-5 3 0,0 5 2 15,0 0 3-15,0-2-1 0,0 0-10 0,0-1-9 0,0 2 5 16,0 1-8-16,0-1 0 0,0 1 4 15,0 0-11-15,0 1 4 0,20 2 6 0,-20 4 9 16,0 3 4-16,11 1-2 0,-11 4-7 0,8 4-12 16,-8 4-6-16,8 4-1 0,-8 2-1 0,2 2-58 15,-2 1-44-15,0 3-75 0,0 1-115 0,0 2-76 16,0-2-72-16,0 2-49 0,0 0-20 0,0 0-39 16,0 0-59-16,0 0-121 0,0 0-200 0,0 0 170 15,0 0 181-15</inkml:trace>
  <inkml:trace contextRef="#ctx0" brushRef="#br0" timeOffset="-79453.62">24200 15059 4081 0,'18'-9'49'0,"1"0"14"0,2 1 13 0,-7 1 12 15,-14-3-39-15,21 2-9 0,-21 4-12 0,10 4-12 16,-10 0-7-16,0 0-8 0,0 0 0 0,0 0 26 15,0 0 49-15,0 22 13 0,-23-22 20 0,23 33-20 16,-26-9-48-16,26 4-10 0,-38 3-17 0,22 1-5 16,-7 2 1-16,0 1 2 0,1-2-6 15,-1 2 3-15,0-3 2 0,2 0-14 0,3-1 13 16,-3-4-6-16,3-1-12 0,3-3 8 0,5-5-6 16,-1-5 6-16,5-1 28 0,2-5 144 0,-2-3 139 15,4-3 100-15,2-1-8 0,0 0-143 0,0-24-146 16,0 24-109-16,39-39-7 0,-39 12 0 0,41-8 13 15,-14-2 25-15,8-4 31 0,-2-2 45 0,7 2 33 16,-5 0 18-16,-2 1-9 0,6 3-31 0,-8 2-24 16,2 3-23-16,-6 3-13 0,0 2-2 0,-6 7 11 15,-3 1-5-15,-7 7-17 0,1 2-18 0,-4 6-34 16,-3-1-23-16,-1 3-9 0,-2 2-5 0,-2 0 12 16,4 0 10-16,0 38 0 0,4-15-43 15,-2 8-51-15,7 4-46 0,-3 8-48 0,3 4-24 16,-1 3-60-16,2 1-114 0,-5 2-90 0,1 1-43 15,-2-2-40-15,-4 3 4 0,7 5-39 0,1 1-150 16,-4 3-245-16,11-3 159 0</inkml:trace>
  <inkml:trace contextRef="#ctx0" brushRef="#br0" timeOffset="-74410.78">11892 2867 1293 0,'0'0'45'15,"0"0"18"-15,0 0 12 0,0 0 10 0,0 0-25 16,0 0 12-16,0 0 14 0,0 0 11 0,0 0-3 15,0 0-10-15,0 0-14 0,0 0-10 0,0 0-10 16,0 0-13-16,0 0 1 0,0 0-3 0,0 0 5 16,0 0 6-16,0 0 0 0,0 0 4 0,0 0 6 15,0 0-3-15,0 0 3 0,0 0-1 16,0 0-4-16,0 0-1 0,0 0-4 0,0 0-6 16,0 0-1-16,0 0-4 0,0 0-5 0,0 0-1 15,0 0-3-15,0 0-2 0,0 0 0 0,0 0-7 16,0 0-2-16,0 0 1 0,0 0 0 0,0 0 1 15,0 0 0-15,0 0 2 0,0 0-8 0,0 0-3 16,0 0-5-16,0 0-8 0,0-24 2 0,0 24-1 16,0 0 1-16,29-22 1 0,-29 22 2 0,25-19 2 15,-25 19-1-15,21-19 1 0,-21 11-3 0,20 1 1 16,-11-1-1-16,-1 1 4 0,0 0 10 16,0 1 11-16,-1 0 9 0,-1 2 10 0,2-3 4 0,-4 2-2 15,2 1-1-15,-2 2-10 0,1-1-14 16,-3 0-11-16,0 2-10 0,0 1-8 0,-2 0-8 15,0 0 1-15,2 0 1 0,-2 0 1 0,0 0 5 16,0 0 1-16,0 0 2 0,0 22-19 0,2-22-37 16,0 26-45-16,-2-9-50 0,4 6-23 0,2 0-39 15,1 4-69-15,1 0-130 0,2 1-204 0,0-1 33 16,3-2 114-16</inkml:trace>
  <inkml:trace contextRef="#ctx0" brushRef="#br0" timeOffset="-70590.21">11917 4392 2976 0,'0'-7'16'0,"0"2"24"0,0-1 27 0,0 3 26 16,0-2 18-16,23 0 1 0,-23 3-1 0,0-1-12 15,0 3-20-15,0 0-26 0,0 0-30 16,0 0-19-16,0 0-14 0,0 0-8 0,0 0 10 16,0 0 0-16,0 0 1 0,0 23 6 0,0-23-6 15,0 23 3-15,0-7 6 0,0 3-1 0,-21 3-1 16,21 1 6-16,0 1-4 0,0 2-5 0,0 1-1 16,0 1-22-16,0-4-17 0,0 1-4 0,0 1-4 15,0-2 16-15,29-3 18 0,-29-2 9 0,19-6 6 16,-19 0 8-16,16-3 2 0,-16-2 35 0,15-4 18 15,-15-4 6-15,16 0 21 0,-8 0-6 0,1-22 13 16,1 22 14-16,0-26 5 0,1 26-9 0,-1-33-17 16,-2 15-15-16,3-2-26 0,-3-1-13 15,0 0-8-15,0-1-5 0,-1-2 4 0,-1 1-11 16,-2 1-2-16,2 0-6 0,-2 2-8 0,0 3 4 16,1 1-26-16,-3 4-30 0,-2 1-32 0,2 4-57 15,-2 1-46-15,0 3-60 0,0 2-65 0,0 1-17 16,0 0 6-16,0 0 17 0,0 0 0 0,0 29-103 15,0-29-200-15,-25 28 66 0,25-10 99 0</inkml:trace>
  <inkml:trace contextRef="#ctx0" brushRef="#br0" timeOffset="-69874.59">12252 4664 3486 0,'8'-26'18'15,"-2"9"38"-15,3 0 44 0,-3 0 46 0,2-1 23 16,-2 1 5-16,0-3-13 0,-1 6-14 0,1 1-21 15,-2 1-32-15,0 1-25 0,0 2-30 0,-2 0-19 16,-2 4-18-16,0 2-7 0,0 0-7 0,0 2-6 16,0 1-22-16,0 0-19 0,0 0-25 0,0 0-23 15,0 0-3-15,0 0-7 0,0 0 18 0,0 19 12 16,0-19-4-16,0 0-7 0,0 22-19 0,0-22 3 16,0 17 33-16,0-17 34 0,19 14 36 0,-19-14 21 15,0 8 21-15,0-8 44 0,0 0 26 0,0 0 15 16,0 0-14-16,0 0-44 0,10 0-35 15,-10-22-20-15,0 22 7 0,6-23 5 0,-6 23 7 16,7-28 1-16,-5 12-4 0,0 2-5 0,0-1 3 16,-2 3-4-16,0 2-6 0,0-2 0 0,0 6-7 15,0-2 3-15,0 8-6 0,0-7-7 0,0 7-27 16,0 0-14-16,0 0 1 0,0 0 0 0,0 0 16 16,-23 0-6-16,23 30-7 0,0-30 1 0,-21 29 8 15,21-11 7-15,-14 2-11 0,14 1-10 0,0 1-3 16,-10 1-5-16,10-1 10 0,0 1 9 0,0-3 1 15,0 0 15-15,0-5 10 0,29-1 13 0,-29-1 8 16,0-6 2-16,24-2 31 0,-24-5 16 16,25 0 20-16,-25 0 25 0,27 0-9 0,-15-25 5 15,5 25-13-15,-3-25-15 0,3 25-3 0,-3-29-15 16,1 14 6-16,-1-2-4 0,1 1-3 0,-1-1 4 16,-3 0 8-16,-3 1 0 0,0-2 7 0,0 4-6 15,1-2-9-15,-3 3-2 0,-2 1-15 0,-2 3-14 16,-2 0-10-16,2 1-12 0,0 4-8 0,-2 2 4 15,0 0-16-15,0 0-27 0,0 2-7 0,0 0 2 16,0 0 10-16,0 0 26 0,0 31-16 0,0-31-9 16,0 33-17-16,0-9-15 0,0 0 3 0,0 6-11 15,0 0-2-15,0 2-20 0,0-1-10 16,0 2-11-16,0-1-2 0,0-1 11 0,23-2 12 0,-23-3 24 16,0-5 21-16,0-1 31 0,17-6 28 15,-17-3 37-15,0-6 39 0,0-5-4 0,0 0-6 16,0 0-24-16,0-28-35 0,8 28 18 0,-8-38 11 15,0 14 2-15,0-2 6 0,0-5-9 0,0-1 2 16,0 0 1-16,0 0 2 0,0 0 0 0,0-2-1 16,-21 0 0-16,21 2-6 0,0 1-11 0,0 3-17 15,0 4-7-15,0 0-1 0,0 5-8 0,0 4-29 16,0 2-46-16,0 3-78 0,21 3-86 0,-21 3-69 16,0 4-22-16,0 0 10 0,0 0-19 0,16 23-70 15,-16-23-152-15,13 30 64 0</inkml:trace>
  <inkml:trace contextRef="#ctx0" brushRef="#br0" timeOffset="-69390.33">12806 4393 3161 0,'12'-12'10'16,"1"0"32"-16,-3 2 30 0,0-1 37 0,1-2 16 15,-11 4-2-15,10 3-18 0,-6 3-29 0,-2 2-30 16,0-1-33-16,0 2-17 0,-2 0-11 0,2 0-12 15,-2 0-3-15,0 0 0 0,0 0 4 0,0 21 14 16,0-21-8-16,0 22-5 0,-22-22-6 0,22 30-11 16,0-15 11-16,0 0 5 0,-17-2 3 15,17-1 9-15,0-2 2 0,0-10 9 0,0 12 11 16,0-12 4-16,0 5 18 0,0-5-1 0,0 0-1 16,0 0 19-16,27 0 15 0,-27 0 25 0,14-28 22 15,-14 28 15-15,23-22-11 0,-10 22 1 0,-13-24-3 16,20 24-11-16,-9-26 16 0,-1 14 3 0,-4-1 7 15,2 1-1-15,3 0-1 0,-7 1 3 0,0 1-1 16,-2 3-8-16,2 0-31 0,-2 1-38 0,0 4-37 16,-2-1-31-16,0 2-16 0,0 1 1 0,0 0-4 15,0 0 18-15,0 0 8 0,0 20 7 0,0-20 3 16,0 30 5-16,0-8 2 0,0 5 0 16,0 3-1-16,0 4-5 0,0 4-4 0,-22 2 0 15,22-1 17-15,0 1-5 0,-21 3 2 0,21 1 2 0,-15 0-11 16,15 0 4-16,-16-3 2 0,16-4 4 15,-15-2 0-15,15-3-9 0,-8-9 0 0,2-2 0 16,4-6 3-16,2-7 8 0,-2-2-1 0,2-2-11 16,0-2-40-16,0-2-47 0,0 0-51 0,0 0-52 15,-2 0-34-15,-2 0-41 0,-3 0-43 0,-3-21-57 16,0 21-44-16,-3 0-46 0,-3-26-89 0,-1 26-212 16,1-25 41-16,1 9 130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1-14T03:07:50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1929 12671 3181 0,'4'0'-3'0,"0"0"-4"15,0 0 0-15,-4 16 3 0,4-16 4 0,-4 0 5 16,2 0 1-16,-2 0 21 0,0 0 25 0,0 0 30 15,0 0 18-15,0 27-15 0,0-27-23 0,-25 25-32 16,25-7-18-16,-24 5-7 0,24 1-4 0,-27 6 3 16,12 2-1-16,1 5 1 0,-3 3 0 0,9 2-52 15,8 2-56-15,-14 4-76 0,14 4-91 16,0-1-53-16,0 5-93 0,0-1-149 0,0 0-75 16,31-5 104-16</inkml:trace>
  <inkml:trace contextRef="#ctx0" brushRef="#br0" timeOffset="378.89">2177 13032 3398 0,'24'-26'33'0,"1"2"6"0,-4 1 41 16,6 3 61-16,-4 4 20 0,-5 0 22 15,-1 4-23-15,-7 4-63 0,-2 5-54 0,-4 1-33 0,-1 2-28 16,-1 0-3-16,-2 0-1 0,2 0 2 15,-2 0 12-15,0 0 5 0,0 25-1 0,0-25 5 16,0 27-1-16,0-8 0 0,0 1-1 0,-21 3 6 16,21 2-7-16,0-1-10 0,0 0-23 0,-21-2-39 15,21 5-32-15,-12-2-22 0,12 0-17 0,-21 0-3 16,9 0-5-16,-1-4-8 0,-1 0 8 0,-3-2 25 16,3-3 39-16,-3-8 41 0,3-2 34 0,6-6 13 15,-3 0 4-15,1 0-1 0,-2-25 3 0,7 25 3 16,1-37 18-16,0 18 13 0,4-2 4 0,0-2 10 15,0 1-5-15,0-1-7 0,0 2-8 0,0-1-14 16,27 3-12-16,-27-4-4 0,27 1 0 16,-27 4-1-16,35 0-7 0,-20 0 3 0,7 4-3 15,-1 1-35-15,-2 4-26 0,-1 0-53 0,1 5-55 16,-3 0-46-16,-1 3-80 0,-3 1-104 0,3 0-169 16,-7 0 33-16,0 0 112 0</inkml:trace>
  <inkml:trace contextRef="#ctx0" brushRef="#br0" timeOffset="978.34">2596 12857 2573 0,'11'-4'15'16,"1"-1"21"-16,-2 4 35 0,1-2 52 0,-3-1 28 16,-4 2 15-16,0-1-12 0,0 3-33 0,1 0-35 15,-5 0-32-15,0 0-19 0,0 0-19 0,0 0-11 16,0 0-5-16,0 0 5 0,0 0 52 0,2 0 24 16,0 21 7-16,0-21-7 0,0 18-44 0,2-18-19 15,-2 24 10-15,2-7 6 0,0 0-2 0,2 1-5 16,-1-1-15-16,-1 3-6 0,-2 1-4 0,0 3 0 15,-2-1 2-15,0 0-4 0,0-1-1 16,0 0 6-16,0 1-1 0,0-2-2 0,0 2-10 0,-23-3-23 16,23-1-25-16,-18-1-29 0,18-2-5 15,-25-1 13-15,25-7 21 0,-25-2 28 0,8-2 11 16,7-4-6-16,-7 0-6 0,-1 0 2 0,5-35 0 16,-1 35 20-16,-5-36 6 0,11 14 2 0,-4 0 19 15,1-2 13-15,3 1 12 0,8 1 1 0,0 1-13 16,0 2-13-16,0-4-8 0,23 4 2 0,-23-1-6 15,31 4-7-15,-31 0-5 0,35-1-4 0,-12 5 4 16,-5 1-9-16,3 3-40 0,-2 2-54 0,-5 1-71 16,5 2-74-16,-7 3-46 0,1 0-48 0,-3 0-79 15,-2 0-169-15,2 26-1 0,-1-26 102 0</inkml:trace>
  <inkml:trace contextRef="#ctx0" brushRef="#br0" timeOffset="1419.44">3216 12869 4051 0,'31'-18'13'0,"-2"1"6"0,-6-1 48 16,-2 2 59-16,-3-2 35 0,-5 5 30 0,-3 3-16 16,-4 4-33-16,-2 3-30 0,-4 1-28 0,0 2-36 15,0 0-28-15,0 0-26 0,0 0-14 0,0 0-29 16,0 0 4-16,0 0 2 0,0 0 10 0,-24 19 34 15,24-19 0-15,-19 23 0 0,19-23-5 16,-31 34-8-16,15-15-19 0,-1 0-4 0,0 2-5 16,1-1 3-16,4 0 22 0,-3-1 6 0,9-1 4 15,-2-1 2-15,1-4-2 0,5-2-2 0,-2-1 3 16,4-2 7-16,0 0 1 0,0-3 20 0,0 2 31 16,23-1 15-16,-23 0 27 0,31 0 16 0,-31-1 24 15,41 2 15-15,-18-1 5 0,-2-1 8 0,-3 0-35 16,1-1-7-16,-3-3-27 0,-5 4-36 0,-11-3-20 15,12-1-26-15,-12 1-10 0,8 0-4 0,-8-1-21 16,0 0-2-16,0 0 13 0,0 5 2 16,5-1 25-16,-5 2-4 0,0 3-12 0,0 4 2 15,0 1 0-15,0 7 6 0,0 3 3 0,0 0-3 16,-25 2-4-16,25 3-63 0,-29 1-80 0,29-1-76 16,-33 2-80-16,10-4-9 0,-2 3-2 0,0-3 4 15,-1-2-16-15,-1-2-42 0,-2-1-33 0,-2-1-42 16,0-4-55-16,4-5-122 0,0-4-122 0,0-6 118 15</inkml:trace>
  <inkml:trace contextRef="#ctx0" brushRef="#br0" timeOffset="1871.57">3578 13098 3334 0,'27'-20'7'0,"2"1"39"16,-10 0 54-16,-5 3 40 0,5-3 5 0,-5 5-25 15,-6 3-36-15,-1 4-30 0,-5 1-12 0,2 1-12 16,-4 2-30-16,0 0-31 0,0 1-32 0,0 2-37 16,0 0 9-16,0 0 19 0,0 0 32 0,-23 0 33 15,23 23 2-15,-19-23-7 0,19 20-12 0,-26-20-8 16,26 29-10-16,-27-29-5 0,12 27 13 0,1-11 3 16,1-1 7-16,-3-2 12 0,8 1-3 0,-3-3 3 15,3 0 4-15,4 0 1 0,2 0 2 0,2-1 0 16,0 0 4-16,0-2 3 0,0 2 0 15,0-1 4-15,0 0-1 0,29-1 1 0,-29-3 2 16,22-1 14-16,-22-3 21 0,25-1 31 0,-25 0 15 16,27 0 2-16,-12 0-15 0,-1 0-15 0,-2-28 6 15,3 28-1-15,-5-21 9 0,1 21 3 0,-1-23-7 16,0 23 3-16,-1-27-2 0,1 9-17 0,-6 2-15 16,2-3-8-16,-2 1-3 0,-4 1 8 0,2 2 12 15,-2 2-8-15,0 0-9 0,0 3-12 0,0 4-21 16,0 1-6-16,0 4-5 0,0 0-5 0,0 1 4 15,0 0 1-15,0 0 4 0,0 0 7 16,0 34-1-16,0-14-18 0,0 2-28 0,0 4-22 0,0 8-32 16,0 2-26-16,0 5-13 0,0 1-44 15,0 3-45-15,0-1-45 0,0 2-54 0,0-2-54 16,0-2-96-16,0-3-192 0,0-7 30 0,-22-6 121 16</inkml:trace>
  <inkml:trace contextRef="#ctx0" brushRef="#br0" timeOffset="2448.42">3847 13251 3574 0,'21'-33'15'0,"-1"2"28"16,1 0 61-16,-2 5 59 0,1-4 25 0,-5 8 12 15,-3 6-25-15,-6 0-34 0,3 6-31 0,-5 3-42 16,-4 2-43-16,2 3-26 0,-2 2-26 0,0 0 7 16,0 0 7-16,0 0-2 0,0 0 16 15,0 29-2-15,-25-29 3 0,25 33 0 0,-21-14 1 16,21 7-9-16,-16 2-26 0,16 4-24 0,-15 2-20 15,15 0-12-15,0 4-2 0,0-1 6 0,0 2-7 16,0-7 2-16,0 0 3 0,0-5 11 0,0-4 22 16,0-3 16-16,0-6 29 0,0-4 8 0,0-6 7 15,23-1 6-15,-23-3-6 0,12 0 2 0,-12 0-2 16,21-25-6-16,-11 25-1 0,3-31 6 0,-3 11-4 16,0-4 3-16,-1-3-3 0,-1-2-5 0,-2-4 4 15,-2-2 4-15,-2 0 7 0,0 1 6 16,1 2 21-16,-3-1 5 0,0 3 12 0,0 5 4 0,0 4-10 15,0 4 3-15,0 3-22 0,0 2-12 16,0 4-14-16,0 3-18 0,0 4 5 0,0 1-12 16,0 0-14-16,0 0 3 0,0 0 0 0,0 27 12 15,20-27 20-15,-20 32-1 0,27-7 0 0,-8 2-2 16,-3 4-1-16,1 3-2 0,-3 1-22 0,-1-4-9 16,-3 5-7-16,-10-5-9 0,14-3 12 0,-14-3 5 15,5-6-2-15,-5-2 12 0,0-6 8 0,0 0 12 16,0-5 7-16,0-4 7 0,0 0 8 0,0-2 3 15,0 0 5-15,0 0-3 0,0 0-7 0,0-28-12 16,-19 28 7-16,19-36 18 0,0 14 10 0,0-5 13 16,0-3 12-16,0-2-7 0,0 1-3 0,0 1-1 15,0 2-15-15,27 4 3 0,-27-2 5 16,21 4-6-16,-21 4-6 0,20 5-14 0,-20 2-13 16,21 1-6-16,-21 3-12 0,14 0 0 0,-14 7-30 15,17 0-9-15,-9 0 4 0,5 25-26 0,-1-25-6 16,2 46-36-16,-1-15-47 0,3 8-28 0,-1 4-36 15,-3 6-25-15,-3-1-32 0,-3 5-43 0,-4-3-75 16,-2-1-170-16,0-4-57 0,0-6 100 0</inkml:trace>
  <inkml:trace contextRef="#ctx0" brushRef="#br0" timeOffset="2975.39">4517 13179 3702 0,'24'-31'5'0,"-1"4"22"0,-2 6 48 16,-5 1 40-16,7 0 22 0,-8 6-2 0,-3 5-35 16,-6 4-46-16,-2 3-26 0,-2 2-30 0,0 0-8 15,-2 0 50-15,0 0 21 0,0 32 21 0,0-32-1 16,0 42-44-16,0-12-6 0,0 11 9 0,0 7 13 16,0 4 3-16,0 1-11 0,0 3-13 0,0 4-11 15,0 2 10-15,0-2-5 0,0-2-10 16,0 0 4-16,0-5-15 0,0-3-4 0,23-1-5 15,-23-4-1-15,0-5-3 0,0-6 7 0,17-4 7 16,-17-5-4-16,0-7 6 0,0-3 2 0,14-5 66 16,-14-4 69-16,0-1 90 0,0-5 79 0,0 0 13 15,0 0-33-15,0 0-91 0,0 0-89 0,0-29-81 16,0 29-39-16,0-37-4 0,0 11 0 0,23-6-29 16,-23-8-6-16,0-3-10 0,0-5-9 0,0-6 14 15,0-4-4-15,0-5 10 0,0-5 2 0,0 0 7 16,0-2 27-16,0 4 3 0,0 3 6 0,0 7 9 15,0 4-19-15,0 3 12 0,0 7 4 0,0 6 0 16,23 6 3-16,-23 0-12 0,0 5-1 0,25 2-1 16,-25 2-2-16,14 6 7 0,-14 0 3 15,17 3-1-15,-17 1-4 0,12 3-5 0,-12 1-10 16,8 2-11-16,-8 1-17 0,6 1-26 0,-4 3-47 16,1 0-35-16,-1 0 9 0,4 0 24 0,0 0 56 15,4 34 39-15,1-13 10 0,5 4-21 0,-1 7-39 16,1 4-18-16,1 4-23 0,-3 6-5 0,-6 5-8 15,1 2-11-15,-7 2-21 0,-2 0-15 0,0 1-4 16,0-2-33-16,0 1-36 0,-31-6-26 0,31-4-28 16,-31-8-17-16,31-5-4 0,-31-7-49 0,12-7-98 15,5-7-155-15,-3-11 89 0</inkml:trace>
  <inkml:trace contextRef="#ctx0" brushRef="#br0" timeOffset="3199.38">5058 12653 4011 0,'35'-24'19'0,"-4"3"-4"16,-4 3 0-16,-2 2 9 0,-6 1-18 0,-1 3 0 15,-7 3-10-15,-3 6-10 0,-4 3 0 0,-4 0 39 16,0 0 40-16,0 38 20 0,0-15 6 0,0 6-33 16,0 6-28-16,0 9-18 0,-21 2-6 0,21 7-3 15,-20 1-5-15,20 5 15 0,-27-1-2 16,10 5-1-16,3 5-50 0,-1 2-66 0,-1 1-64 0,1 1-82 15,3 0-33-15,-3-4-38 0,3 3-36 16,0-9-44-16,-1-7-113 0,3-8-176 0,2-10 99 16</inkml:trace>
  <inkml:trace contextRef="#ctx0" brushRef="#br0" timeOffset="3628.15">5114 13418 3696 0,'19'-33'44'0,"-1"-1"32"16,3-2 69-16,-2 3 70 0,-3 2 24 0,5-1 18 15,-3 6 12-15,-3 2 24 0,-3 5 39 16,1 3 40-16,-3 3 1 0,-2 3-49 0,0 2-84 0,-3 0-89 16,1 3-80-16,-4 0-50 0,0 5-26 0,-2-1-5 15,0 1-2-15,0 0-1 0,0 0-2 16,0 0 0-16,0 0-3 0,0 0 0 0,0 0-8 16,0 0-27-16,0 0-14 0,0 0-9 0,0 0 5 15,0 0 24-15,0 0 20 0,0 0 18 0,0 0-10 16,21 0-4-16,-21 0 3 0,24 0-6 0,-9 0 25 15,-1 0 3-15,5-27-3 0,2 27 0 0,-3-34-7 16,1 15 8-16,-5-2-3 0,-1-2 5 0,-1 0-3 16,-2 1 3-16,1 0 8 0,-3 1-6 0,-4 0 4 15,0 3-9-15,-2 0-8 0,-2 3-7 16,0 4-3-16,0 1-22 0,0 2-16 0,0 1 5 16,-31 5 0-16,31 2 19 0,-39 0-48 0,14 0-26 15,-4 25-18-15,0-25-5 0,-4 40 47 0,2-11 11 16,4 2 18-16,1 6 5 0,1 1 5 0,2 4 23 15,7 0-25-15,1 2-16 0,7 4-7 0,8 1-46 16,0 1-3-16,0 0 9 0,0-1-4 0,35 2 14 16,-35-4 0-16,43-2-16 0,-14-4-13 0,0-6-23 15,0-3-25-15,2-5-38 0,0-5-46 0,4-5-43 16,-4-2-45-16,2-5-82 0,-4-3-161 0,2-2-113 16,0-5 99-16</inkml:trace>
  <inkml:trace contextRef="#ctx0" brushRef="#br0" timeOffset="9988.41">2714 15029 2174 0,'4'-3'27'0,"0"-2"14"15,1 0 20-15,-3 1 28 0,2-1 9 0,-4 2 24 16,4-3 20-16,-4 2 6 0,4 1-1 0,-2 1-16 16,-2 1-17-16,0 0-20 0,0 1-25 0,2 0-20 15,-2 0-25-15,0 0-14 0,2 0-13 0,-2 0-6 16,0 0 3-16,0 0-1 0,0 0 2 0,0 0 7 15,0 25 0-15,0-25-2 0,0 24 3 0,0-9-2 16,-27 3-2-16,27 1 4 0,0 1-3 0,-20-1-2 16,20 1 4-16,-21 2-26 0,21-4-22 15,-23 0-14-15,9 1-16 0,-3-4 4 0,3 1 1 16,-5-2-9-16,1-3-3 0,-3-5-3 0,-2 1 9 16,0-5 13-16,3-2 13 0,-3 0 20 0,4 0 8 15,-3-24 10-15,3 24 9 0,7-30 1 0,1 10 3 16,-1-1 2-16,12 1-6 0,-4-1 4 0,4-1 4 15,0 0 1-15,0 1 7 0,27 2 4 0,-27 1-5 16,35 2-1-16,-12 1-7 0,-5 5-4 0,9 0-1 16,0 4-2-16,4 0-13 0,-4 6-33 0,0 0-54 15,-5 0-74-15,1 0-93 0,-4 24-128 16,-7-24-174-16,5 26 76 0</inkml:trace>
  <inkml:trace contextRef="#ctx0" brushRef="#br0" timeOffset="11027.74">2561 15587 2903 0,'8'-1'26'0,"-1"-3"3"0,1 0 1 16,-2 1 17-16,-2 0-6 0,0-3 24 0,1 4 25 15,-1 1 11-15,-4-2 6 0,0 3-4 0,0-1-3 16,0 1-11-16,0 0-20 0,0 0-24 0,0 0-21 16,0 0-22-16,0 0-6 0,0 0 3 15,0 0-4-15,0 0 6 0,0 19-2 0,0-19 0 16,0 26 4-16,0-8-6 0,0 3 3 0,0 2-2 16,0 4-2-16,0 2-5 0,0-2-34 0,0-1-18 15,0-1-22-15,0-2-9 0,0-5 12 0,-27-1 1 16,27-6 11-16,-23-4 3 0,23-3 3 0,-27-4 5 15,15 0 2-15,-7 0 14 0,5-37 9 0,-3 37 19 16,3-41 9-16,1 15 3 0,-1 1 3 0,6-3-3 16,-1-1 1-16,7 3 5 0,2 1 7 0,0 0 2 15,0 1 13-15,0 2-4 0,37 0-8 0,-37 3-3 16,40-1-15-16,-22 1-1 0,5 1 0 16,4 1-29-16,-4 1-44 0,-1 4-65 0,3-1-83 15,-4 4-98-15,-5-1-161 0,1 2-151 0,2 2 86 16</inkml:trace>
  <inkml:trace contextRef="#ctx0" brushRef="#br0" timeOffset="11458.37">3487 14428 3250 0,'0'-9'27'0,"0"-1"-1"0,0 3 2 16,0-1 14-16,0 2-13 0,0-1 10 0,0 1 8 15,0 2-10-15,0 3-14 0,0 1-11 0,0 0-8 16,0 0-10-16,21 0-4 0,-21 0-2 0,0 0 0 15,0 0 10-15,0 19 2 0,0-19-9 0,0 26-33 16,0-8-25-16,0 1-25 0,0 5-9 16,0-2 11-16,0 3-2 0,0-2 2 0,0-3 1 0,0 1-2 15,-25-4 3-15,25-3 5 0,-29-1 14 16,8-5 15-16,3-3 24 0,-7-4 14 0,2-1 13 16,1 0 4-16,3 0 13 0,0-30 26 0,7 30 11 15,2-26 14-15,1 26-8 0,9-33-17 0,0 16-10 16,0 1-12-16,0-2-6 0,0 1-8 0,27 0-4 15,-27 3-3-15,31 1-1 0,-31 3-22 0,40 5-34 16,-18 5-63-16,1 0-88 0,-4 0-131 0,3 23-228 16,-1-23 7-16,0 42 91 0</inkml:trace>
  <inkml:trace contextRef="#ctx0" brushRef="#br0" timeOffset="11854.07">3258 15668 4036 0,'37'-31'5'0,"-2"31"14"0,-4-21 53 16,-8 21 62-16,10-26 44 0,-17 26 28 0,-1 0-29 16,-7-15-53-16,0 15-41 0,-8 0-48 0,0 0-30 15,0 0-10-15,0 0-14 0,0 0 9 0,0 0 9 16,0 24 1-16,0-24 0 0,0 44-2 15,0-13-1-15,0 6-2 0,0 4 10 0,-14 5-19 16,14 1-49-16,0-3-36 0,0 1-45 0,-25 0-23 16,11-5 10-16,-1-2-9 0,-5-4-5 0,-3-7-5 15,-4-5 2-15,-2-6 26 0,-4-5 25 0,0-9 41 16,0-2 35-16,2 0 20 0,0-29 18 0,-4 29 10 16,8-40 23-16,8 15 39 0,3-1 36 0,1-1 36 15,11-1 25-15,4 1-2 0,0-1-15 0,0 0-21 16,35 1-32-16,-35 2-29 0,52 0-16 0,-19 4-20 15,4 1-12-15,2 5-8 0,3 3-9 0,1 3 0 16,1 6-4-16,-9 1-43 0,0 2-44 0,-4 0-68 16,-8 26-84-16,-1-26-57 0,-7 44-62 0,-7-15-84 15,0 8-219-15,-1 2-79 0,-1 4 110 16</inkml:trace>
  <inkml:trace contextRef="#ctx0" brushRef="#br0" timeOffset="12195.47">3535 16861 4625 0,'16'0'-3'15,"5"0"-1"-15,-2-25 2 0,-1 25 2 0,5-27 9 16,-11 27 12-16,1-18 7 0,-5 18 4 16,-6 0-7-16,-2 0-13 0,0 0-6 0,0 0-7 15,0 0 3-15,0 0-2 0,0 0-3 0,0 31 0 0,-27-31-1 16,27 40 2-16,-33-15 4 0,12 3 1 15,-1 2-9-15,-7-2-23 0,0 0-27 0,-4-2-33 16,-2-4-28-16,-3-1-18 0,-5-4-21 0,2-5-2 16,-3-2 10-16,3-6 26 0,-3-4 39 0,7 0 36 15,6 0 28-15,4-32 16 0,5 10 16 0,5-4 14 16,7-5 27-16,4-1 6 0,6-7 0 0,0 3-9 16,0 0-19-16,0 0 10 0,41 0-5 0,-41 0-1 15,45 0-6-15,-14 4-17 0,2 0-5 0,3 0-6 16,-5 3-11-16,6 0-35 0,-6 2-44 0,-2 2-67 15,-4 3-79-15,-5 0-72 0,-5 2-98 16,-1-1-195-16,-8-1-168 0,-6-2 107 0</inkml:trace>
  <inkml:trace contextRef="#ctx0" brushRef="#br0" timeOffset="12588.38">3498 15271 3128 0,'8'-14'36'0,"-4"-1"6"16,4 0 24-16,-2 2 33 0,-1 3-5 0,3-1 16 16,-8 4 7-16,0 4-11 0,4 2-6 0,-4-1-6 15,0 2-25-15,0 0-24 0,0 0-26 0,0 0-21 16,0 0-11-16,4 0 1 0,-4 0 1 0,0 0 5 15,0 21 6-15,0-21 2 0,0 26-3 0,0-9-26 16,0 1-23-16,0 3-24 0,-23 3-29 0,23-4-8 16,0 3-13-16,-26-4-4 0,26-2 3 0,-36-2 14 15,14-2 19-15,-1-5 24 0,-2-6 26 16,-4-2 18-16,2 0 15 0,0 0 5 0,7-23 5 16,3 23 5-16,-3-31 14 0,11 31 19 0,-1-37 10 15,10 16 12-15,0-2-2 0,0 0-9 0,0 0-4 16,0-2-8-16,39 0-10 0,-39 1-7 0,42 2-8 15,-16 0-10-15,3 2-14 0,0 1-38 0,4 3-42 16,2 3-51-16,1 2-65 0,1 3-62 0,-2 6-82 16,0 0-187-16,-2 2-99 0,9 0 97 0</inkml:trace>
  <inkml:trace contextRef="#ctx0" brushRef="#br0" timeOffset="12955.43">4329 14747 3715 0,'16'-22'13'16,"1"1"-1"-16,-1 1 10 0,-1 2 27 0,-1 2 8 16,-4 2 13-16,-1 3-6 0,-3 5-24 0,-2 5-23 15,-2 1-16-15,-2 0-7 0,2 0-10 0,-2 0-4 16,0 0 10-16,0 0 0 0,0 21 7 0,0-21-15 15,0 29-36-15,0-8-21 0,0 3-22 0,0 2-5 16,-29 1 5-16,29 4-5 0,-20-4-14 16,20 1-15-16,-31-1-15 0,8-2-12 0,-2-3-2 15,0-3 4-15,-4-1 13 0,-2-5 22 0,0-3 35 16,0-5 37-16,0-3 32 0,9-2 29 0,-1 0 31 16,6 0 27-16,1-29 34 0,7 29 20 0,3-28-7 15,6 28-9-15,0-32-35 0,0 11-28 0,0 1-16 16,31 1-15-16,-31 0-7 0,35 1-6 0,-14 3-3 15,6 2-32-15,-2 3-37 0,4 10-49 0,-2 0-59 16,1 0-50-16,-1 0-90 0,0 32-138 0,0-9-90 16,-4 7 79-16</inkml:trace>
  <inkml:trace contextRef="#ctx0" brushRef="#br0" timeOffset="13330.87">4188 16127 3408 0,'19'-27'1'0,"-1"9"6"0,3 1 44 0,-5-1 67 16,3-5 45-16,-2 3 25 0,-5 0-20 0,-4 5-45 16,5 0-34-16,-7 4-24 0,-2 2-21 0,0 1-29 15,-2 2-17-15,0 4-7 0,0 2-5 0,-2 0 9 16,0 0 3-16,0 32-2 0,0-32-17 15,0 40-28-15,0-11-21 0,-22 3-24 0,22 1-17 16,0 2-28-16,-29 1-45 0,29 0-33 0,-36-2-27 16,18-3-6-16,-7-3 1 0,-8-1-11 0,4-8-15 15,-6-3-30-15,0-6-42 0,0-5-56 0,2-4 8 16,-1-1 69-16,6 0 118 0,3-22 225 0,4 22 277 16,9-25 141-16,3 25 29 0,7-25-56 0,2 25-179 15,0-22-101-15,29 22-24 0,-29-19-35 0,48 19-27 16,-17-13-17-16,2 13-13 0,8 0-11 0,-1 0 0 15,5 0 0-15,-4 0-14 0,3 28-21 16,-3-28-43-16,-6 37-66 0,2-13-129 0,-6 2-215 16,-4 5-58-16,-6 2 67 0</inkml:trace>
  <inkml:trace contextRef="#ctx0" brushRef="#br0" timeOffset="13648.15">4207 17040 3976 0,'35'-23'11'0,"-15"23"22"0,1-26 49 0,2 26 48 16,0-35 24-16,-5 19 10 0,-1-2-42 0,-3 4-32 15,-1 14-34-15,-13-23-33 0,12 11-6 16,-12 3-17-16,0 0-6 0,0 9 3 0,0-11-9 16,0 11-22-16,-37-7-25 0,37 7-29 0,-44 0-21 15,17 0-10-15,-4 0-8 0,3 0-15 0,-1 0-18 16,0 21-11-16,2-21 11 0,0 0 25 0,2 0 44 15,4 0 48-15,7 0 24 0,-1 0 17 0,7 0 5 16,2 0 14-16,6 0 23 0,0-31 26 0,0 31 17 16,23-30 3-16,-23 12 1 0,39 2-14 0,-18 0-4 15,4-1-11-15,3 0-12 0,-1-1-11 0,2 1-19 16,0 1-7-16,-2 1-22 0,0 1-48 0,-2 0-58 16,-3 2-76-16,1 2-88 0,-8 1-89 0,1-2-190 15,-1 0-260-15,-5-1 102 0</inkml:trace>
  <inkml:trace contextRef="#ctx0" brushRef="#br0" timeOffset="14055.38">2621 15091 2911 0,'0'-4'31'0,"0"1"4"16,0 0 3-16,0-1 3 0,0 2-22 0,21-3 2 15,-21 4 3-15,18 1 10 0,-18 0 12 0,27 0 15 16,-8 0 13-16,8 22-4 0,0-22-14 16,4 0-15-16,0 27-21 0,4-27-10 0,-2 23-7 15,4-23-6-15,-2 22-2 0,-4-10-37 0,0 1-47 16,4 0-65-16,-4 4-76 0,-2-2-69 0,-2 2-138 15,-2-1-258-15,-2 1 47 0,-7-1 105 0</inkml:trace>
  <inkml:trace contextRef="#ctx0" brushRef="#br0" timeOffset="14275.34">2625 15537 3578 0,'0'0'3'0,"31"0"-3"0,-31 0 12 16,37-24 30-16,-20 24 28 0,2-18 18 0,-3 18-4 16,-1 0-25-16,5-20-33 0,-1 20-11 0,-1-14-4 15,5 14-5-15,0-17 4 0,0 7-8 0,4 1-2 16,4 0-5-16,-5 2-34 0,5-1-27 0,-2 0-45 16,2-2-70-16,0 2-55 0,0-1-70 0,-4 1-99 15,0 2-195-15,0-1-129 0,-4 1 100 0</inkml:trace>
  <inkml:trace contextRef="#ctx0" brushRef="#br0" timeOffset="14484.29">2623 15715 3601 0,'29'0'2'0,"-29"-26"19"16,46 26 47-16,-20-25 47 0,5 6 31 0,5 19 4 15,3-29-27-15,2 29-38 0,1-22-30 0,5 22-17 16,1-19-22-16,-3 19-11 0,3-18-6 0,-3 11-21 16,1-2-53-16,-7 2-73 0,4 2-95 0,-10-1-106 15,0 2-78-15,-6-2-154 0,-2 4-279 16,-2-1 121-16</inkml:trace>
  <inkml:trace contextRef="#ctx0" brushRef="#br0" timeOffset="14850.48">3357 14805 3886 0,'10'0'-3'0,"3"0"-5"0,-3 0 4 16,0 0-2-16,7 0 6 0,-5 0 1 0,-3 24-1 15,5-9 1-15,-6 3-3 0,3 6 5 16,-1 3-2-16,2 0 2 0,1 8-29 0,-1-1-61 0,5 7-74 16,-7 2-80-16,7 1-70 0,-1 5-75 15,1-1-150-15,1 2-192 0,-1-1 98 0</inkml:trace>
  <inkml:trace contextRef="#ctx0" brushRef="#br0" timeOffset="15071.6">3438 15434 3462 0,'18'-15'5'0,"1"0"31"16,2-1 47-16,-3 3 55 0,5-5 33 16,-5 3-15-16,-1 4-39 0,2 0-56 0,1 0-33 15,-1 2-16-15,-1-1-11 0,-1 1 4 0,2-1-8 0,-3-2-1 16,1 3-29-16,1-2-62 0,1 0-77 15,-3 1-82-15,3-3-73 0,0 1-70 0,-3 1-119 16,3-2-262-16,-3-4 73 0,-1 3 129 0</inkml:trace>
  <inkml:trace contextRef="#ctx0" brushRef="#br0" timeOffset="15279.88">3380 15662 3812 0,'0'0'18'0,"0"0"25"16,41-32 47-16,-41 32 43 0,43-34 11 0,-20 16-10 15,4 0-45-15,0-1-40 0,0 2-30 0,4-1-16 16,4-2-2-16,-4-1-2 0,4 1-4 0,-2 4-43 16,-2-1-66-16,-2 6-89 0,-2-1-126 0,-4 5-86 15,-7 4-79-15,-1 3-158 0,-1 0-150 0,-3 0 132 16</inkml:trace>
  <inkml:trace contextRef="#ctx0" brushRef="#br0" timeOffset="15466.3">3374 16387 4256 0,'33'0'0'0,"6"0"4"0,-2 0 43 16,9 0 63-16,-7-29 44 0,4 29 19 0,-10 0-41 15,2-21-63-15,-8 21-46 0,-2 0-26 0,-8 0-13 16,-3 0-57-16,-6-13-85 0,1 13-120 0,-3 0-146 16,-2 0-108-16,-4 0-162 0,4 0-267 0,-2 27 157 15</inkml:trace>
  <inkml:trace contextRef="#ctx0" brushRef="#br0" timeOffset="15623.31">3932 16534 3935 0,'45'-27'-50'15,"3"2"-56"-15,-3-1-19 0,-3 1-26 0,3-5-33 16,-6 6-88-16,-4-1-242 0,-2 3-318 0,9-6 82 16</inkml:trace>
  <inkml:trace contextRef="#ctx0" brushRef="#br0" timeOffset="16148.56">5362 15263 3306 0,'8'0'44'0,"1"0"48"0,-1 0 55 0,-4 0 59 15,2-20 3-15,-2 20-12 0,1 0-29 0,-5 0-34 16,2 0-33-16,-2 0-29 0,0 0-21 0,0 0-27 16,0 0-16-16,0 0-12 0,0 0-6 0,2 0-2 15,0 0-3-15,-2 0 5 0,0 0 2 0,0 0 1 16,2 0 4-16,0 23-29 0,-2-23-22 16,0 27-16-16,0-12-17 0,0 1 13 0,0 1 1 15,-23-2-16-15,23-2-3 0,-31-2-12 0,13-3 2 16,-7-2 19-16,-2-3 20 0,-2-3 29 0,2 0 19 15,-2 0 12-15,4 0 7 0,3-25-1 0,3 25 2 16,2-23 24-16,7 23 18 0,4-25 13 0,2 25 11 16,4-26-14-16,0 12-21 0,0 1-11 0,27 0-10 15,-27 0-12-15,35 2 0 0,-15 2-3 0,5 0-5 16,0 5-3-16,2 0-39 0,-2 1-56 0,-1 3-75 16,-1 0-85-16,-4 0-59 0,-3 0-65 0,-1 33-136 15,-5-33-224-15,-2 27 99 0</inkml:trace>
  <inkml:trace contextRef="#ctx0" brushRef="#br0" timeOffset="16782.4">5317 15774 3106 0,'6'-10'24'0,"2"0"31"16,2 1 50-16,-1 1 52 0,1 0 25 0,0-1-1 15,-3 4-32-15,-3 2-37 0,2 2-42 0,-2 1-26 16,-4-3-16-16,2 3-13 0,0 0-10 0,-2 0-3 16,2 0-9-16,-2 0-5 0,0 0 5 0,0 0 4 15,0 22 7-15,2-22 4 0,0 26-4 0,-2-9-1 16,0 3-4-16,0 3 2 0,0 3-2 0,0-1-1 16,0-3-26-16,-26 0-24 0,26-2-16 0,-27 0-21 15,27-4 8-15,-36-3-5 0,14-3-7 0,-1-3 2 16,-4-3-2-16,0-4 15 0,0 0 16 15,-2 0 23-15,5-25 20 0,-3 25 11 0,4-33 10 16,2 13-2-16,5-3 8 0,3 0 13 0,3 0 17 16,0-4 11-16,6 2 5 0,-1-1-1 0,5 1-7 15,0 1-11-15,0 3-10 0,0-1-13 0,23 0-13 16,-23 4-2-16,23 1-2 0,-23 2-11 0,19 4-38 16,-19 3-54-16,20-1-77 0,-20 4-80 0,0 3-62 15,13 2-47-15,-13 0-72 0,0 0-157 0,0 0 67 16,0 0 101-16</inkml:trace>
  <inkml:trace contextRef="#ctx0" brushRef="#br0" timeOffset="17106.5">4632 14954 2871 0,'0'-6'1'0,"0"-1"0"0,0 2 0 16,0 2 0-16,0-3 4 0,0 4 9 0,0 0 19 15,0 1 12-15,0 1 5 0,0 0-3 0,0 0-21 16,0 0-11-16,0 0-5 0,0 0-3 16,0 0 7-16,29 26 2 0,-10-26 8 0,6 23 20 15,0-6 24-15,8-1 23 0,2 2 12 0,2 3 8 16,6-4-10-16,-3 0-13 0,-1 0-9 0,-2 0-31 15,0-2-18-15,-1-3-15 0,-5 2-16 0,-5-3 1 16,-3-1-5-16,-6-1-15 0,-3-4-47 0,-6 1-16 16,-3 0-34-16,-3-1-40 0,-2 2-29 0,0-2-82 15,-25 3-112-15,25 0-225 0,-44 1-131 0,18-3 97 16</inkml:trace>
  <inkml:trace contextRef="#ctx0" brushRef="#br0" timeOffset="17394.73">4382 15622 3407 0,'0'0'-1'0,"29"-22"3"0,-29 22 24 15,27 0 44-15,-12-21 29 0,-1 21 15 0,-14 0-10 16,21 0-29-16,-13-15-3 0,4 15 9 0,1-13 13 15,-1 5 3-15,5-2-15 0,-3-1-10 16,5-2-16-16,-1 0-11 0,3-1-7 0,2-2-7 0,-3 2-2 16,5-1 2-16,-2 0-7 0,4 2-6 15,-4 1-10-15,-1-1-14 0,1 2 3 0,-2 3-30 16,-1-1-41-16,1 2-39 0,-2 0-69 0,-3 3-66 16,1 0-77-16,-3 2-83 0,-1 2-73 0,-7 0-137 15,4 0-151-15,-2 0 126 0</inkml:trace>
  <inkml:trace contextRef="#ctx0" brushRef="#br0" timeOffset="17660.06">4395 16161 3575 0,'0'0'3'0,"27"0"32"0,-27 0 47 15,18 0 52-15,-18-28 25 0,25 28-17 0,-25 0-41 16,23-24-36-16,-23 24-21 0,25-16 0 0,-13 16 1 16,4-18-2-16,3 7-9 0,2-2-10 0,-1 1-13 15,3-1-12-15,4-1 6 0,0-1-2 0,0-1 1 16,4 2 1-16,-8-2-8 0,3 3 3 0,3 1-8 16,-4 0-54-16,-2 3-70 0,0 3-101 0,-3 1-119 15,-1 4-63-15,-1 1-76 0,1 0-134 0,-4 26-154 16,-1-26 117-16</inkml:trace>
  <inkml:trace contextRef="#ctx0" brushRef="#br0" timeOffset="17915.84">4535 16940 3989 0,'21'0'8'0,"2"0"10"0,-1 0 52 0,-1-34 56 15,0 12 34-15,-3 2 14 0,-3 2-39 16,-1 18-52-16,-3-27-27 0,-11 27-9 0,14-22-2 0,-14 8-4 16,13 1-14-16,-9-1-13 0,0 1-12 15,4-1-8-15,-4-3 4 0,0 0-8 0,3-2-3 16,5-1-3-16,0 1-17 0,3-1-27 0,5-3-21 16,3 3-28-16,6 0-30 0,0 2-25 0,4 1-37 15,0 4-60-15,4 3-63 0,1 4-66 0,-5 3-113 16,-2 3-244-16,2 0-2 0,-4 0 122 0</inkml:trace>
  <inkml:trace contextRef="#ctx0" brushRef="#br0" timeOffset="32790.94">666 14077 3501 0,'0'3'43'0,"0"-3"59"0,0 0 69 0,0 0 73 16,22 0 28-16,-22 0 14 0,0-21 7 0,19 21 1 15,-19 0 0-15,0 0-7 0,0 0-35 16,12-12-55-16,-12 12-69 0,0 0-64 0,0 0-55 16,0 0-26-16,0 0-8 0,0 0-13 0,0 0 15 15,0 0 4-15,0 0 11 0,0 31 9 0,0-12 1 16,0 8-61-16,-22 3-47 0,22 7-76 0,-21 4-87 16,21 2-18-16,-23 4-32 0,23 2-5 0,-23 6-7 15,9-2-34-15,6-1-54 0,-5-1-46 0,-1 1-82 16,-1-3-193-16,3-9 5 0,2-8 130 0</inkml:trace>
  <inkml:trace contextRef="#ctx0" brushRef="#br0" timeOffset="33187.44">833 14036 3911 0,'27'-24'32'0,"-4"2"34"0,-7 3 44 16,3 2 44-16,-5 1-11 0,-5 3-18 0,-5 6-38 15,0 2-43-15,-4 3-23 0,0 0-16 0,0 2-8 16,0 0-4-16,0 0-7 0,0 0 2 0,0 0-1 16,0 0 2-16,0 0 2 0,-23 24-22 0,23-24-8 15,-23 21-2-15,23-21-1 0,-31 32 21 0,17-14-8 16,1-1-6-16,1 1-1 0,2 0-1 16,1 1 9-16,1-4 5 0,8 1 8 0,-6-3 1 15,6-3 8-15,0-1 6 0,0-2 0 0,0-2 13 16,0-4 23-16,0 2 20 0,0-3 18 0,0 0 17 15,0 0 7-15,41 0 14 0,-41 0 21 0,31 0 16 16,-8 0 15-16,-4 0 10 0,1 0 3 0,-20 0-11 16,25 0-40-16,-25 0-41 0,17 0-43 0,-17 0-35 15,0 0-14-15,0 0-10 0,0 0-7 0,0 0-8 16,0 0 16-16,0 0 6 0,0 0 10 0,0 0 11 16,0 27-6-16,0-27-4 0,0 37-44 0,-27-12-57 15,27 2-65-15,-27 0-61 0,27 2-26 0,-31 4-13 16,16 1-17-16,-1 2-34 0,1 0-72 0,-1 2-83 15,-3 0-83-15,5 1-211 0,1-8-14 16,3-4 152-16</inkml:trace>
  <inkml:trace contextRef="#ctx0" brushRef="#br0" timeOffset="33434.87">1246 13980 3851 0,'17'-20'54'0,"2"1"44"15,-7 3 39-15,-2 4 40 0,-6-1-31 0,5 2-41 16,-1 4-41-16,-8 4-43 0,0 3-27 16,0 0-6-16,0 0-3 0,0 0 4 0,0 0 2 15,0 23 5-15,0-23 4 0,-25 34-1 0,25-12 5 16,-18 6-3-16,18 4 0 0,-23 3-2 0,23 1-36 16,-27 1-22-16,19 2-23 0,-7 1-35 0,3-2-25 15,2 1-39-15,-3 2-42 0,3 1-32 0,-3-1-7 16,1 0-16-16,2-2-23 0,-3-5-17 0,7 2-65 15,-6-6-62-15,8-8-58 0,-1-7 47 0,3-6 127 16</inkml:trace>
  <inkml:trace contextRef="#ctx0" brushRef="#br0" timeOffset="33563.32">1116 14211 980 0,'0'-6'-3'0,"-18"2"6"16,18 0-6-16,-15 4-4 0,15 0 3 0,0 0-8 15,-16 0-20-15,16 0-48 0,-7 21-82 0,7-21-73 16,-8 0 24-16</inkml:trace>
  <inkml:trace contextRef="#ctx0" brushRef="#br0" timeOffset="33875.17">1110 14219 1709 0,'33'0'2'15,"-8"0"-2"-15,0 0 2 0,0 0-10 0,1 0-25 16,-3 0-52-16,0 0-97 0,-5-18-175 0,1 18-40 16,-7 0 55-16</inkml:trace>
  <inkml:trace contextRef="#ctx0" brushRef="#br0" timeOffset="34422.44">1443 14542 3693 0,'0'0'14'0,"14"0"60"0,-14-27 81 0,17 27 74 15,-17-22 41-15,14 22-13 0,-14-18-23 0,9 18 0 16,-9 0 26-16,8-16 24 0,-8 16-28 0,2 0-61 16,-2-9-80-16,0 9-74 0,0 0-32 0,0 0-19 15,0 0-6-15,0 0 0 0,0 0-3 0,0 0 0 16,0 0-4-16,0 0 10 0,0 25 4 0,0-25 9 15,0 36 5-15,0-10-7 0,-19 3 4 16,19 9 0-16,0 2 2 0,-18 5 4 0,18 0-6 16,0 0 4-16,-13 5-5 0,13-1 1 0,-10 0 0 15,10 2-2-15,-8 0 6 0,4-1-3 0,-1-1-1 16,1 2 2-16,2-2-4 0,2 0 3 0,0 1 2 16,0-4 6-16,0 1 6 0,0-5-4 0,29-2 6 15,-29-2-21-15,27-3-5 0,-10-4 31 0,1-3 0 16,5 0 14-16,0-6 3 0,4 1-23 0,-1-1 1 15,5-6 1-15,0-1 0 0,3-3-5 0,1-4-5 16,0-1-7-16,4-6 8 0,-2-1 0 16,3 0 0-16,-3 0 4 0,2 0-14 0,-2-29 4 0,0 29-5 15,-6-30 0-15,0 12-1 0,-4 0-3 16,4-3 9-16,-8 3-7 0,0-2-3 0,-3 4-54 16,1 2-56-16,-4-3-77 0,-3 6-92 0,-1-2-47 15,-5 0-47-15,-2 3-20 0,-2 1-44 0,0-6-56 16,-4 3-51-16,0-3-92 0,0 1-164 0,0 0 48 15,0-2 148-15</inkml:trace>
  <inkml:trace contextRef="#ctx0" brushRef="#br0" timeOffset="34727.42">2193 15339 3764 0,'-4'0'27'16,"4"0"37"-16,0 0 56 0,0 0 68 0,0 0 40 15,0 0 45-15,0 0 36 0,0 0 10 0,0 0 16 16,0 0-24-16,0 0-42 0,0 0-42 0,0 0-57 15,0 0-34-15,0 0-39 0,0 0-19 0,0 0-16 16,0 0-10-16,0 0-7 0,0 0-6 0,0 0-11 16,0 0-8-16,0 0-9 0,0 0-13 0,0 0-2 15,23 0-7-15,-23 0-1 0,0 0 2 0,0 0 2 16,14 0 1-16,-14 0 3 0,17 17 3 0,-1-17-3 16,-1 20-1-16,-1-7 2 0,5 4-3 0,-7 1 3 15,3 1 1-15,-7 1 1 0,0 3 1 0,-4-3 5 16,-4 3-6-16,0 2-3 0,0 0-43 15,0 2-58-15,-35 1-74 0,35 1-91 0,-35-2-75 16,10 3-54-16,1-1-24 0,-1-3 4 0,-2-1 18 16,-4-3-9-16,6-3-16 0,-2-1-40 0,0-2-38 15,5-3-110-15,3-2-128 0,0-5 128 0</inkml:trace>
  <inkml:trace contextRef="#ctx0" brushRef="#br0" timeOffset="36387.58">6604 15079 3779 0,'13'0'33'16,"-3"0"49"-16,1 0 62 0,-7 0 66 0,4 0 33 16,-2-20 20-16,-4 20 11 0,0 0-5 0,-2 0-16 15,0 0-36-15,0 0-53 0,0 0-60 0,0-9-41 16,0 9-42-16,0 0-13 0,0 0-11 16,0-5-11-16,0 5 4 0,0 0-8 0,-18 0 3 15,18 0 0-15,0 0-8 0,-27 0 5 0,27 0-1 0,-23 0 0 16,23 20 11-16,-21-20 0 0,21 21 8 15,-14-21-4-15,14 28-4 0,-6-13-35 0,6 1-24 16,0 0-8-16,0 2-7 0,0-2 20 0,0-2 17 16,31 0 12-16,-31-4 11 0,25-1 14 0,-25-2 1 15,35-5 4-15,-17-2 3 0,3 0 0 0,0 0 8 16,1 0-1-16,1-23 1 0,0 23 3 0,-3-24 7 16,1 24 55-16,0-32 16 0,-3 14 34 15,-3-2 18-15,-1 0-1 0,1-1 11 0,-5-1-5 16,1 3 9-16,-5 1-6 0,0 2 6 0,-2 2-11 0,0 4-28 15,-2 3-42-15,0 2-36 0,-2 2-25 16,0 2-18-16,0 1-7 0,0 0 74 0,0 0 66 16,0 30 40-16,0-30 27 0,0 44-59 0,2-13-45 15,0 1-17-15,1 7-25 0,-3 2-16 0,4 1-18 16,-4 1-15-16,2-2 0 0,-2 4 0 0,0 0 0 16,0-1 0-16,0 0 0 0,0 0 0 0,-23 0 0 15,23-1 0-15,0-1 0 0,-21-3 0 0,21-6 0 16,-14-2 0-16,14-4 0 0,-15-6 0 0,15-6 0 15,-8-4 0-15,8-5 0 0,-6-2 0 16,6-3 0-16,-6-1 0 0,6 0 0 0,-4 0 0 0,-1 0 0 16,-1 0 0-16,-8 0-42 0,-3 0-93 0,-3-22-101 15,-5 22-113-15,-4-16-109 0,-2 16-101 16,-2-29-57-16,2 9-32 0,2-2-17 0,2 0 14 16,2-3-40-16,2-3-209 0,7-3 16 0,3 2 181 15</inkml:trace>
  <inkml:trace contextRef="#ctx0" brushRef="#br0" timeOffset="36603.49">7227 14810 5155 0,'29'-16'30'0,"-7"1"101"0,-1-2 143 0,-7 2 123 15,5-8 52-15,-13 10-42 0,-2 4-106 0,-4 4-107 0,0 3-82 16,0 0-61-16,0 2-39 0,0-2-24 15,0 2-7-15,0 0-6 0,0 0-34 0,0 0-46 16,0 0-64-16,-31 35-98 0,31-35-105 0,-26 40-85 16,26-10-57-16,-31 3-16 0,16 2-19 0,3 6-59 15,-1 0-113-15,1 6-336 0,12-6 162 0</inkml:trace>
  <inkml:trace contextRef="#ctx0" brushRef="#br0" timeOffset="37370.85">7177 15754 4747 0,'12'-17'39'0,"3"2"58"15,-1-3 110-15,-3-2 126 0,3-2 61 0,-3 3 0 16,-5 2-43-16,-4 4-70 0,0 4-61 0,-2-1-49 15,0 3-69-15,0 2-56 0,0 0-45 0,0 3-15 16,0 2-1-16,0 0-4 0,-21 0 9 16,21 0-42-16,-27 30-76 0,11-30-105 0,-5 46-165 0,3-14-113 15,-5 7-49-15,4 4-28 0,5 5-25 16,1 6-48-16,5 1-246 0,8-1-101 0,0 0 189 16</inkml:trace>
  <inkml:trace contextRef="#ctx0" brushRef="#br0" timeOffset="42036.42">8190 14982 3161 0,'0'-12'17'0,"0"12"17"0,0-9 23 16,0 9 33-16,0 0 11 0,19 0 17 0,-19-4 7 16,0 4-2-16,0 0-7 0,0 0-11 0,0-3-19 15,0 3-18-15,0-2-22 0,0 2-17 0,0-1-17 16,0 1-11-16,0-1-2 0,0 1-4 0,0 0 3 16,0 0-1-16,0 0 2 0,0 0-2 0,0 0 1 15,0 0 1-15,-17 0-2 0,17 0 4 0,0 25-1 16,-12-25-1-16,12 18 0 0,-13-18-2 15,13 23 1-15,-10-12 2 0,6 3 1 0,0-1-1 16,2 2 4-16,-1 0-4 0,1-1 0 0,2 2 2 16,0-2-7-16,0 0 3 0,0 1 7 0,0-2-4 15,0 0 7-15,27-3-4 0,-27-3-2 0,23 0 0 16,-23-2 4-16,33-2-1 0,-10-2-1 0,2-1 5 16,-1 0 1-16,3 0 35 0,0 0 23 0,-4-21 17 15,0 21 8-15,-3-20-13 0,-3 20-27 0,-3-24-12 16,-1 24-1-16,-1-28-2 0,-2 12 4 0,1-2 22 15,-3 0 20-15,0-1 7 0,-1 1 21 0,-1-1-3 16,0-2-8-16,-4 4 14 0,0 0 21 0,-2 2 13 16,2 1 6-16,-2 3-1 0,0 2-26 15,0 0-22-15,0 4-25 0,0 2-23 0,0 1-24 16,0 1-18-16,0 1-11 0,0 0-23 0,0 0-5 16,0 0 0-16,0 0 3 0,0 0 12 0,0 34 20 15,0-14 19-15,0 4 18 0,0 7 38 0,0 5 32 16,0 7 12-16,0 3-5 0,-25 1-26 0,25 2-41 15,0 2-15-15,-16 0-11 0,16 1-2 0,-15-3-7 16,15-1-14-16,-20-1-1 0,9-2-6 0,-3-3-1 16,-1-3 0-16,1-5 1 0,-5-2-2 0,3-5 4 15,-3-4 2-15,1-1 0 0,-1-7 3 0,0-2-8 16,1-5-47-16,-1 0-60 0,-2-4-89 16,1-2-118-16,-3-2-134 0,2 0-100 0,-3 0-58 15,3-22-47-15,-2 22-11 0,-2-28-79 0,1 9-269 16,3-7 121-16,2 2 190 0</inkml:trace>
  <inkml:trace contextRef="#ctx0" brushRef="#br0" timeOffset="43324.64">7599 15262 2513 0,'-2'0'23'0,"2"0"12"0,0 0 22 15,-2 0 26-15,2 0 4 0,0 0 18 0,0 0 4 16,0-13-2-16,0 13-9 0,0 0-14 0,0 0-19 15,0 0-11-15,0 0-12 0,0 0-15 0,0 0-5 16,0 0-9-16,0 0-2 0,0 0 10 0,0 0 9 16,0 0 7-16,0 0 7 0,0 0-4 0,0 0-3 15,0 0-8-15,0 0-7 0,0 0-5 0,0 0-6 16,0 0 0-16,0 0 0 0,0 0-3 0,0 0 3 16,0 0 8-16,0 0-1 0,0 0 9 0,0 0 0 15,0 0-1-15,0 0 10 0,0 0 5 0,0 0 16 16,0 0 17-16,0 0 11 0,0 0 1 0,0 0-21 15,16 0-20-15,-16 0-22 0,21 0-9 16,-7 10 26-16,7-10 10 0,0 0 19 0,5 0 13 16,1 0-8-16,0 0 17 0,0 0 3 0,0 0 13 15,-4 0 17-15,-3 0-4 0,-1 0 18 0,-7 0 1 16,1 0-4-16,-3 0-11 0,-6 0-21 0,2 0-33 16,-6 0-32-16,3 0-15 0,-3 0-23 0,0 0 0 15,0 0-11-15,0 0-43 0,0 0-69 0,0 0-90 16,0 0-82-16,0 0-52 0,0 0-19 0,0 0 11 15,0 0-9-15,-25 0-32 0,25 0-49 0,-31 0-143 16,8 0-261-16,2 22 114 0,-8-22 137 0</inkml:trace>
  <inkml:trace contextRef="#ctx0" brushRef="#br0" timeOffset="46639.9">6414 14579 2248 0,'13'-3'38'16,"-13"0"24"-16,10 0 32 0,-10-1 35 0,0 3 3 15,10-4 17-15,-10 3 9 0,0 1 3 0,0 0-3 16,0 0-9-16,0 1-8 0,0-2-11 0,0 1-17 15,0 0-10-15,0 1-15 0,0 0-11 0,0 0-3 16,0 0-14-16,0 0-3 0,0 0-5 0,0 0 1 16,0 0-9-16,0 0-8 0,0 0-15 0,0 0-15 15,0 0-5-15,0 0-4 0,0 0 16 0,0 0 34 16,0 0 26-16,-27 0 7 0,27 26-12 0,-26-26-30 16,26 27-18-16,-36-12-5 0,12 5-3 15,1 0-1-15,0 4-8 0,-2 1 2 0,5 3-4 16,3 2-3-16,1 1 1 0,-1 4 0 0,3 1 9 15,7 4-1-15,1 0 4 0,4 2-11 0,2 4-3 16,0-3 8-16,0 6-7 0,0-1 13 0,39 1-4 16,-39 2-6-16,40 0 5 0,-18 0-27 0,5-4-29 15,0 3-55-15,-2 0-53 0,-2 0-49 0,-5-3-51 16,1 3-44-16,-7 0-16 0,-1-3 3 0,-11 3-6 16,0-4-32-16,0-2-231 0,0-5-115 0,0-4 89 15</inkml:trace>
  <inkml:trace contextRef="#ctx0" brushRef="#br0" timeOffset="47347.55">8283 14501 2591 0,'0'-10'19'0,"0"0"12"0,0 2 30 0,0 0 40 15,0 3 20-15,0-3 22 0,0 4 7 0,27 0-10 16,-27 2-17-16,0 2-17 0,0-3-18 0,14 1-18 16,-14 1-3-16,0 1-6 0,11 0-14 0,-11-2-15 15,8 2-14-15,-8 0-5 0,8 0 5 16,-2 0 27-16,3 23 15 0,1-23 10 0,2 32 11 0,3-10-2 15,-1 5-7-15,3 4 1 0,-3 1-8 16,3 3-1-16,-1-1 5 0,-1 2 9 0,-1 1 8 16,1 1-4-16,-3 0 22 0,-1 0 5 0,-1 2 5 15,0-1-3-15,-2 2-32 0,-1 0-13 0,-3 1 13 16,-2 2 19-16,0 1-3 0,-2-1 2 0,0 1-37 16,0 1-20-16,0 2 4 0,0 0-7 0,0 1-6 15,-29 0-10-15,29 4-16 0,0-1 3 0,-25 1-3 16,25 1 1-16,-25 0 0 0,25-3-9 0,-22 3 6 15,7-8-9-15,1-1-81 0,1-5-96 16,-1-3-96-16,-1-6-77 0,1-4 7 0,-1-1 2 0,-1-5-28 16,-1-5-53-16,-1 0-74 0,-3-7-157 0,-4-3-224 15,0-6 137-15</inkml:trace>
  <inkml:trace contextRef="#ctx0" brushRef="#br0" timeOffset="48210.95">8062 16678 1653 0,'33'24'-12'0,"-10"-3"-34"0,-7-3-63 0,-10-5-87 16,-4-6-153-16,-2 4-18 0,0-5 63 0</inkml:trace>
  <inkml:trace contextRef="#ctx0" brushRef="#br0" timeOffset="49258.41">7183 16030 3794 0,'11'22'32'0,"-1"-22"6"15,-2 0 9-15,-2 0 27 0,-1 0 1 0,-1 0 29 0,-4 0 25 16,0 0 12-16,0 0 2 0,0 0-3 15,0 0-8-15,0 0-29 0,0 0-28 0,0 0-31 16,0 0-32-16,0 0-9 0,0 0-13 0,0 0-3 16,0 0 9-16,0 0 1 0,0 0 46 0,0 25 57 15,0-25 26-15,-15 23 18 0,15-8-29 0,0 3-40 16,0 5-2-16,-12 4 16 0,12 2 10 0,-6-1-1 16,6 4-18-16,-7 0-25 0,3 4-24 0,0-1-7 15,-2 1-6-15,2 2-7 0,-2 1 5 0,-1-2-7 16,1 1-6-16,0-2-3 0,0 0 6 15,0-2-1-15,1-5 3 0,1-3 5 0,0-4-8 16,0-4-5-16,2-4-5 0,-2-4-14 0,2-4-51 16,2-3-58-16,-2 0-68 0,2-2-63 0,0-1-24 15,-2 0-6-15,2 0 4 0,0 0-10 0,0 0-29 16,0 0-46-16,0 0-71 0,0 0-66 0,0 0-105 16,0 0-134-16,-27-23 99 0,27 23 151 0</inkml:trace>
  <inkml:trace contextRef="#ctx0" brushRef="#br0" timeOffset="49614.5">6784 16705 2909 0,'-4'0'76'0,"4"0"63"0,0 0 68 16,-2 0 74-16,2 0-7 0,0 0-2 15,0 0-19-15,0 0-31 0,0 0-12 0,0 0 20 16,0 0 27-16,0 0 27 0,0 0 8 0,0 0-48 16,0 0-61-16,19-15-55 0,-19 15-64 0,0 0-35 15,0 0-16-15,0 0-16 0,0 0-12 0,0 0-4 16,0 0-7-16,0 0 3 0,0 0 4 0,0 0 9 15,0 0 8-15,0 25 3 0,0-25 8 0,0 27-10 16,29-9 9-16,-29 5-9 0,24 3-2 0,-24 2 3 16,34 1-2-16,-18-4 3 0,1 2 5 0,-1-3-3 15,-1-4 5-15,-3-3 7 0,2-5 8 0,-1-2 60 16,-1-5 19-16,-1-3 8 0,3-2-1 16,1 0-21-16,-1 0-17 0,5-29-2 0,-1 29-3 15,3-32-20-15,0 10 4 0,1 1-12 0,-1-3-5 16,2-1-16-16,-3 1-15 0,-1 2 3 0,2-2-3 15,-3 0-2-15,3 3-3 0,-5 0-2 0,-1 4-11 16,-1-1-41-16,1 4-62 0,-5 1-83 0,1 4-121 16,-5 4-137-16,0 0-82 0,-2 3-56 0,0 2-19 15,0 0 82-15,-4 0 24 0,0 24-13 0,0-24-125 16,0 37-149-16,0-11 121 0</inkml:trace>
  <inkml:trace contextRef="#ctx0" brushRef="#br0" timeOffset="50199.49">5860 17270 3862 0,'15'-18'47'16,"-5"0"27"-16,5-1 66 0,-5 1 78 0,4 0 52 15,-1 1 74-15,-3 3 59 0,0 2 17 0,-3 5-42 16,-3 0-66-16,-2 3-102 0,0 1-91 16,0 0-62-16,-2 2-42 0,0 1-26 0,0 0-8 15,0 0 6-15,0 0 15 0,0 0 37 0,0 33 24 16,0-11-1-16,0 3-6 0,0 6-33 0,-25 8-11 15,25 5 0-15,-18 3 0 0,18 2-4 0,-31 1-4 16,14 2 1-16,-4 1-1 0,1-1 5 0,-3 1-6 16,0-1-6-16,0-3 2 0,1-1-3 0,-1-4 7 15,4-6 1-15,3-4-3 0,3-7 0 0,3-6-3 16,6-3 12-16,0-7 3 0,4-5 5 0,0-5-5 16,0 2-8-16,33-3-3 0,-8 0-5 0,4 0 5 15,6 0-14-15,4 0-43 0,7 0-56 0,-1-26-78 16,5 26-102-16,-5-17-89 0,-1 17-60 15,-9-23-21-15,-4 9 7 0,-4-3-17 0,-7 0-53 16,-3 1-83-16,-7 0-213 0,-6-4-73 0,-4-1 168 16</inkml:trace>
  <inkml:trace contextRef="#ctx0" brushRef="#br0" timeOffset="50603.35">6447 17608 4433 0,'27'0'1'0,"-2"-23"8"0,-6 23 44 16,1-24 78-16,1 7 60 0,-11 17 38 0,-1-19 36 15,-3 19-25-15,-4 0-16 0,-2-12-24 16,0 12-73-16,0 0-52 0,2 0-45 0,-2 0-30 16,0 0-11-16,0 0-3 0,0 0-6 0,0 0 7 15,0 0 6-15,0 0 7 0,0 0 3 0,0 31 1 16,0-31-3-16,0 31-13 0,0-12 7 0,0 5 4 15,0 0-7-15,0 0 10 0,0 2-2 0,0 1-5 16,-25-1-7-16,25-2-56 0,-18 0-68 0,18-4-58 16,-27 2-38-16,10-5 10 0,-2-4 28 0,-1-2 31 15,-3-4 27-15,0-4 34 0,-1-3 27 0,-1 0 26 16,2 0 26-16,0-28 7 0,3 28 8 16,3-38 7-16,1 17 2 0,5-1-2 0,5-1 4 15,4 0 1-15,2-2 3 0,0 2 12 0,0 1 8 16,25-1-6-16,-25 3 1 0,33 0-4 0,-33 2-12 15,41 3-6-15,-16-1-1 0,-2 4-12 0,-3 2-17 16,1 1-24-16,2 4-55 0,-3 4-53 0,-1 0-66 16,-2 1-64-16,-1 0-44 0,-1 0-46 0,-3 26-58 15,-4-26-192-15,1 26-77 0,-3-26 108 0</inkml:trace>
  <inkml:trace contextRef="#ctx0" brushRef="#br0" timeOffset="51030.58">6749 17505 4393 0,'35'-13'21'0,"-6"-3"7"0,-2 2 56 15,-2-2 90-15,-4-1 68 0,-3 1 112 0,-3 4 35 16,-7 3-35-16,-2 4-68 0,-2 1-107 0,-2 0-86 16,0 4-61-16,-2-3-25 0,0 3-22 0,0 0-4 15,0 0 2-15,0 0 5 0,0 0 11 0,-22 0 3 16,22 28 2-16,-19-28-1 0,19 27-1 0,-27-9-4 15,13 0 0-15,-1 1 3 0,-1 3-5 16,1-3 6-16,1 2-2 0,1-1-2 0,3-1 8 0,2-1-11 16,2-3 8-16,-1-1 1 0,3-4-3 15,4 1 9-15,0-5 15 0,0 1 52 0,0-2 38 16,0-1 31-16,25 2 14 0,-25-1-15 0,29 2-10 16,-29 1-8-16,35-2-2 0,-16 0-11 0,-1-2-16 15,1 1-19-15,-5-1-26 0,1-1-25 0,-3 2-16 16,-1-4-8-16,-5 2-8 0,0-1-3 0,-6 0-3 15,4 0-3-15,-2-1 4 0,-2 2 11 0,0 2 3 16,0 4 3-16,0 0 0 0,0 4-11 0,0 4 5 16,0 0-2-16,-23 4 1 0,23 1 1 0,-22 3-26 15,22-2-37-15,-25 1-56 0,6 1-51 0,1 2-48 16,-3-1-56-16,0 1-78 0,-1-4-115 0,1-3-62 16,-4 1-11-16,4-3 27 0,1-5 17 15,1-4-50-15,1-5-106 0,-1-4-318 0,7 0 92 16,-1-37 180-16</inkml:trace>
  <inkml:trace contextRef="#ctx0" brushRef="#br0" timeOffset="51403.29">7194 17460 4792 0,'53'-20'25'16,"-5"-1"10"-16,-5 3 68 0,-6-1 124 0,-6 0 109 16,-4 1 82-16,-8 3 3 0,-2 5-81 0,-9 5-128 15,-4 1-94-15,0 1-77 0,-2 0-47 0,-2 3-17 16,0 0 4-16,0 0 8 0,0 0 9 15,0 20 10-15,-27-20-2 0,27 31-3 0,-27-10-4 16,27 2 0-16,-37 4 4 0,14 0 0 0,1 0 0 16,-3 3-3-16,0-3-22 0,0 0-13 0,3-2-4 15,-1-2 0-15,6-3 11 0,3-5 22 0,3-2 8 16,5-4 18-16,4-2 59 0,2-3 36 0,0-2 17 16,0-1 20-16,39 2-9 0,-12-2 13 0,4 2 34 15,9-2-30-15,-1-1-46 0,4 3-54 0,1-1-54 16,-5-2-6-16,-2 0 0 0,-6 2 0 0,-6-2 0 15,-8 0 0-15,-3 0 0 0,-4 1 0 0,-1-1 0 16,-9 1 0-16,6 4 0 0,-6 2 0 0,0 6 0 16,0 1 0-16,0 5 0 0,-29 7 0 0,29 2 0 15,-31 9 0-15,10-2 0 0,-6-1-97 16,-6 0-125-16,-2 4-146 0,-8-2-172 0,-3 1 2 16,-8-1-35-16,-1-2 24 0,-3 3 10 0,-2-5-128 15,0-2-78-15,-4-7-337 0,6-6 114 0,-4-8 222 16</inkml:trace>
  <inkml:trace contextRef="#ctx0" brushRef="#br0" timeOffset="52403.83">5385 16982 1914 0,'-6'0'46'0,"-1"-2"22"0,5 2 22 16,0 0 21-16,0-1-21 0,2 1 4 0,0 0 8 15,0 0 10-15,0 0 9 0,0 0 9 0,0 0 6 16,0 0 0-16,0 0-2 0,0 0-9 0,0 0-5 16,0 0-11-16,0 0-11 0,0 0-7 15,0 0-6-15,0 0-8 0,0 0-6 0,0 0-10 0,0 0-9 16,0 0-3-16,0 0-6 0,0 0 1 15,0 0-6-15,0 0 1 0,0 0-2 0,0 0-3 16,0 0-1-16,27 0 6 0,-27 0 9 0,35 21 12 16,-6-21 8-16,6 17-6 0,7-17-16 0,9 18-20 15,7-18-9-15,13 20-13 0,11-20-1 0,7 17 1 16,8-17-2-16,9 15 9 0,9-15 1 0,12 10 2 16,1-6 10-16,6-1 7 0,2-2 17 0,5-1 25 15,4 0 14-15,-7 0 12 0,-3 0 8 0,-9 0 17 16,-2 0 15-16,-11 0 6 0,-9 0-4 0,-9-21-14 15,-15 21-22-15,-1 0-11 0,-13-18 5 16,-6 18 14-16,-12-11 14 0,-11 11-2 0,-8-12-11 16,-9 12-45-16,-7-6-33 0,-5 6-20 0,-4 0-17 15,-4 0 2-15,0-4-2 0,0 4-1 0,0 0 2 16,0-2-6-16,0 1 5 0,0 0 6 0,0 1-1 16,0-1 11-16,0 1-8 0,0 0-5 0,0-1-7 15,0 1-6-15,0 0-2 0,0 0 6 0,-14 0 7 16,14 0 12-16,0 33 12 0,-11-14-3 0,11 6 5 15,-14 4-10-15,8 5-2 0,-2 3-3 16,-1 4 1-16,1 4-2 0,-2 0-2 0,1 4-3 16,-1 3 0-16,2 2-2 0,-3 1 3 0,3 5 0 15,-4 1-2-15,-3 6 12 0,1-1-5 0,-3 2-33 16,1 2-98-16,-7-1-123 0,2-1-143 0,-6-2-107 16,1-7-24-16,-1-6 7 0,-4-4-4 0,0-8-17 15,-4-4-56-15,-1-10-220 0,-1-7-86 0,2-9 161 16</inkml:trace>
  <inkml:trace contextRef="#ctx0" brushRef="#br0" timeOffset="53158.41">5203 16912 3608 0,'0'-10'63'0,"23"2"33"0,-23 0 60 0,20-1 62 15,-20 4 13-15,25-4 38 0,-25 5 21 0,15 2 10 16,-15 0-24-16,10 1-30 0,-10 1-47 0,0 0-52 16,6 0-49-16,-6 0-14 0,0 0 106 0,2 0 46 15,2 39 17-15,0-15-1 0,3 6-113 0,-1 5-20 16,0 7 22-16,0 7 22 0,3 5 7 0,-5 0-44 15,-2 3-42-15,0 2-47 0,-2 3-37 0,0 2 0 16,0 3 0-16,0-1 0 0,-29 1 0 16,29 1 0-16,-27-1 0 0,27-5 0 0,-35 3 0 15,14-3 0-15,3-1 0 0,-3-7 0 0,4-3 0 16,-1-4 0-16,1-8 0 0,3-1 0 0,1-10 0 16,5-6 0-16,0-5 0 0,4-5 0 0,2-4 0 15,0-4 0-15,0-1 0 0,2-2 0 0,0-1 0 16,0 0 0-16,0 0 0 0,0 0 0 0,0 0 0 15,0 0 0-15,0 0 0 0,0 0 0 0,0 0 0 16,0 0 0-16,0 0 0 0,0-15 0 0,0 15 0 16,26 0 0-16,-26-11 0 0,33 11 0 15,-4 0 0-15,2-13 0 0,9 13 0 0,3-6 0 0,9 6 0 16,8-4 0-16,12 2 0 0,7 2 0 0,12 0 0 16,10 0 0-16,13 0 0 0,12 0 0 15,12 0 0-15,13 0 0 0,6 22 0 0,13-22 0 16,1 0 0-16,-1 20 0 0,-3-20 0 0,-6 14 0 15,-8-14 0-15,-14 0 0 0,-15 12 0 0,-17-12 0 16,-18 0 0-16,-14 0 0 0,-20 0 0 0,-11 0 0 16,-15 0 0-16,-13 0 0 0,-7 0 0 0,-3 0 0 15,-6 0 0-15,0 0 0 0,0 0 0 0,0 0 0 16,0 0 0-16,0 0 0 0,0 0 0 0,0 0-44 16,-21-14-120-16,21 14-144 0,-16 0-220 0,16 0-245 15,-25 0-74-15,10-11-124 0,-5 11-110 16,-3-8-151-16,2 1 195 0</inkml:trace>
  <inkml:trace contextRef="#ctx0" brushRef="#br0" timeOffset="55498.48">8343 14113 1687 0,'0'0'51'0,"0"-2"40"16,0 2 20-16,0-2 27 0,0 2-22 0,0-1-7 15,0-1 16-15,0 1 0 0,0-1-2 0,0 2 3 16,0-1-8-16,0 1 12 0,0 0 3 0,0 0 2 15,0 0-3-15,0 0-11 0,0 0-7 16,0 0-13-16,0 0-4 0,0 0-11 0,0 0-12 16,0 0-11-16,0 0-20 0,0 0-7 0,0 0-8 15,0 0-6-15,0 0-3 0,0 0-9 0,0 0-7 16,25 0-7-16,-25 0 2 0,0-19-2 0,25 19 1 16,-25 0 3-16,28-24-2 0,-9 24 0 0,0-12 1 15,3 12 0-15,3 0-2 0,0-13 1 0,0 13-1 16,0 0 0-16,1 0 4 0,-1 0 0 0,-2 0 4 15,-2 0 1-15,-5 0 2 0,1 0-8 16,-5 0-2-16,-4 0-1 0,-1 23-2 0,-3-23 6 0,0 20 0 16,-2-20 1-16,-2 29-3 0,0-11 0 0,0 1 4 15,-25 3-5-15,25 0 2 0,-31 0 0 16,8-1-2-16,1 2 5 0,-3-2-3 0,-2-1-4 16,2-2-23-16,0-4-9 0,3-1-4 0,1-4-4 15,4 0 22-15,5-5 8 0,0 0 4 0,8-3 13 16,-1 1-2-16,5-2 13 0,0 2 9 0,0-2-3 15,0 3 3-15,29 0-11 0,-29 2-1 0,50 0 9 16,-17 2 9-16,10-2-2 0,7 4-4 0,-2-1-13 16,-1 2-12-16,1-4 2 0,-5 2-3 0,-2-3-33 15,-8 2-44-15,-2-2-68 0,-10-1-88 16,0 1-76-16,-7-1-110 0,-5 0-168 0,-3-2-240 16,-2-1 112-16</inkml:trace>
  <inkml:trace contextRef="#ctx0" brushRef="#br0" timeOffset="57379.32">8054 17401 3181 0,'4'-6'84'0,"2"-1"42"0,0 0 60 0,-2 2 66 15,2-1-36-15,-1 0 7 0,-1 2-25 0,-2 0-32 16,-2 0-30-16,2 4-27 0,-2-1-36 0,0-1-33 16,0 2-22-16,0-1-21 0,0 1-4 0,0 0-1 15,0 0 10-15,0 0-5 0,-31 0 0 16,31 0 1-16,-33 0-10 0,14 0-6 0,-6 0-15 0,0 0-6 15,3 22-5-15,1-22 4 0,2 16 17 16,3-16 6-16,4 15 11 0,-3-15 6 0,9 14 0 16,-2-14-1-16,3 12-5 0,3-12 3 0,0 8 11 15,2-8 22-15,-2 5 19 0,2-5 26 0,0 1 3 16,0 0 8-16,0 2 46 0,0 1 14 0,0 1 25 16,0 0 9-16,0 4-34 0,0 0-11 0,0 5-22 15,0 0-27-15,0 4-20 0,0 2-21 0,0 0-16 16,0 5-7-16,0-1-6 0,0 2-12 0,0 4 1 15,0-1 0-15,0 3-8 0,-18 1 14 16,18 2-6-16,0 5-5 0,-19-4-39 0,19 2-79 0,-19 1-91 16,7-1-90-16,0 0-45 0,-3-1-2 15,-1-5 21-15,1-4 4 0,-1 1-26 0,-5-7-35 16,0-4-36-16,-4-7-26 0,3-6-60 0,-1-5-180 16,-2 0 39-16,-2-32 115 0</inkml:trace>
  <inkml:trace contextRef="#ctx0" brushRef="#br0" timeOffset="57567.53">7419 17935 3272 0,'0'-12'57'0,"35"0"27"16,-35 0 39-16,37 1 54 0,-18-1-23 0,-3 2 7 16,-16 2-8-16,29 0-30 0,-16 2-10 0,1 2-7 15,1 0 0-15,-1-1-4 0,3 1-1 16,1 0-6-16,-1 1-19 0,1 1-11 0,3 0-21 16,-2-1-22-16,3 3-12 0,-1-3-6 0,2 1-1 15,0 2 3-15,-3-3-16 0,1 2-47 0,-2 0-54 16,-3-2-51-16,-1 2-53 0,1-1-38 0,-4 0-51 15,-1-2-69-15,-3-1-49 0,-2-2-77 0,-4 0-168 16,-2-6-90-16,0 0 119 0</inkml:trace>
  <inkml:trace contextRef="#ctx0" brushRef="#br0" timeOffset="57991.69">7954 17616 3313 0,'25'0'53'0,"-25"0"19"15,31 19 35-15,-16-19 58 0,-1 0 0 0,1 0 29 16,-5 0 3-16,-10 0-24 0,16 0-30 15,-16 0-42-15,9 0-31 0,-9 0-36 0,0 0-25 16,0-17-7-16,0 17-12 0,0 0 6 0,0 0-1 16,0 0 3-16,0 0 11 0,0 0-12 0,-29 0 6 15,29 26-2-15,-17-26-2 0,17 19 0 0,-23-19-3 16,23 19 5-16,-20-19-7 0,5 19-1 0,5-19-9 16,0 19-12-16,-1-10-5 0,5-1 7 0,0-1 6 15,2-1 9-15,2-1 10 0,2-1 1 0,0 1 5 16,0-1-4-16,0 1-2 0,31-1 2 0,-31 0-1 15,29-1 4-15,-29 0-4 0,41-2 1 16,-20-1 0-16,1 0-1 0,-3 0 5 0,0 0 2 0,-1 0-3 16,-1 0 4-16,-5-20 15 0,1 20 6 0,-3 0 20 15,-4-18 17-15,0 18 13 0,-2-13 6 16,-2 13-6-16,-2 0-16 0,0-13-20 0,0 13-22 16,0 0-11-16,0 0-2 0,0 0-8 0,0 0 0 15,0 0-4-15,0 0-7 0,0 0 0 0,0 0 6 16,0 0 7-16,0 0 4 0,0 22-1 0,0-22-1 15,0 27-3-15,0-8-2 0,0 5 1 0,0 0 0 16,-18 3-23-16,18-1-54 0,0 0-52 0,0 3-48 16,0 2-38-16,0-1-11 0,-13-2-29 0,13 3-67 15,0-4-45-15,-12 0-53 0,6 0-66 0,0-6-157 16,-1-7-55-16,1-6 119 0</inkml:trace>
  <inkml:trace contextRef="#ctx0" brushRef="#br0" timeOffset="58415.52">8178 17995 3544 0,'20'-21'71'0,"1"2"25"0,0 1 34 0,3-3 61 16,-3 0-16-16,2-4 10 0,-7 5 9 0,-1 1-9 16,-3 4 3-16,-4 2 15 0,1 2 4 0,-5 1-28 15,-2 4-50-15,-2 0-49 0,2 1-60 0,-2 4-28 16,0 1-10-16,0 0-4 0,0 0 14 0,0 0 4 16,0 0 4-16,-23 0 0 0,23 27 0 0,0-27-4 15,-27 20-9-15,27-20 13 0,-16 27-5 0,16-10 1 16,-13 0 7-16,13 1-3 0,-8 3 4 15,8-1 4-15,0-3-9 0,0 0-3 0,0-3-9 16,0 2-25-16,0-3-12 0,0-2-16 0,0-1-11 16,0 1-1-16,0-2 9 0,0 0 11 0,0-3 13 15,21 0 30-15,-21-2 7 0,0-2 0 0,0-2-2 16,0 0-8-16,0 0-8 0,14 0-1 0,-14-24 0 16,9 24 4-16,-5-21 4 0,0 21 5 0,-2-28 4 15,2 12 3-15,-2-2 3 0,-2-1 4 0,0 0 1 16,0-1 0-16,0-1-1 0,0 1-2 0,2 0 2 15,0 4 1-15,2-2 1 0,1 2-3 16,1 3 1-16,0-1 5 0,2 5-3 0,3 0-1 0,-3 4 3 16,0 0-11-16,4 4 0 0,-1 1-1 15,-1 0-4-15,3 0 5 0,-1 0 2 0,0 35 9 16,-1-35-6-16,1 43-12 0,-6-13-42 0,3-2-52 16,-7 7-58-16,0 1-55 0,-2 1-40 0,0 6-49 15,0-4-25-15,0 2-16 0,-29 2-8 0,29 1-48 16,-27-5-181-16,27-2-67 0,-27-8 93 0</inkml:trace>
  <inkml:trace contextRef="#ctx0" brushRef="#br0" timeOffset="59258.69">8651 17803 3718 0,'39'-27'-3'15,"-4"2"2"-15,0 1 1 0,-6 2 0 0,-4-4 11 16,-6 8 23-16,-7 4 1 0,-1 4-2 0,-5 4-10 15,-2 1-29-15,-4 4 1 0,0 1-3 0,0 0 2 16,0 0 7-16,-25 0-2 0,25 30 4 0,-31-30 3 16,10 29-5-16,-1-10-2 0,-5-3 2 0,4 5-9 15,0-2 6-15,3 1 6 0,1-1-6 0,0 1 3 16,1 2 0-16,1-1-2 0,5 3 0 0,-1-1 6 16,1-3-6-16,4 2-4 0,0-2 10 0,5 1-2 15,3-2 10-15,0 0 12 0,0-2 6 0,0-3 11 16,38 2 1-16,-38-5 5 0,45-1 4 15,-16-4-1-15,4-6 10 0,2 0-2 0,0 0-9 16,3-24 7-16,-1 24 2 0,-2-32-10 0,0 11 7 16,-4-2-12-16,0-6-14 0,-4 1 12 0,2-3 0 15,-4-3 9-15,-2-2 7 0,-5-1-6 0,-1-3-21 16,-5-1-9-16,-2 0-16 0,-3-1-5 0,-1 1 27 16,-6 1 17-16,0 0 13 0,0 2 18 0,0 2-4 15,0 2 9-15,0 3 30 0,0 5 15 0,0 4 8 16,0 4-29-16,0 5-53 0,-17 5-43 0,17 1-34 15,0 7-1-15,0 0 13 0,0 0 13 0,0 29 4 16,-10-29-4-16,10 49 0 0,-10-16-4 16,10 7 4-16,-9 9-4 0,9-1 0 0,-6 6 4 0,6 0-5 15,0 4 9-15,-2 2 5 0,0-1-9 16,0 3 4-16,-2 1-44 0,-2-1-52 0,-3 0-45 16,-1 0-55-16,0-6-1 0,-1-6 2 0,1-2 2 15,2-8 17-15,-3-9 13 0,5-8 27 0,0-6 33 16,4-8-6-16,2-7-23 0,0-2-43 0,0 0-24 15,0-30 21-15,27 30 45 0,-27-43 47 0,0 15 39 16,27-4 21-16,-27-2 11 0,0-1 7 0,0-1 1 16,0 1 3-16,0 1 9 0,0 5-3 0,0 1 9 15,0 1 25-15,0 5 26 0,-27 4 34 16,27 4 32-16,0 2 12 0,-21 2-1 0,21 1-5 16,0 3-12-16,-14 4-9 0,14-1-13 0,0 0 2 15,0 3-6-15,0 0-1 0,0 0 3 0,0 0 2 16,0 0 12-16,0 0-10 0,0 0-26 0,18 0-29 15,-18 0-38-15,19 0-12 0,-7 0 2 0,5 0 8 16,1 0 15-16,5 0 4 0,2 0 16 0,-2 0 5 16,1 0 12-16,1 0 19 0,-2-17-2 0,2 17 10 15,-5 0 3-15,5-17 10 0,-4 17 20 0,2-12 16 16,-5 12 16-16,-1-8 6 0,-1 8 9 0,-1-8-22 16,-5 5-21-16,1 1-34 0,-7-1-36 0,0 2-15 15,0 0-26-15,-4 0-11 0,0 1-10 0,0 0-5 16,0 0-2-16,0 0-6 0,0 0 1 0,0 0 1 15,0 0 9-15,0 0 8 0,0 26 3 16,-25-26-2-16,25 30 2 0,-18-13 0 0,18 5-6 16,-21 4-46-16,21 1-82 0,-19 1-86 0,19 3-119 15,-16-2-56-15,16 1-18 0,-15 1 4 0,7-1 27 16,0-5-8-16,-1 0-36 0,1-7-50 0,-4-2-65 16,3-4-228-16,-1-9-13 0,0-3 134 0</inkml:trace>
  <inkml:trace contextRef="#ctx0" brushRef="#br0" timeOffset="59398.69">9410 17638 4126 0,'20'-22'6'0,"3"0"4"15,-7 4 14-15,-1 2 9 0,-1-6-5 0,-3 10-1 16,-5 3-14-16,-4 4-21 0,0 2-72 0,-2 2-63 16,0 1-73-16,0 0-91 0,0 0-48 0,0 23-122 15,0-23-300-15,0 31 26 0,-23-13 121 0</inkml:trace>
  <inkml:trace contextRef="#ctx0" brushRef="#br0" timeOffset="59758.99">9666 17885 4179 0,'25'0'15'0,"-3"-29"58"0,1 29 83 0,-4-20 89 15,1 20 79-15,-5-28 25 0,-5 28-23 0,1 0-50 16,-9-17-70-16,2 17-70 0,-4 0-51 0,2 0-49 15,-2-9-25-15,0 9-18 0,0 0-18 0,0 0 14 16,0 0-2-16,0 0 9 0,0 26 10 0,0-26-1 16,-23 32-2-16,23-9 1 0,0 2 2 0,-21 3-48 15,21 6-71-15,-18-1-97 0,7 3-97 0,-3 3-26 16,0-5 22-16,-5 1 47 0,0-1 54 0,-3-3 31 16,-3-6 20-16,0-5 14 0,0-5 14 0,0-8 16 15,-2-5 27-15,5-2 30 0,1 0 22 16,7-30 29-16,-1 30 7 0,5-43 5 0,4 15 21 15,6-2 32-15,0-1 23 0,0 4 28 0,0-4 0 16,35 3-27-16,-35 2-15 0,35 0-24 0,-14 3-19 16,3 4-12-16,1 1-7 0,0 0-4 0,4 5 2 15,-6 1-22-15,1 2-43 0,-1 3-68 0,-2 6-82 16,-3 1-76-16,-1 0-64 0,-3 0-56 0,-1 0-109 16,-3 27-230-16,1-27 88 0,-5 21 120 0</inkml:trace>
  <inkml:trace contextRef="#ctx0" brushRef="#br0" timeOffset="60156.11">9860 17883 4071 0,'27'-21'32'0,"2"9"25"0,0-1 56 16,-4 2 82-16,6-5 28 0,-6 1 57 0,-5 7 25 16,-3 1-13-16,-5 0-25 0,-2 4-71 0,-1 0-77 15,-5-1-74-15,-4 3-45 0,4 1-18 0,-4-1-14 16,0 1 6-16,0 0 13 0,0 0 18 0,0 25 3 15,0-25 0-15,0 32-8 0,0-9-3 0,0 6 10 16,0-1-7-16,0 5 10 0,0 2-2 0,0 3-7 16,0 2 11-16,-17 1-22 0,17 0-28 0,0-5-32 15,0 5-10-15,0-7-11 0,-10-5 4 0,10-7 25 16,0-4 8-16,-6-7 34 0,6-4 24 0,-4-4 15 16,4-3 5-16,0 0-20 0,0 0-4 15,0-24-9-15,0 24-7 0,0-38 7 0,0 10-1 0,0-1 5 16,0-7 4-16,25-2 4 0,-25 3 9 15,16-1-7-15,-16 1 4 0,25 2-4 0,-9-1-4 16,-1 4 8-16,2 5 0 0,3 0 7 0,3 2-7 16,4 5-1-16,-2 5 1 0,6 4-4 0,-2 4-1 15,6 5-4-15,0 0-9 0,-2 24 0 0,-2 0 14 16,-6 0-18-16,0 7-106 0,-9 9-81 0,-4 7-101 16,-9 4-68-16,-3 4 9 0,0 3-42 0,-46-2-61 15,13 5-108-15,-10-3-352 0,-3-7 94 16,-12-4 150-16</inkml:trace>
  <inkml:trace contextRef="#ctx0" brushRef="#br0" timeOffset="61270.46">8037 16931 1995 0,'0'-6'57'0,"0"1"36"0,0 3 20 16,0 2 25-16,0-1-34 0,0-1-9 0,0 2 3 16,0 0-5-16,0 0-1 0,0 0-10 0,0 0-8 15,0 0-5-15,0 0-3 0,0 0 3 0,0 0 4 16,0 0 3-16,0 0 3 0,0 0 3 0,0 0 0 16,0 0 5-16,0 0-4 0,0 0 1 0,0 0 5 15,0 0-1-15,0 0 3 0,0 0-8 0,0 0-15 16,0 0-19-16,0 0-21 0,19 0-16 0,-19 0-3 15,24 0 3-15,-5 0 8 0,6 0 11 16,4 0-1-16,4 0-10 0,6 18-3 0,9-18-11 16,12 0-7-16,8 19 2 0,10-19-4 0,11 13 16 15,6-13 13-15,9 18 9 0,9-10 9 0,3-1-10 16,8 3-5-16,4 0-8 0,7-1-8 0,5 0 7 16,7 0 11-16,-2 1 18 0,-1-1 10 0,1-1-4 15,-4-2-10-15,-3 0-7 0,-3-2 1 0,-5-1 1 16,-12-3 12-16,1 0 5 0,-3 0 16 0,-6 0 19 15,-11 0 3-15,-8 0 1 0,-15-21-7 16,-9 21 6-16,-12 0 4 0,-11 0 19 0,-9-18-15 0,-14 18-29 16,-7 0-29-16,-6 0-33 0,-1-10-12 0,-5 10 1 15,-2 0 0-15,0 0 7 0,0 0 7 16,0-5 0-16,0 5 1 0,0-2-4 0,0 0 2 16,0 2 3-16,0-2 7 0,0 2 0 0,0 0-12 15,-17 0 3-15,17 0 3 0,0 0 22 0,0 0 5 16,-14 0-7-16,14 25-6 0,-15-25-24 0,9 27 7 15,-2-6-6-15,-3 3 6 0,1 6 7 0,0 5 8 16,-1 7 16-16,-3 4 1 0,-3 7-5 0,-1 4-11 16,-3 7-9-16,0 1-5 0,-1 3-1 0,-3 5 8 15,0 0 1-15,-2 3-3 0,0 2-1 0,-2 7 9 16,-2 0 49-16,-2 4 21 0,0-2 7 16,-2-2-14-16,-2-1-51 0,0-8-25 0,1-8-5 15,1-10-5-15,2-9 0 0,6-11 3 0,3-7-3 16,-1-8 1-16,8-7 1 0,5-5 4 0,2-5 47 15,5-4 36-15,1-2 35 0,2 0 29 0,2 0-49 16,0 0-37-16,0 0-40 0,0 0-34 0,0 0 0 16,0 0 0-16,0-18 0 0,0 18 0 0,0 0 0 15,-4-19 0-15,0 19 0 0,-6-17 0 0,-7 17 0 16,-6-18 0-16,-12 10 0 0,-8 1 0 0,-13-2 0 16,-16 1 0-16,-11-1 0 0,-16-1 0 0,-17 1-12 15,-18-3-21-15,-15 1-24 0,-15-4-32 16,-7 2-26-16,-11-5-15 0,-4 2-6 0,-6-1-2 0,6-1 3 15,4 0 5-15,12 4 6 0,11-3 15 0,21 3 27 16,11 1 31-16,22 0 22 0,18 1 14 16,21 3 15-16,16 0 6 0,15 2 2 0,15-1 6 15,3-1-12-15,13 0-8 0,2 2-6 0,2-3-60 16,0-1-96-16,0-1-124 0,0-2-144 0,29 0-69 16,-29-3-36-16,0-1-78 0,27-1-73 0,-27-2-340 15,18-3 33-15,-18-1 205 0</inkml:trace>
  <inkml:trace contextRef="#ctx0" brushRef="#br0" timeOffset="71543.64">26015 13011 4019 0,'0'0'36'0,"35"-16"18"0,-35 16 42 0,23-18 38 16,-23 18 5-16,26-18 18 0,-26 10-21 0,15 8-21 16,-15-5-32-16,0 5-30 0,0-3-21 0,0 3-28 15,0 0-10-15,0 0 0 0,0 0-5 16,0 0 13-16,0 37-1 0,-31-13-3 0,31 2-18 16,-23 8-39-16,23 9-51 0,-31 3-51 0,31 8-45 0,-14 4-52 15,14 1-62-15,0 4-78 0,-15 3-76 16,15 0-115-16,0-2-216 0,-8-6 106 0,8-3 140 15</inkml:trace>
  <inkml:trace contextRef="#ctx0" brushRef="#br0" timeOffset="71922.45">26397 13256 3483 0,'23'-17'4'0,"-2"3"3"16,1 0 20-16,-3 6 35 0,-1-4 30 0,-5 5 9 16,-3 3-15-16,-6 3-43 0,0 1-29 0,-4 0-12 15,0 0 9-15,0 23 13 0,0-23-2 0,0 30 1 16,0-9-12-16,0 3-9 0,0 4 0 0,0-1-1 16,-22 3-4-16,22-2 5 0,0 2-6 0,-23-2 5 15,23 0 1-15,-12 1-34 0,12-4-32 0,-19-1-40 16,19 0-35-16,-14-2-14 0,5-4-8 0,1-3 6 15,4-3 11-15,-2-4 28 0,-7-2 22 16,9-3 3-16,-6-3 8 0,2 0-2 0,-1 0 14 0,-1-35 28 16,-2 35 17-16,1-40 25 0,-1 14 0 15,4 1 13-15,1-3 20 0,3-1 20 0,0 0 29 16,4 1 3-16,0 1-4 0,0-2-22 0,0 4-17 16,31-1-22-16,-31 4-10 0,27 1-5 0,-27 3-4 15,23 1-5-15,-23 4-33 0,27 3-54 0,-13 3-78 16,-2 5-103-16,-1 2-164 0,1 0-202 0,-2 0 77 15,-1 0 111-15</inkml:trace>
  <inkml:trace contextRef="#ctx0" brushRef="#br0" timeOffset="72330.16">26860 13165 3580 0,'25'0'0'16,"-2"-26"0"-16,-1 26 18 0,1 0 61 0,0-21 52 16,-4 21 34-16,-3 0 13 0,-1 0-45 0,-7 0-39 15,2 0-25-15,-6 0-31 0,5 0-17 0,-5 0-18 16,0 0-4-16,-2 0 1 0,2 0 6 0,-4 0 4 16,0 32-9-16,0-14 5 0,0 4-12 0,0 2 6 15,0 5 8-15,0 1-11 0,0 3 11 16,-23 2-9-16,23-1-7 0,-22 0-20 0,22 2-31 0,-31-2-21 15,16-2-23-15,-1 0-18 0,-3-6 7 16,0-2-3-16,3-3 4 0,1-8 26 0,-3-1 18 16,5-5 29-16,-1-3 22 0,-3-4 11 0,7 0 3 15,-2 0 0-15,-3-30-2 0,3 30 6 0,1-33 4 16,3 10 5-16,4 0 20 0,-6-2 10 0,10-1 3 16,0 1 2-16,0-2-2 0,0 1-2 0,0 1-3 15,29 0-5-15,-29 0-13 0,26 2-7 0,-26 0-10 16,31 3 0-16,-31 3-7 0,36 1-31 0,-18 3-37 15,-1 3-55-15,1 3-68 0,-3 4-55 0,1 1-49 16,-1 2-61-16,-3 0-118 0,-1 0-198 0,1 22 75 16,-4-22 113-16</inkml:trace>
  <inkml:trace contextRef="#ctx0" brushRef="#br0" timeOffset="74864.37">27838 12664 2669 0,'14'0'42'15,"-14"0"28"-15,13 0 24 0,-13 0 35 0,10 0-11 16,-6 0 5-16,0 0 3 0,-4 0-4 0,0 0-4 16,0-16-4-16,5 16 0 0,-5 0-7 15,0 0-19-15,0 0-17 0,0-10-15 0,0 10-18 0,0 0-1 16,0 0-4-16,0-5-2 0,0 5 1 0,0 0 0 15,0 0 0-15,0 0-14 0,0 0-4 16,0 0-8-16,0 0-10 0,0 0 0 0,0 0-7 16,0 0-1-16,0 0 5 0,0 0 0 0,0 0 4 15,0 27 2-15,-31-27-2 0,31 27 2 0,-27-9 8 16,8 4-1-16,-2 1-4 0,-1 0 7 0,3 2-11 16,0 1-3-16,5-2 5 0,-7 2-6 0,3 0 3 15,-1 0-5-15,-2-1-16 0,7 3-11 0,-1 1-2 16,-5-1-1-16,5 0-1 0,3 4 1 0,2 2-6 15,5 2-7-15,5 3 2 0,0 2-7 0,0 0-7 16,0 4-3-16,36 0-19 0,-36 0-13 16,31-2-34-16,-31-5-29 0,33 0-20 0,-33-7-22 15,22-2-19-15,-22-4-44 0,23-5-91 0,-23-3-154 16,17-5-86-16,-9-5 91 0</inkml:trace>
  <inkml:trace contextRef="#ctx0" brushRef="#br0" timeOffset="75330.94">28162 12718 3155 0,'5'-4'43'0,"-5"2"12"0,0 2 16 15,4-1 12-15,-4 1-17 0,4 0 19 0,-4 0 16 16,0 0 16-16,0 0 9 0,0 0 5 0,0 0-7 16,0 0-9-16,0 0-22 0,0 0-24 0,0 0-14 15,0 0-20-15,0 0-12 0,0 0-5 0,0 0-8 16,0 0 13-16,0 0 16 0,0 0 1 0,0 0-1 16,-17 0-15-16,17 0-15 0,0 19-8 0,-22-19-2 15,22 18 2-15,-19-18-3 0,7 24 5 16,1-11 1-16,3 5-9 0,-7 0 10 0,7 1-7 15,-2 3-3-15,-3 0 9 0,1 5-7 0,6-1-1 16,-7 2 2-16,5 3 3 0,-2 1 0 0,-3-2 8 16,7 3-5-16,-2 1 2 0,0 3-4 0,2-1 2 15,-3 2-1-15,5-3-4 0,-4-3 3 0,4 2-8 16,4-2-5-16,0-5-3 0,-2-5-1 0,2-6 0 16,0-2 12-16,0-4 10 0,0-2-6 0,0-5 5 15,33 0-4-15,-33-3-7 0,27 0-13 0,-5 0-12 16,-1 0-21-16,-2 0-19 0,3 0-21 0,1-28-39 15,0 28-40-15,0-19-63 0,-3 19-54 0,-1-25-42 16,-1 10-40-16,-1 1-32 0,-3-4-120 0,1-3-172 16,-3-2 102-16</inkml:trace>
  <inkml:trace contextRef="#ctx0" brushRef="#br0" timeOffset="75690.56">28468 12898 3214 0,'9'0'12'0,"-1"0"-2"16,2 0 7-16,-6 0 12 0,1 0 9 0,-1 0 26 16,-4 0 14-16,4 0 4 0,-4 0-13 0,0 0-27 15,0 0-22-15,0 0-14 0,0 0-9 0,0 0 4 16,0 21 4-16,0-21 6 0,0 0 2 16,-21 24-5-16,21-24-1 0,0 26-6 0,-27-10 3 0,27 3 0 15,-18 0-1-15,18 2 2 0,-23 1-2 16,23-1 3-16,-19 3-1 0,7 0-1 0,-3 2-5 15,7 0 3-15,-6-2 1 0,1-1-20 0,-1-2-31 16,1 1-24-16,-5-3-24 0,5-6-6 0,-1-2 24 16,-5-3 15-16,7-4 22 0,2-4 23 0,-3 0 11 15,3 0 3-15,2 0 4 0,3-36-2 0,1 36-3 16,0-41 7-16,4 19-2 0,0 0 8 0,0 1 15 16,0-1 2-16,0 2 2 0,23 1-10 0,-23 1-11 15,23 2-6-15,-23-2 2 0,27 3 1 0,-27 0-6 16,31 0-17-16,-19 2-45 0,2 5-60 15,3-1-71-15,-7 3-83 0,3 0-87 0,1 3-130 0,-6 1-133 16,5 2 97-16</inkml:trace>
  <inkml:trace contextRef="#ctx0" brushRef="#br0" timeOffset="76090.89">28648 12991 3818 0,'17'0'6'16,"-3"0"2"-16,5-24 28 0,-7 24 42 0,3-20 21 0,-7 20 21 16,0 0-13-16,1-19-26 0,-7 19-18 0,0 0-24 15,-2 0-19-15,0 0-17 0,0-10-15 16,0 10 0-16,0 0-3 0,0 0 1 0,0 0 5 16,0 0 2-16,-21 0 4 0,21 23 1 0,-19-23-3 15,19 23 4-15,-27-23-2 0,27 32-4 0,-22-14 3 16,7 2 0-16,3 1-3 0,-1 1 7 0,3 1-1 15,2-3-8-15,0 0 6 0,1 1-5 0,3-3 3 16,0-2 8-16,4-3 1 0,0-1 0 0,0 0-3 16,0-3 1-16,0-2-2 0,0-1 4 0,19 0 14 15,-19 0 13-15,0 0 11 0,27 1 11 16,-27-1-2-16,18 2-10 0,-18-4-13 0,17 2-8 16,-17 0-10-16,14-1-8 0,-14-1-5 0,8-2-4 15,-8 4 2-15,5-4-1 0,-5 2 5 0,6 4-1 0,-6 0-2 16,0 3-4-16,0 2-40 0,0 4-28 15,0 1-37-15,-29 2-45 0,29 3-15 0,-31 2-45 16,31 0-50-16,-37-1-34 0,16-1-33 0,-6-1-38 16,4-1-77-16,1-4-161 0,-1-5 7 0,6-4 115 15</inkml:trace>
  <inkml:trace contextRef="#ctx0" brushRef="#br0" timeOffset="76494.39">29002 13084 3748 0,'27'-22'3'0,"-5"2"17"0,-3 2 30 0,-5 3 31 16,-1-4 19-16,1 7-5 0,-5 3-17 0,-5 2-31 15,0 5-19-15,-4-1-16 0,0 2-16 0,0 0-3 16,0 1-7-16,0 0 3 0,0 0 3 0,0 0-1 16,-23 0 7-16,23 24-1 0,-19-24 0 0,19 23-1 15,-26-7 0-15,26 1 0 0,-31 2 0 0,16 2 5 16,-1-1-3-16,3 1 3 0,-1 1-1 0,3 1 3 15,-1 0-4-15,2-1 2 0,3-2-1 16,1 0 0-16,2-1 4 0,4-5-3 0,0-2 3 0,0-1 18 16,0-4 26-16,0-1 27 0,0-1 19 15,0-1 7-15,23 0-1 0,-23 0-1 0,0-3 4 16,18 2-3-16,-18 1-8 0,0-2-10 0,17 1-12 16,-17-1-15-16,0 1-20 0,8-1-16 0,-8-1-17 15,0 1-10-15,0 0 4 0,6 0-3 0,-6 1 3 16,0 0 0-16,0 4 2 0,0 1 1 0,0 7 0 15,0 1 1-15,0 3-2 0,0 4-27 0,0 4-34 16,-26 2-47-16,26 3-54 0,-27-1-15 0,8 2-26 16,0 1-16-16,-3-1-19 0,-3 2-41 0,-4-3-27 15,2 0-22-15,-4-5-10 0,4-1-25 16,-4-3-86-16,0-5-171 0,8-8 50 0,1-6 113 16</inkml:trace>
  <inkml:trace contextRef="#ctx0" brushRef="#br0" timeOffset="81223.67">29839 13001 1782 0,'0'-10'45'0,"0"2"57"0,0-1 50 16,0 2 56-16,0 0 16 0,0 0 8 0,0 2 15 16,0 0 18-16,0 1 5 0,0 3-9 0,0-1-15 15,0 0-33-15,0 0-23 0,0 2-9 16,0 0-16-16,0 0 4 0,0-3-14 0,0 3-7 16,0-1-12-16,0-1-41 0,0 2-21 0,12-1-47 15,-12-1-27-15,0 0-11 0,0 0-5 0,0 1 1 16,0-3 0-16,-31 1 7 0,31-1-11 0,-45-1-8 15,18 1-33-15,-6-1-33 0,-2 3-16 0,-5 1-3 16,5 0 29-16,2 1 22 0,-2 0 23 0,8 0 16 16,4 0 10-16,5 0 9 0,-1 19 1 0,7-19 6 15,6 0-4-15,-1 0 4 0,3 15-1 0,2-15-3 16,2 0 0-16,0 0-3 0,0 0 3 0,0 9 0 16,0-9 9-16,0 6 12 0,0 1 4 0,0-1 6 15,0 5-6-15,0 4-6 0,0 3-11 16,0 2-2-16,0 7 3 0,0 0-9 0,0 7 8 15,-25 3 1-15,25 7-4 0,0 2-66 0,-18 3-39 16,18 2-72-16,0 3-81 0,-19 0-41 0,19-2-74 16,-8-1-55-16,-2-5-43 0,6-3-79 0,-5-4-218 15,3-8 89-15,-6-6 123 0</inkml:trace>
  <inkml:trace contextRef="#ctx0" brushRef="#br0" timeOffset="81416.39">29037 13200 3742 0,'0'-11'2'16,"31"2"24"-16,-31 2 47 0,33 2 51 0,-17-3 33 15,3 4-6-15,0 3-27 0,-1 1-43 0,-3-2-31 16,-3 2-14-16,5 0-21 0,-3 0-11 0,5 0-9 16,-7 0-20-16,7 0-47 0,-1 0-56 0,-1 0-71 15,2 0-77-15,1 0-64 0,-1 0-82 0,1 0-141 16,1 0-260-16,2 0 88 0,4 0 140 0</inkml:trace>
  <inkml:trace contextRef="#ctx0" brushRef="#br0" timeOffset="81823.64">29580 13173 3929 0,'0'0'29'16,"0"0"21"-16,27 0 39 0,-27 0 37 0,23 0 12 15,-23 0 12-15,0 0-18 0,19 0-21 0,-19-18-40 16,0 18-29-16,0 0-21 0,0 0-18 0,0 0-21 15,0 0-12-15,0 0-6 0,0 0-3 0,0 0 10 16,-19 0 10-16,19 0 0 0,-18 0-6 0,18 0-1 16,-21 0-12-16,21 0-13 0,-23 24-2 0,11-24-2 15,1 0 1-15,3 18 5 0,4-18 2 0,4 15 5 16,-8-15 9-16,1 22 9 0,7-10 17 0,0-1 4 16,0 1 2-16,0 1 7 0,0 0-2 0,0-3-1 15,36-1 1-15,-36-3 4 0,22 0-6 16,-22-3 9-16,29-2 16 0,-29-1 13 0,27 0 23 0,-27 0 11 15,23 0-2-15,-11 0-15 0,3-30-11 16,-5 30-5-16,0-28 10 0,1 11 11 0,-3 0 8 16,0-1 12-16,1 1-3 0,-3 3 2 0,-2 0 2 15,0 1-15-15,2 4-13 0,-2 0-17 0,-2 9-23 16,-2-9-15-16,0 9-21 0,0-5-5 0,0 5-2 16,0 0-6-16,0 0 20 0,0 0 1 0,0 0-24 15,0 32-41-15,0-32-39 0,-28 44-39 0,28-16-14 16,-19 6-14-16,19 3-30 0,-23 4-49 0,23 3-54 15,-14-2-32-15,14-1-29 0,-13-3-31 0,13-1-70 16,-8-6-139-16,8-4 26 0,0-10 121 16</inkml:trace>
  <inkml:trace contextRef="#ctx0" brushRef="#br0" timeOffset="82220.02">29740 13519 2978 0,'18'-22'56'16,"3"0"79"-16,-2-2 79 0,1 0 54 0,1-1-11 15,-5 0-42-15,3 1-41 0,-5 1-19 0,-1 4-18 16,-3 1-20-16,-1 0-30 0,-5 2-25 0,0 4-32 15,0 2-15-15,-4 2-14 0,0 3-9 0,0 1 2 16,0 2-6-16,0 2 1 0,0 0-1 0,0 0-1 16,0 0 5-16,0 0 2 0,-23 20 1 0,23-20-3 15,0 22 8-15,-27-22-1 0,27 35-5 0,-14-16-17 16,14 6-26-16,-17 2-13 0,17 4-2 0,-8 2 6 16,8 2 4-16,0-2 0 0,0 2-14 15,0-3-5-15,0-2 10 0,0-5-3 0,0-1 9 16,0-4 13-16,0-6 1 0,21-2 18 0,-21-4 10 15,0-3 12-15,0-1 8 0,0-4 6 0,0 0 2 16,0 0-7-16,0 0-6 0,0 0-7 0,0-31-1 16,0 31 2-16,10-36 3 0,-10 10 0 0,0-4 1 15,0-3 8-15,0-3 26 0,0-1 21 0,0-1 23 16,4 0 10-16,0 1-13 0,2 4-1 0,5 1 1 16,-1 4-5-16,3 3-4 0,-3 4-5 0,6 4-22 15,-5 4-18-15,7 4-16 0,-1 2-13 0,-3 7-9 16,3 0 2-16,-1 0-1 0,1 27-25 0,4-27-16 15,-3 47-26-15,-3-14-33 0,1 6-10 16,-5 3-36-16,-3 5-41 0,-2 0-45 0,-4 2-48 16,-2 0-40-16,0-2-50 0,0-3-145 0,-29-4-166 15,29-8 94-15</inkml:trace>
  <inkml:trace contextRef="#ctx0" brushRef="#br0" timeOffset="82435.69">30296 13108 3935 0,'27'-28'36'0,"-5"6"12"0,1 0 40 0,-2 3 43 0,-5 2-5 16,-1 1 11-16,-5 4-36 0,-2 5-47 15,-1 3-33-15,-5 3-30 0,0 0-10 0,-2 1-2 16,0 0 9-16,0 0-1 0,0 31 7 0,-27-7 10 16,27 2-33-16,0 11-18 0,-27 6-26 0,27 10-29 15,-33 6-14-15,16 2-27 0,-1 4-33 0,3 0-51 16,-5 3-26-16,-3-2-34 0,6-4-32 0,1-5-39 15,-1-6-92-15,9-8-110 0,0-10-19 0,6-8 112 16</inkml:trace>
  <inkml:trace contextRef="#ctx0" brushRef="#br0" timeOffset="82631.17">30108 13209 3207 0,'0'-19'16'16,"0"4"19"-16,0 6 26 0,0 3 43 0,0 1 26 15,0 3 19-15,24 2 3 0,-24 0-21 0,0 0-33 16,0 0-31-16,21 0-32 0,-21 0-17 0,19 0-12 16,-19 0-8-16,24 0-2 0,-7 0 0 0,2 0 4 15,3 0-3-15,1 0-28 0,0 0-47 0,0 0-73 16,-1 20-87-16,1-20-91 0,0 0-118 0,-5 20-210 16,3-20-153-16,-2 0 123 0</inkml:trace>
  <inkml:trace contextRef="#ctx0" brushRef="#br0" timeOffset="82787.82">30736 12753 2622 0,'17'-11'-74'0,"-3"3"-65"15,0 0-56-15,1 0-65 0,1-2-34 0,1 5-78 16,-9 2-89-16,3-3 66 0</inkml:trace>
  <inkml:trace contextRef="#ctx0" brushRef="#br0" timeOffset="83230.73">30790 12838 3934 0,'0'0'9'0,"14"0"14"16,-14 0 17-16,13 0 13 0,-5-21-3 0,-4 21-6 16,-4 0-21-16,4 0-9 0,-4 0-11 0,0 0-11 15,0 0 0-15,0 0-3 0,0 0-1 0,0 0 4 16,-25 0 6-16,25 0 0 0,-18 0 4 0,18 30-1 16,-27-30-2-16,12 30-1 0,-1-12 4 15,3 1-2-15,-1-1-3 0,2 3 2 0,-1-2 0 16,3 2 0-16,0 0 1 0,-1-3-21 0,3-3-16 15,0 0-5-15,4-4-1 0,-3 0 26 0,5-5 13 16,0 0 16-16,0-4 9 0,2 0-5 0,0-2-1 16,0 0-9-16,0 0-8 0,0 0 2 0,0-25 0 15,0 25 4-15,29-22-5 0,-29 22 1 0,23-34 2 16,-23 16 4-16,20 0 10 0,-20 0 10 0,21-1-2 16,-21-1 3-16,17 1-5 0,-17 1-4 0,14 2 8 15,-6 0 3-15,-1 4 8 0,-3 1-5 16,4 2-8-16,-4 2-15 0,0 4-11 0,2 2-10 0,-1 1-8 15,-5 0-25-15,8 0-17 0,-4 0-5 16,2 28-21-16,2-28-1 0,-1 35-27 0,3-12-48 16,-2 3-39-16,-6 5-43 0,3 2-47 0,-3 3-40 15,-2-4-102-15,0 3-200 0,0-5 24 0,0 0 100 16</inkml:trace>
  <inkml:trace contextRef="#ctx0" brushRef="#br0" timeOffset="83467.89">31112 12674 3782 0,'37'-21'73'0,"3"0"47"0,-5 3 47 0,-6 1 46 15,2 0-24-15,-4 3 6 0,-9 4-15 0,-5 5-20 16,-3 2-41-16,-6 3-58 0,-4 0-36 0,0 0-35 16,0 0-13-16,0 0 0 0,0 0 5 0,0 34 10 15,0-13 5-15,0 9 4 0,-29 9-1 0,29 8 6 16,-23 7 1-16,23 11 0 0,-28 2 11 0,9 7-9 15,-2 7-4-15,1 6-74 0,-5 4-88 0,-2 1-83 16,-4 3-108-16,-6-4-58 0,4 0-59 0,-7-7-56 16,-1-5-98-16,0-11-211 0,1-10 135 0,1-8 142 15</inkml:trace>
  <inkml:trace contextRef="#ctx0" brushRef="#br0" timeOffset="94979.41">25597 13672 2960 0,'0'0'8'0,"23"0"2"0,-23 0 2 15,0 0-5-15,16 0-8 0,-16-21 0 0,0 21-2 16,0 0 23-16,7 0 29 0,-7 0 25 0,0 0 26 16,0 0-5-16,4 22-20 0,0-22-28 0,-4 25-21 15,4-25-11-15,-4 32-6 0,4-14 2 0,-4-1 0 16,0 1-2-16,0-3 10 0,0 2 12 16,0-2-1-16,0-1 3 0,0-1-7 0,0-1-15 15,0-2-1-15,0-1-5 0,0 0-1 0,0 0 1 16,0-1 11-16,23-2 9 0,-23 1 0 0,0 3 9 15,19-1-5-15,-19-2 0 0,16 0-1 0,-1 2-2 16,-1 0-7-16,-2 2 3 0,7-4-1 0,-2 2 0 16,5-1 14-16,-3-1 5 0,4 0 14 0,-1 0 9 15,-3-2-3-15,6 0-14 0,0-1-7 0,-1 1-3 16,3-1-6-16,2-2 8 0,6 2 3 0,-4-1-8 16,4-1 6-16,-1 0-7 0,5-1-4 0,-2-1-3 15,-2 0-6-15,0 0 3 0,7 0 1 16,-3 0-4-16,-2 0-1 0,2 0 2 0,-1-18-8 0,3 18 6 15,2 0 0-15,-5-17-7 0,1 17 3 16,2 0 3-16,-6-18 0 0,3 18 9 0,-3-10 1 16,0 10-12-16,-4-10-9 0,-4 10-11 0,2-7-5 15,-5 3 3-15,3 3 4 0,-4-2 3 0,4 2 0 16,0 1-3-16,0 0 8 0,-5 0-5 0,5 0 3 16,0 0-1-16,-4 0 3 0,4 21 1 0,-4-21-2 15,3 0 5-15,-3 15-12 0,0-15 3 0,0 0 3 16,-1 14-2-16,1-14 5 0,0 11-2 0,2-11 5 15,-7 11-1-15,5-6 5 0,0 1 0 16,-1-1-4-16,1 0-3 0,0 0-3 0,2 1-1 0,-3-1 0 16,-3 1-3-16,0 2 0 0,3 0-3 15,-1-1 2-15,2 2 9 0,-9 1-6 0,9-1 7 16,0 2 0-16,4 0-13 0,-5 2 8 0,5 0-2 16,-2 2 1-16,-2-1 0 0,2 1-6 0,-5 0 6 15,3 1-3-15,-4 0 7 0,-1 0-7 0,-5-1 4 16,1-3-4-16,-2 2-3 0,1-3 8 0,-3 2-8 15,-2-4 6-15,1 2 3 0,-3-2 1 0,-2-2-5 16,0 2-4-16,2-2 3 0,-3-1 0 0,-3-2 4 16,2-1-4-16,-2-2-7 0,0 1 7 0,0-2-2 15,0 0 6-15,0 0 0 0,0 0 0 16,0 0 4-16,0 0-1 0,0 0 2 0,0 0-4 16,0 0 2-16,0 0 24 0,0 0 33 0,0 0 30 15,0 0 39-15,0 0 13 0,0 0 8 0,0 0 34 16,0 0 3-16,0 0 0 0,0 0-43 0,0-17-60 15,0 17-50-15,0-17-39 0,0 17-1 0,0-21 4 16,0 6-3-16,0-1-2 0,0-1 6 0,0 2-12 16,20-2 6-16,-20-2 6 0,0 2-17 0,19 0 10 15,-9 2-6-15,-2 0-6 0,5-2 14 0,1 3-4 16,3 2 0-16,1-1 0 0,1 3 1 0,4 1-4 16,0 2 7-16,-1 0-2 0,5 1-3 0,0 3 5 15,0-1-2-15,4 3 0 0,0 1 0 0,0 0 3 16,4 0 0-16,-2 0-1 0,2 0 2 0,0 0-3 15,-2 0 1-15,-2 0 0 0,7 21 5 16,-3-21-5-16,0 0 0 0,0 15 5 0,-2-15 2 16,2 0 15-16,0 15 13 0,-6-15 13 0,0 9 1 15,-4-9-5-15,2 9-7 0,0-9-12 0,0 8-4 16,0-5-8-16,4 2-7 0,4-4 8 0,-2 3 3 16,2-2 1-16,4 0 7 0,-1-2-1 0,3 0-9 15,-2 0 7-15,2 0 0 0,5 0-3 0,-3 0 6 16,7 0-6-16,0 0 1 0,7-17-6 0,3 17-5 15,2 0 2-15,7-19-5 0,1 19 3 16,2-19 2-16,5 19-2 0,-1-18 0 0,1 6 2 16,7 1 3-16,-3-1 1 0,4 0 3 0,-5 0-1 0,5-3 1 15,-2 1-3-15,2-2 5 0,-7-1 0 16,1-2 16-16,-7 1 17 0,-4-2 9 0,-4 0 24 16,-6 0 3-16,-8-2-5 0,-5-1-10 0,-1 1-26 15,-9-1-18-15,-4-2-14 0,-4 2-1 0,-7 0-5 16,1-2-3-16,-2 0-1 0,-5 0-6 0,-3 0 0 15,-5 1-6-15,4-2-22 0,-8 2-24 0,0 0-46 16,-2-2-66-16,0 1-77 0,0 1-108 0,-23-2-154 16,23 2-83-16,-31-1-47 0,7 3-49 0,-3 1-4 15,-12 6-107-15,-3 3-227 0,-5-1 184 0</inkml:trace>
  <inkml:trace contextRef="#ctx0" brushRef="#br0" timeOffset="96239.35">27061 14713 2943 0,'10'0'-1'0,"-6"0"-1"16,0 0-5-16,0 0-1 0,1 0 2 0,-5-19 0 15,0 19 5-15,0 0-3 0,0 0-1 0,0 0 0 16,0 0-8-16,-31 0-15 0,31 0-21 0,-31 0-17 16,12 0-11-16,-4 0 11 0,0 26 19 0,3-26 20 15,-7 24 12-15,8-24 10 0,-3 29-1 0,-1-13-2 16,6 0 6-16,-1-2-4 0,3 0 7 0,7 0-4 16,-4 0 0-16,5-4 2 0,7 1 7 0,-4-2 32 15,4-2 37-15,0-1 34 0,0-2 17 16,0-3-8-16,0 3-24 0,35-4-19 0,-35 0-14 0,29 0-7 15,-29 0 4-15,40 0 7 0,-18 0-3 16,-3-21 1-16,-3 21-10 0,3 0-6 0,-4-18-3 16,-3 18-7-16,-4 0-8 0,3-15-16 0,-7 15-11 15,0 0-8-15,-4-9-1 0,0 9-22 0,0 0-15 16,0 0-15-16,0 0 4 0,0 0 22 0,0 0 20 16,0 0 17-16,-19 28-4 0,19-28-4 0,0 26-5 15,-16-26 0-15,16 32 2 0,0-18 2 0,0 2 2 16,0 1 1-16,0-2 2 0,0 0 0 0,0-2 4 15,0-1 1-15,27-2-1 0,-27-1 3 0,22-2 2 16,-22-3 3-16,31-3 25 0,-8-1 18 16,-2 0 7-16,1 0 3 0,1 0-2 0,4-31-6 15,-8 31 0-15,8-31 3 0,-5 12 0 0,1-1 10 16,-4-3 30-16,-3-1 4 0,-1-2-9 0,-3 1-16 16,2 0-29-16,-5 0-11 0,-1-2 4 0,-2 0 1 15,-2 4 1-15,0 0 4 0,1 1-9 0,-5 4-2 16,4 1 5-16,-4 2 8 0,0 3 3 0,0 2 5 15,4 2-7-15,-4 2-13 0,0 2-12 0,0 1-19 16,0 2-14-16,0 1-1 0,0 0 0 0,0 0 2 16,0 0-2-16,0 0-5 0,0 0 0 0,0 0-2 15,0 0 1-15,0 0 0 0,0 0 3 0,0 17 4 16,0-17 8-16,0 16 2 0,0-16-4 16,0 26 3-16,0-9-3 0,0 0 2 0,0 4-2 15,0 1-5-15,0 4 2 0,0-1-3 0,0 0 1 16,0 6 7-16,0-1-3 0,0 2 4 0,0 3-7 15,0-2-8-15,0 1 10 0,0 0-4 0,23-2 16 16,-23 0 1-16,14-3-9 0,-14-2 0 0,17-5-6 16,-17-2 3-16,14-4 5 0,-14-5 4 0,15-2 12 15,-15-2 54-15,8-7-4 0,-4 0 1 0,4 0-15 16,3 0-50-16,-3-32-1 0,6 32-3 0,-1-38 6 16,5 12-5-16,-1-5 1 0,-3-1 10 0,1-5-1 15,-3-1 11-15,3-5-4 0,-7 1-4 16,0-2-8-16,3-2-7 0,-3 2 7 0,0-1-10 0,-2 4 2 15,-2 3-2-15,1 5-34 0,-1 7-47 16,0 3-59-16,-4 7-72 0,0 7-61 0,0 3-62 16,0 5-23-16,0 1 20 0,0 0 34 0,0 35 46 15,0-13-1-15,0 9-43 0,0 3-76 0,0 8-156 16,0 1-56-16,0 1 96 0</inkml:trace>
  <inkml:trace contextRef="#ctx0" brushRef="#br0" timeOffset="96986.79">27654 15009 3497 0,'35'-16'31'16,"-16"-2"61"-16,-5 0 57 0,-1-3 40 15,1 1-9-15,-2 2-51 0,3 2-29 0,-7 4-15 16,-2 3-5-16,-6 2 0 0,9 0-23 0,-5 1-30 16,-4 2-21-16,0 3-20 0,0 1-27 0,0 0-21 15,0 0-23-15,0 0 0 0,0 0 19 0,0 0 25 16,0 0 26-16,0 28 9 0,0-28 3 0,0 24-22 15,-23-24-18-15,23 28-4 0,0-13-18 0,-12-2 12 16,12-3 12-16,0-10 11 0,0 14 20 0,0-14 19 16,0 5 9-16,0-5 7 0,0 0 5 0,0 0-2 15,0 0-6-15,0 0-10 0,0-28-13 16,0 28-2-16,0-32 5 0,0 13-4 0,20-1 5 16,-20-3 3-16,0 1 13 0,15 2 17 0,-15 2-3 15,0 2-4-15,0 3-16 0,14 3-19 0,-14 2-7 16,0 3-28-16,0 5-14 0,0 0 6 0,0 0 5 15,0 0 28-15,0 0 12 0,-29 34 1 0,29-34 0 16,-27 37 4-16,27-11-4 0,-26 0-2 0,26 1 2 16,-23 3-4-16,23-1 7 0,-17 0-1 0,17-2 1 15,0 0-3-15,-8-1 1 0,8-4 4 0,0-3-3 16,0-1 6-16,0-1-2 0,0-5 2 0,0-2 2 16,25-5 1-16,-25-2-2 0,31-3-1 15,-13 0 2-15,5 0 6 0,0 0 20 0,4-30 11 0,-4 30 11 16,3-31 2-16,1 13 1 0,-8-4 2 0,4 3 7 15,-3-3 5-15,-1-1-8 0,-5 1-5 16,3-2 0-16,-7 3-6 0,3-1-7 0,-3 2-1 16,-2 2-20-16,-4 2-8 0,0 0-4 0,1 4-8 15,-3 1-1-15,0 5-5 0,-2 1-7 0,0 1-4 16,0 1-6-16,0 3-21 0,0 0-9 0,0 0 5 16,0 0 0-16,0 26 24 0,0-26 14 0,0 28 4 15,0-7 1-15,-25 4 2 0,25 3-3 0,0 1-3 16,0 3 1-16,-23 0-3 0,23 1-25 0,0 2-12 15,0-2-16-15,0 2-18 0,0-3 12 0,0-1-13 16,0 1 6-16,0-6 1 0,23 0 0 0,-23-3 18 16,0-3 0-16,0-3 16 0,16-7 21 0,-16-2 11 15,0-4 18-15,0-1 9 0,0-3-4 16,0 0-5-16,9 0-7 0,-9 0-11 0,0-30 1 16,6 30 2-16,-6-36-3 0,0 14 7 0,4-5-3 15,-4-3-1-15,0-3 6 0,0 0-3 0,4-1-5 16,2 0 7-16,1-3-5 0,-1 3 3 0,6 1 5 15,3-1-6-15,1 3 2 0,-1 5-4 0,3-1-3 16,1 2-1-16,-3 3-29 0,-1 5-37 0,4 4-65 16,-3 2-75-16,-1 6-54 0,-3 1-37 0,0 4-2 15,-1 0-15-15,-1 0-73 0,-2 35-130 16,5-35-23-16,-7 35 91 0</inkml:trace>
  <inkml:trace contextRef="#ctx0" brushRef="#br0" timeOffset="97407.9">28504 14973 2995 0,'14'-19'0'0,"-2"-2"0"0,5-1-1 0,-7-2 5 16,3 0 7-16,-7-2 0 0,-2 5-2 0,-4 2-8 16,0 3-9-16,0 1 3 0,-27 4 0 0,27 3-1 15,-33 0-7-15,12 5-24 0,-5 3-11 0,3 0-9 16,-4 0-1-16,4 0 13 0,0 28 12 15,5-28 12-15,-3 30 7 0,7-11 10 0,1 0 2 16,-1 1 2-16,6 1-2 0,5 0 1 0,3 1 0 16,0-2-4-16,0-1 6 0,0 1-2 0,0-5 1 15,25-1 1-15,-25-2 11 0,21-3 23 0,-21-3 15 16,23-1 17-16,-23-4 9 0,27-1-11 0,-27 0-9 16,26 0-2-16,-11 0-19 0,-3 0-10 0,3-22 15 15,-1 22 21-15,-1-21 27 0,1 21 13 0,-1-24-12 16,-5 11-33-16,6-3-15 0,-5 1 10 0,-1 0 16 15,-2 1 12-15,-2-1 0 0,0 4-20 16,-4 2-24-16,4 2-13 0,-4 2-19 0,0 2-11 0,0 3-6 16,0 0-6-16,0 0 1 0,0 0 5 15,0 0 2-15,0 32-1 0,0-32-26 0,0 40-23 16,-22-14-33-16,22 6-33 0,0 3-13 0,0 1-25 16,-17 3-25-16,17 1-9 0,0 2-26 0,0-3-34 15,-10 0-33-15,10-3-90 0,0-3-125 0,0-5 15 16,-4-3 93-16</inkml:trace>
  <inkml:trace contextRef="#ctx0" brushRef="#br0" timeOffset="97895.67">28679 15142 2158 0,'35'-35'28'0,"7"-2"38"0,-3 0 44 16,2-2 55-16,-1 3 16 0,-3-3-7 16,-6 2-27-16,-4 3-38 0,-5 2-37 0,-5 5-19 0,-7 4-18 15,-6 0-17-15,1 4-10 0,-5 3-13 16,0 1-4-16,0 3 1 0,-38 4-12 0,38 3-17 15,-47 2 1-15,16 3-11 0,0 0 7 0,-6 0 9 16,-1 0-9-16,3 24 3 0,0-24-1 0,4 22-2 16,4-22 4-16,4 32 2 0,5-12 9 0,10 1 4 15,8 2 13-15,0 3 4 0,0 0 1 0,31-2 5 16,-31 2-2-16,45-3 1 0,-14-3 2 0,0-2 18 16,4-2 18-16,-4-7 27 0,-2 0 27 0,2-4 15 15,-4-3 24-15,-4-2-12 0,0 0-19 0,-3 0-1 16,-9 0-17-16,3-28-1 0,-6 28-3 0,-4-28-19 15,5 9-15-15,-5 1 6 0,0-2 14 16,-2-1 7-16,2-1 10 0,0 1 0 0,7 1-7 16,-7 2-4-16,-2 1-4 0,0 4-5 0,2 2-5 15,0 3-15-15,0 1-18 0,-4 6-22 0,0 0-12 16,2 1-3-16,-2 0-5 0,2 0 9 0,1 0-1 16,-1 25 2-16,0-25 5 0,2 35-2 0,0-9 3 15,4 4-3-15,-2 3-1 0,-1 5-1 0,-1 0 7 16,0-1 3-16,-4 1 2 0,0 1 3 0,0-1-5 15,0-2-1-15,0 1-2 0,-33 2 3 16,33-4 1-16,-27 3 2 0,27 1 3 0,-39 0-5 16,16-1 3-16,0 0-2 0,-2-3-3 0,-2 3-63 0,-2-1-37 15,3-1-54-15,-5-2-57 0,4-3-4 16,-4-3-37-16,4 1-12 0,-4-7-4 0,2-5 9 16,0-4 5-16,-4-4-8 0,2-9-49 0,4 0-135 15,4 0-121-15,1-42 71 0</inkml:trace>
  <inkml:trace contextRef="#ctx0" brushRef="#br0" timeOffset="98283.68">29068 15116 3599 0,'52'-25'36'0,"-5"0"35"0,-1 3 72 0,-9 0 60 0,-2 4 12 16,-2-3 4-16,-8 4-26 0,-7 3-13 16,-3 6 4-16,-7 0-5 0,0 3-25 0,-1 0-34 15,-5 2-54-15,2 2-32 0,-4 0-26 0,2 1-16 0,-2 0-7 16,0 0 8-16,0 0-4 0,4 0 4 15,4 0 3-15,3 0-2 0,1 0 6 0,7 24-10 16,1-24 7-16,5 0 0 0,2 19 7 0,2-19 7 16,0 0-7-16,-2 0-4 0,4 0-21 0,0 0-15 15,0 0-10-15,0-20-4 0,-2 20 14 0,2-38 15 16,-4 18 8-16,-1-7 2 0,-3 1 0 0,0-5-2 16,-7 2 6-16,-1-1 0 0,1-2-10 0,-5 2 10 15,-3 3 1-15,-4-1-4 0,-4 3 7 0,0 5-28 16,0 4-19-16,0 2-21 0,-27 2-9 0,27 6 11 15,-39 6 18-15,16 0 27 0,-8 0 9 16,0 40 7-16,-6-13-28 0,-4 7-11 0,-3 9-14 16,5 6-9-16,-2 4 18 0,3 4 1 0,7 4 16 15,0 1 6-15,13 0-2 0,1 1-4 0,7-1-15 16,6 0-30-16,0-4-27 0,4 1-35 0,0-4-36 16,0-6-20-16,39-3-17 0,-39-3-20 0,33-6-25 15,-6-1-40-15,-2-5-128 0,4-8-229 0,2-6 34 16,0-3 96-16</inkml:trace>
  <inkml:trace contextRef="#ctx0" brushRef="#br0" timeOffset="104458.47">26819 16082 3168 0,'31'-7'21'0,"-31"1"29"0,35-4 53 16,-21 3 46-16,1-3 24 0,-15 1 8 0,27 0-26 15,-27 0-21-15,16 3-26 0,-16-1-12 0,11 4-11 16,-11-3-2-16,4 2-10 0,-4 1-22 0,4 1-14 15,-4 1-23-15,0-1-12 0,0 2-2 16,0-1-3-16,0 1-4 0,0 0-3 0,0 0-4 0,0 0-8 16,0 0 0-16,0 0-6 0,0 0-9 15,0 0 0-15,0 0-4 0,0 0 1 0,0 0 13 16,0 0 5-16,0 14 7 0,0-14 6 0,0 0 0 16,0 0 7-16,0 0-5 0,0 0 4 0,0 8 2 15,0-8 1-15,0 0 4 0,0 0 0 0,0 0-2 16,0 0 1-16,0 0 1 0,0 0 1 0,0 0 4 15,0 0-5-15,0 0-5 0,0 0-58 0,0 0-93 16,0 0-118-16,0 0-149 0,0 0-137 0,0 0-242 16,0 0-23-16,0 0 152 0</inkml:trace>
  <inkml:trace contextRef="#ctx0" brushRef="#br0" timeOffset="105302.57">27218 15829 3276 0,'18'-11'30'0,"1"2"48"16,0-2 64-16,-3 6 58 0,3-7 18 0,-7 6-14 16,-2 1-37-16,3 1-38 0,-9 4-41 0,-2-1-36 15,0 1-26-15,0 0-21 0,-2 0-11 0,0 0-5 16,0 0 4-16,0 0 0 0,0 0 7 0,-27 0 9 15,27 30-5-15,-37-30 1 0,10 27-4 0,-8-11 1 16,-6 5 2-16,-9 0 1 0,1-1-7 0,-5 3-2 16,0-1 0-16,-4 2-2 0,9 0-1 0,-1 0-23 15,4-2-9-15,7 1-2 0,8-3 6 0,8 0 20 16,5-2 9-16,5-2 0 0,3-4 7 0,10 0 2 16,0 0 10-16,0-3 28 0,31-2 14 15,-31 0 29-15,54-1 26 0,-21 0 8 0,6-1 12 16,3-3-1-16,3 1-1 0,-2-3-6 0,3 0 11 15,-5 0-13-15,-1 0-3 0,-5 0 8 0,-6 0-21 16,-7 0-14-16,-1-21-31 0,-11 21-49 0,3 0-20 16,-9 0-9-16,-4 0-34 0,0 0 8 0,0 0 8 15,0 0 1-15,-35 0 28 0,12 27-44 0,-8-27-11 16,-4 29-12-16,-6-9-14 0,-5-1 30 0,-4 1-15 16,1-1 2-16,-1-1 10 0,3 1 7 0,5-2 16 15,3 1 11-15,6-2 7 0,10-1 3 0,-4 1 9 16,11-1-2-16,6-3 6 0,1 2 10 15,5-3-3-15,4 0 9 0,0 2 49 0,0-1 21 16,0 3 26-16,35 0 35 0,-35 0-18 0,42 3-1 16,-20 0-6-16,9 0-25 0,-4 0-25 0,8 0-18 15,-4-2-5-15,7 2-22 0,-3-2-1 0,-2-2-10 16,2-2-14-16,0-1 5 0,-8-1-5 0,0-1-7 16,-4-1-101-16,-5-3-122 0,-10 1-85 0,1-2-45 15,-9 2 41-15,0 4 56 0,0-3 1 0,-31 0-55 16,31 2-70-16,-44-4-89 0,17-1-113 0,-10-1-214 15,6-3 69-15,-4 0 152 0</inkml:trace>
  <inkml:trace contextRef="#ctx0" brushRef="#br0" timeOffset="106315.42">27788 16067 3036 0,'15'5'50'0,"-15"-5"34"0,0 0 44 0,0 0 52 15,8 0 8-15,-8 0 14 0,0 0 0 0,0 0-15 16,6 0-23-16,-6 0-26 0,0 0-29 0,0 0-31 16,0 0-32-16,0 0-22 0,0 0-16 0,0 0-12 15,0 0 0-15,0 0-3 0,0 0 3 0,0 0 6 16,-27 0-2-16,27 0 1 0,-24 27-3 15,7-27-3-15,-2 28 0 0,3-12 6 0,-3 5-5 16,-3 2 7-16,3 2-3 0,-4 0-2 0,3 5 4 16,-3-2-4-16,-4 2 3 0,4 1 2 0,5 1-5 15,-5-1 10-15,8 1 4 0,-1-2-8 0,5 0 4 16,3-1-14-16,4 0-34 0,4-3-5 0,0 1-15 16,0-5-5-16,0-1 16 0,37-4-7 0,-37-4-4 15,31-2-15-15,-31-4-25 0,35-2-39 0,-12-4-49 16,-4-1-44-16,1 0-32 0,-1 0-26 0,-4-24-25 15,1 24-51-15,-6-26-81 0,-1 8-110 16,5-3-26-16,-6-3 121 0</inkml:trace>
  <inkml:trace contextRef="#ctx0" brushRef="#br0" timeOffset="106827.86">27780 16299 2859 0,'12'-9'50'0,"-5"0"42"0,5 3 57 0,-2-1 62 15,-1 0 19-15,3 0 17 0,-2 2-13 0,-5 1-26 16,3 2-32-16,-2-1-39 0,-4 0-20 0,0 2-24 15,-2-1-33-15,0 2-21 0,0 0-25 0,0 0-17 16,0 0-13-16,0 0 6 0,0 0-7 0,0 0 6 16,0 0 11-16,0 0-4 0,0 22 9 0,-23-22-2 15,23 24-2-15,0-24 2 0,-18 32-5 16,18-14-1-16,-13 3 0 0,13-3-7 0,-14 1 6 16,14-1 1-16,-8 0 2 0,8-2 2 0,-7-1 0 15,7 2 0-15,0-6-5 0,0 0 5 0,0-4 2 16,0 1 5-16,0-5 3 0,0 2 0 0,0-5-3 15,29 0-3-15,-29 0 5 0,27 0-5 0,-27-26 6 16,35 26-3-16,-12-23-5 0,-4 23 3 0,1-37 44 16,-1 18 26-16,4-3 39 0,-5-2 53 0,3 0-3 15,-7-1 32-15,5 1 3 0,-2-2 4 0,-3 3 13 16,-1 2-20-16,-3 2-9 0,-2 3-28 0,0 3-44 16,-1 3-25-16,-7 3-34 0,4 3-37 0,-4 1-20 15,0 3-18-15,0 0-3 0,0 0-5 0,0 0 4 16,0 0 11-16,0 22 7 0,0-22 8 15,0 34-1-15,0-11-4 0,0 3 2 0,-23 4 2 16,23 4-1-16,-14-2 4 0,14 0-3 0,-23 1-2 16,6-2 4-16,5 0-4 0,-11 1-2 0,9-2 3 15,-9-1-3-15,4-1 3 0,-1-1 6 0,1-1-5 16,-4-2 3-16,9-2-3 0,-3-2 0 0,3-4 3 16,1-2-6-16,-1-3 0 0,6-3-56 0,4-1-57 15,-5-4-75-15,3-1-74 0,6-1-36 0,-4 1-25 16,4-2 26-16,0 0 24 0,0 0 45 0,-4 0 25 15,4 0-37-15,-4 0-74 0,4 0-112 0,-4-25-99 16,-1 25-116-16,-1-25-238 0,2 6 110 16,4-3 154-16</inkml:trace>
  <inkml:trace contextRef="#ctx0" brushRef="#br0" timeOffset="107038.81">28431 16093 4031 0,'33'0'12'0,"-4"0"51"16,-6 0 49-16,-4 0 42 0,-5-26 28 0,-6 26-21 15,3 0-40-15,-11 0-36 0,0-16-40 0,0 16-38 16,0 0-10-16,0 0-8 0,0 0-40 0,0 0-45 16,0 0-57-16,-27 21-71 0,27-21-42 15,-23 33-36-15,23-11-35 0,-25 5-35 0,25 5-56 16,-20 4-172-16,20-2-147 0,0 4 106 0</inkml:trace>
  <inkml:trace contextRef="#ctx0" brushRef="#br0" timeOffset="107734.71">28572 16524 2735 0,'-6'4'39'0,"1"-2"20"16,1 1 41-16,4-2 44 0,0-1 4 0,0 0 28 15,0 0 1-15,-4 0-15 0,4 0-18 0,0 0-23 16,0 0-28-16,-4 0-16 0,4 0-12 0,0 0-13 16,0 0 1-16,0 0 12 0,0 0 13 0,0 0 28 15,0 0 46-15,0 0 51 0,0 0 26 0,0 0-34 16,0 0-49-16,25 0-78 0,-25 0-37 0,29-22 40 16,-9 22 49-16,5 0 60 0,4-29 21 0,0 29-15 15,6-20-31-15,0 20-29 0,-2-18-13 0,-2 18-13 16,-4-16-20-16,-4 16-24 0,-2-12-23 15,-7 12-21-15,-6-8-10 0,-1 8-10 0,-7-7-48 16,0 7-67-16,0 0-99 0,0 0-134 0,0-1-88 16,0 1-29-16,0 0 1 0,-29 0 16 0,29 0-21 15,-27 0-56-15,10 0-101 0,-5 0-240 0,3 21 87 16,-2-21 153-16</inkml:trace>
  <inkml:trace contextRef="#ctx0" brushRef="#br0" timeOffset="108379.42">29016 16177 3126 0,'4'-9'43'0,"0"0"58"0,5 4 61 15,-9-2 60-15,4 0 9 0,-2 4-15 0,0 2-20 16,-2-2-20-16,0 3-16 0,0 0 2 0,2 0-1 15,-2 0 6-15,0 0 16 0,0 0-7 0,0-2-8 16,0 2 3-16,0 0-28 0,0 0-10 0,0-1-16 16,0 1-33-16,0 0-17 0,0 0-28 0,0 0-20 15,0 0-15-15,0 0-7 0,0 0 0 0,0 0-1 16,0 0-6-16,0 0-2 0,0 0-4 16,0 0 10-16,0 0 2 0,0 0 6 0,0 18 3 15,0-18-4-15,0 13 6 0,0-13-5 0,0 17-3 16,0-5 1-16,-19-2-7 0,19 2 4 0,0-2 6 15,0-1-14-15,-14 3-28 0,14-4-25 0,0 0-27 16,0 1-26-16,-8-2 8 0,8-3 16 0,0-1 25 16,0-1 36-16,0 2 28 0,0-4 4 0,0 0 4 15,18 0 0-15,-18 0-8 0,23 0 8 0,-4 0-12 16,-3 0 8-16,7 0 9 0,-4-25-1 0,7 25 8 16,-5-17 3-16,-2 17 49 0,-1-20 27 0,-1 20 20 15,-3-22 25-15,-1 9-19 0,-3 3 4 16,-2-2 13-16,1 2-5 0,-3 2-3 0,-2 0-8 15,2 2-10-15,-6 2-16 0,4 1-27 0,-4 2-23 16,2-1-22-16,-2 2-18 0,0 0-9 0,0 0-9 16,0 0-5-16,0 0-1 0,0 0 3 0,0 0 7 15,0 28 20-15,0-28 32 0,0 29 20 0,-22-9 21 16,22 3 8-16,0 2 7 0,-25 2 1 0,25 0-8 16,-23 3-17-16,13-4-26 0,-7 2-7 0,3 1-6 15,-3-1 1-15,-1-2-3 0,-1 2-12 0,2-2-5 16,-1 1-11-16,-1-1-6 0,5 0 1 0,-7-2-2 15,7 1 0-15,-3-2 0 0,-2-1 0 16,1-2-6-16,3-2-70 0,-5-2-69 0,1-1-72 16,7-2-96-16,-3-1-54 0,1 0-90 0,-3-1-72 15,9-3-4-15,-7 3 50 0,7-2 81 0,2-3 68 16,-6-2 1-16,1-2-57 0,-1-2-82 0,-1 0-161 16,-5-27-231-16,-1 3 132 0</inkml:trace>
  <inkml:trace contextRef="#ctx0" brushRef="#br0" timeOffset="108616.41">29167 16047 4256 0,'58'-5'10'15,"-6"0"35"-15,1 1 32 0,-5-2 66 0,-5-4 45 16,-5 4 35-16,-10 4 30 0,-1 2 5 16,-4 0-7-16,-4 0-44 0,-7 0-58 0,3 0-67 15,-7 0-47-15,-4 0-25 0,4 24-1 0,-6-24-4 16,0 26 4-16,0-7 8 0,3 3-11 0,-1 5 12 15,-4 6-10-15,0 3-8 0,0 2 6 0,0 4-7 16,0 1 7-16,0 0-2 0,0 6-30 0,-27 0-108 16,27 2-99-16,-31 1-89 0,8-2-63 0,0 4 13 15,-6 1-42-15,-6-1-79 0,0 0-84 0,-6-4-218 16,-3-3-129-16,5-5 169 0</inkml:trace>
  <inkml:trace contextRef="#ctx0" brushRef="#br0" timeOffset="110098.72">26635 17091 2829 0,'0'18'16'0,"0"-18"7"0,0 0 25 0,0 0 43 0,0 0 28 16,0 0 49-16,0 0 24 0,0 0 5 15,0 0-7-15,0 0-21 0,0 0-18 0,0 0-23 16,0 0-19-16,0 0-16 0,0 0-10 0,0 0-11 16,0 0 2-16,0 0-3 0,0 0 19 0,0 0 21 15,0 0 29-15,0 0 30 0,0 0 40 0,0 0 20 16,0 0-39-16,0 0-47 0,0 0-75 0,35 0-61 15,-8 0-1-15,10 0-6 0,17 0 32 0,12-23 39 16,17 23 19-16,18 0 17 0,13-17-20 0,12 17-25 16,12 0 6-16,11 0 9 0,12-13 13 0,11 13 12 15,1 0-4-15,11 0 0 0,-8 0 2 0,0 0 12 16,0 27 12-16,-15-27 14 0,-8 0-4 16,-19 0-14-16,-12 18-15 0,-19-18-32 0,-10 0-23 15,-16 0-22-15,-13 0-20 0,-14 0-9 0,-11 0 0 16,-10 0 0-16,-13 0 0 0,-3 0 0 0,-9-19 0 15,-2 19-23-15,-2 0-82 0,0 0-81 0,0 0-89 16,-29 0-113-16,29 0-138 0,-43 0-135 0,12 0-77 16,-11 0-40-16,-7 26 32 0,-9-26 2 0,-4 28-254 15,-6-28 139-15,-5 31 188 0</inkml:trace>
  <inkml:trace contextRef="#ctx0" brushRef="#br0" timeOffset="111011.17">27695 17422 3064 0,'0'18'71'15,"0"-18"59"-15,0 0 64 0,0 9 68 0,0-9 4 16,0 0 9-16,0 0 23 0,0 0 40 0,0 0 52 15,0 0 40-15,0 0-4 0,0 0-53 0,0 0-88 16,0 0-92-16,0 0-79 0,0 0-47 0,0-13-40 16,0 13-14-16,0 0-2 0,0 0-5 0,0 0 19 15,0 0 20-15,0 0 20 0,0 0 11 0,-22 0-14 16,22 22-17-16,-19-22-23 0,19 24-11 0,-27-7-4 16,8 4 9-16,-1 2 20 0,5 2 16 0,-1 4 21 15,-3-1 2-15,5 5-13 0,-1 0-15 0,-1 0-22 16,7 1-13-16,-5-2-6 0,2-2-2 0,1-1 2 15,3-4-3-15,-2-4-1 0,1-5 5 16,1-1 6-16,4-6 9 0,0-2 22 0,4-6-5 16,-2-1-7-16,-2 0-8 0,4 0-24 0,0-32 0 15,0 11 0-15,0-6 0 0,0-5 0 0,0-1 0 16,0-7 0-16,26 0 0 0,-26 3 0 0,23-1 0 16,-23 3 0-16,31 2 0 0,-16 3 0 0,7 2 0 15,-5 4 0-15,-3 4 0 0,1 2 0 0,1 4 0 16,-5 4 0-16,-3 2 0 0,0 4 0 0,-1 2 0 15,-5 2 0-15,0 0 0 0,2 0 0 0,4 32 0 16,-4-32 0-16,7 43 0 0,-3-15 0 16,0 5 0-16,2 2 0 0,-1 2 0 0,-1-1 0 15,2 0 0-15,-1 0 0 0,-5-2 0 0,6-3 0 16,-2-2 0-16,7-4 0 0,-7-4 0 0,4-2 0 16,-5-8 0-16,5-3 0 0,-2-3 0 0,3-5 0 15,-1 0 0-15,3 0 0 0,3-33 0 0,7 12 0 16,-2-1 0-16,2-7 0 0,-5-2 0 0,7-3 0 15,-4-2 0-15,0-1 0 0,-5-3 0 0,5-1 0 16,-7-2 0-16,3 3 0 0,-2 1 0 0,-7 0 0 16,4 3 0-16,-5 4 0 0,3 3 0 0,-6 5 0 15,-2 4 0-15,1 3-128 0,-5 6-190 16,0 4-312-16,0 4-277 0,0 0-53 0,0 3-19 16,0 0 83-16,0 34-215 0,0-34 151 0,0 47 210 15</inkml:trace>
  <inkml:trace contextRef="#ctx0" brushRef="#br0" timeOffset="112558.97">29802 15882 2450 0,'0'0'4'0,"0"0"9"0,0 0 22 15,0 0 30-15,0 0 31 0,0 0 27 0,0 0 19 16,0 0 1-16,0 0-4 0,0 0-12 0,0 0-20 16,0 0-18-16,0 0-21 0,0 0-14 0,0 0-16 15,0 0-3-15,0 0-1 0,0 0-4 0,0 0-1 16,0 0-13-16,0 0-7 0,20 0-8 0,-20 0-2 15,21 0 6-15,-21 0 0 0,31 0 0 0,-12 0 3 16,-1 0 1-16,3 0 6 0,0 0 8 0,-3 0 4 16,3 0 4-16,-5 0 1 0,1 0-2 15,-1 0-3-15,-5 0-9 0,-5 0-7 0,4 0-7 16,-1 0-7-16,-7 0-5 0,0 0-3 0,0 0-2 16,-2 0 2-16,0 0 8 0,0 0 0 0,0 0 4 15,0 18 4-15,0-1-4 0,0 0 4 0,-27 5 2 16,27 1-9-16,-21 4 2 0,21 0 1 0,-22-4-3 15,22 1 5-15,-21 0 1 0,21-3-5 0,-23-1 4 16,13-1-2-16,-1-3-1 0,-1-2-2 0,2-2 0 16,1-1 0-16,3-2 4 0,0-5 3 0,2 0-1 15,2-1 4-15,2 0 2 0,-2-3 35 16,2 0 2-16,0 0-7 0,0 0-3 0,25 0-41 16,-25 0 2-16,37 0-3 0,-10 0 0 0,6 0 1 15,4 0-2-15,0 0-6 0,4 0-45 0,1 0-44 16,-7 0-62-16,0 19-78 0,-6-19-62 0,-4 0-80 15,-9 25-86-15,-3-25-137 0,-5 15-93 0,-8-15 124 16</inkml:trace>
  <inkml:trace contextRef="#ctx0" brushRef="#br0" timeOffset="114415.47">26087 15500 2073 0,'-14'-9'23'0,"5"9"-2"16,5 0 17-16,0 0 26 0,2 0 9 0,0-5 31 16,2 5 18-16,0 0 8 0,0 0 2 0,0 0 3 15,0 0-6-15,0 0-8 0,0 0-10 0,0 0-8 16,0 0-5-16,0 0-7 0,0 0 3 0,0 0-4 16,0 0 4-16,0 0 4 0,0 0-8 0,0 0 9 15,0 0-16-15,0 0-11 0,0 0-5 0,0 0-14 16,0 0 0-16,16 0 0 0,-16 0-9 0,0 0 6 15,23 0-4-15,-10 0 10 0,5 0 11 16,1 0 2-16,4 0 1 0,3 18-10 0,1-18-5 16,4 0-13-16,4 0 9 0,-6 0 8 0,11 11 7 15,1-11 14-15,-2 0-3 0,11 9-10 0,-5-9-17 16,9 7-21-16,8-7-12 0,2 3 0 0,2 0 14 16,7-2 9-16,3 2 0 0,5 1 5 0,-1-2-8 15,7 0-4-15,-2-1 5 0,0 0-6 0,-1 2-6 16,-7-3 1-16,6 0-5 0,-3 0 4 0,-1 0-1 15,-1 0 14-15,-3 0 1 0,1 0-9 0,5 0 1 16,2 0-20-16,1 0-5 0,-3 0-3 16,8 0 4-16,-2 0 8 0,8 0 7 0,-6 0 6 0,0 0-4 15,-7 0-2-15,3 0-13 0,-9 0-6 16,5 0 4-16,-4 0-2 0,-9 0 13 0,2 0 3 16,-2 0-4-16,0 0 8 0,-1 0 3 0,-1 0 6 15,-6 0 7-15,6 14 0 0,-6-14-7 0,-2 0-4 16,2 0-6-16,-5 0-7 0,-1 0-1 0,4 0-8 15,-4 0-5-15,-3 0-2 0,3 0-3 0,-6 0 4 16,-1-18-5-16,-1 18 2 0,-3 0-6 0,-1 0-3 16,-1 0 3-16,0 0 6 0,-1 0-1 0,3 0 4 15,-4 0 2-15,3 0-8 0,-1 0 5 0,-2 0-4 16,0 0 3-16,-1 0 2 0,-5 0-2 16,0 0 4-16,-4 16-2 0,-2-16 10 0,-3 0 32 15,-1 0 24-15,-2 0 19 0,-9 0 6 0,5 0-19 16,-7 0-15-16,2 0-11 0,-3 0-9 0,-3 0-10 15,2 0-1-15,-2-17 1 0,1 17 0 0,-1 0 5 16,0 0-6-16,-2-13 7 0,2 13-1 0,-4 0-7 16,3-9-5-16,-5 9-8 0,4 0-6 0,-4 0-3 15,0-4 0-15,0 4-6 0,0 0-1 0,0 0-5 16,0 0 0-16,0 0 0 0,0 0 0 0,0 0 4 16,0 0-2-16,0 0-3 0,0 0 3 0,0 0-3 15,0 0-3-15,0 0 0 0,0 0-1 16,0 0 5-16,0 0 10 0,0 22 3 0,0-22-1 0,-19 19 1 15,19-2-4-15,0 6 2 0,-21 3-1 16,21 5 1-16,-22 2 0 0,9 7-3 0,-1 7 2 16,-1 4-3-16,1 1 2 0,-7 7 2 0,3 2 1 15,-3 4-1-15,0 2 1 0,-4 2 1 0,1 2 6 16,-3 2 14-16,0 3 19 0,0 1 12 0,-2 7 3 16,0 4-11-16,-2 6-11 0,0 2-9 0,-2 6-3 15,-2 1 10-15,-4 1-2 0,-3-3-2 0,5-2-7 16,-6-8-8-16,-7-3-8 0,3-6 0 0,-1-1 5 15,0-10 0-15,1-4-2 0,-1-4-4 16,3-2-5-16,6-7 3 0,6-5-3 0,2-7 4 16,8-10-2-16,2-3-7 0,7-6 4 0,5-8 2 15,1-5-1-15,2-4 2 0,6-2-1 0,0-4-5 16,0 0 0-16,0 0 0 0,0 0-59 0,0 0-90 16,0 0-99-16,0-20-126 0,21 20-88 0,-21-18-124 15,0 18-39-15,16-24-18 0,-16 24-44 0,0-29 19 16,0 13-95-16,0-5-268 0,0 0 191 0</inkml:trace>
  <inkml:trace contextRef="#ctx0" brushRef="#br0" timeOffset="115307.94">25924 15714 2907 0,'10'-21'42'0,"-2"0"64"0,-4 5 55 0,3 1 48 16,-3 4-10-16,4 3-36 0,-8 2-33 15,0 2-28-15,4 3-11 0,-4 1-13 0,0 0-17 16,4 0-14-16,-4 0 54 0,0 0 35 0,0 30 33 16,0-12 38-16,0 6-24 0,0 4-5 0,0 8 15 15,-27 8-10-15,27 4-1 0,0 4 36 0,-22 7 2 16,22 3-12-16,0 4-25 0,-17 3-53 0,17 2-11 15,0 4 11-15,-8 4 1 0,8 3 8 0,-10-2-13 16,5 6-11-16,-3 3-17 0,-2 1-25 0,2 2-26 16,-5 1-15-16,-1-3-4 0,-1 0-6 0,-1-2-5 15,-7-9-5-15,4-5-4 0,-3-7 2 0,-1-8-1 16,-2-7-1-16,2-7 2 0,1-7-7 16,7-5-2-16,-3-6 2 0,5-4-7 0,1-5 4 15,6-4-2-15,-3-3 0 0,5-3 6 0,4 0 3 0,-6-6 15 16,6 1 38-16,0-3 5 0,0 0-5 15,0 0-14-15,0 0-39 0,0 0-7 0,0 0 0 16,0 0 0-16,0 0 0 0,0 0 0 0,0 0 0 16,0 0 0-16,25 0 0 0,-25-18 0 0,43 18 0 15,-10 0 0-15,15 0 0 0,6-15 0 0,14 15 0 16,8 0 0-16,9 0 0 0,10 0 0 0,8 0 0 16,13 0 0-16,10 0 0 0,9 0 0 0,13 0 0 15,10 0 0-15,13 28 0 0,9-28 0 0,4 18 0 16,12-18 0-16,7 15 0 0,-1-15 0 15,1 20 0-15,0-11 0 0,-3 0 0 0,-6 0 0 16,-5 0 0-16,-14-3 0 0,-3 1 0 0,-19-4 0 16,-15 0 0-16,-16-3 0 0,-12 0 0 0,-19 0 0 15,-19 0 0-15,-14 0 0 0,-13 0 0 0,-14-23 0 16,-10 23 0-16,-8 0 0 0,-7 0 0 0,-4 0 0 16,-2 0 0-16,0-13 0 0,0 13 0 0,0 0 0 15,0 0-10-15,0 0-135 0,0-7-150 0,-29 7-185 16,29 0-243-16,-27 0-47 0,8 0-41 0,-7 0-63 15,-10 0-54-15,-9 0-204 0,2 0 190 16</inkml:trace>
  <inkml:trace contextRef="#ctx0" brushRef="#br0" timeOffset="117054.8">30970 16506 2631 0,'0'12'26'0,"0"-12"15"0,0 0 23 0,0 0 19 16,0 0 0-16,0 0 0 0,0 0-11 0,0 0-10 15,0 0-25-15,0 0-14 0,0 0-10 0,0 0-12 16,0 0 0-16,0 0-6 0,0 0-2 0,0 0 3 15,0 0 4-15,0 0 4 0,0 0 9 0,22 18 11 16,-22-18 6-16,0 0 18 0,27 0 10 0,-27 18 3 16,27-18-2-16,-10 0-5 0,-1 9-9 0,1-9-8 15,1 0 0-15,1 0-9 0,-3 0-2 0,5 0-4 16,0 0-5-16,-5 0-4 0,3 0-6 0,-5 0-4 16,-1 0-4-16,1 0-2 0,-3-18-3 15,-1 18-39-15,-6 0-53 0,2 0-64 0,-4 0-80 16,0 0-61-16,-2 0-66 0,0 0-80 0,0 0-45 15,0 0-76-15,0 0 91 0,0 0 144 0</inkml:trace>
  <inkml:trace contextRef="#ctx0" brushRef="#br0" timeOffset="117282.66">30889 16687 1999 0,'-8'3'50'0,"2"1"35"15,-3-2 37-15,9 2 35 0,0-3-9 16,0-1 8-16,0 0 10 0,0 1 13 0,0-1 8 0,0 0-8 15,0 0-19-15,0 0-30 0,0 0-35 16,29 0-20-16,-29 0-14 0,27 0-8 0,-10 0-8 16,3 0-5-16,1 0-4 0,4 0-10 0,-3 0-7 15,3 0-11-15,0 0-6 0,-2 0-1 0,-3 0 0 16,1 0-1-16,-4 0-2 0,-5 0-15 0,1 0-50 16,-5 0-63-16,-2 0-83 0,-4 0-82 0,0 0-52 15,-2 0-55-15,0 0-82 0,0 0-91 0,0 0-57 16,0 0 120-16</inkml:trace>
  <inkml:trace contextRef="#ctx0" brushRef="#br0" timeOffset="117670.94">30988 16420 3129 0,'31'-8'51'0,"-31"1"70"0,33-1 66 15,-33 1 57-15,29-1-2 0,-29 1-30 0,25 4-31 16,-25 1-31-16,12 1-33 0,-12 1-27 0,0 0-28 15,9 0-31-15,-9 0-12 0,0 0-18 0,0 0-8 16,0 0-1-16,0 0-6 0,0 0 3 0,0 0-3 16,0 0 12-16,0 0 3 0,0 0 6 0,0 24 5 15,0-24-6-15,-27 24-5 0,27-8-3 16,-23 2 2-16,23 1-3 0,-31-1 2 0,15 0 6 0,-3 0-3 16,-2-1 0-16,1-1 1 0,1 0-5 15,0-1 5-15,1-3-2 0,-3 0 3 0,5 1-2 16,1-3-4-16,3-2-2 0,-1 0-1 0,5-3 4 15,-2 1-3-15,8-2 7 0,-3 0-4 0,5-4 1 16,0 3 29-16,0 0 22 0,0 0 54 0,0 3 23 16,0 3-13-16,0-1-18 0,25 7-42 0,-25-1-28 15,21 2-9-15,-21 3-3 0,31 3-18 0,-12-1 3 16,-1 6-10-16,-1-1-87 0,1 2-39 0,-1 2-54 16,-3 2-58-16,-1-1 10 0,-1-1-34 0,-2-1-34 15,-1-2-35-15,-1-1-30 0,0-2-32 0,-4-3-35 16,3-3-78-16,-5-4-120 0,4-5 88 0,-6-6 125 15</inkml:trace>
  <inkml:trace contextRef="#ctx0" brushRef="#br0" timeOffset="118055.92">31825 16186 2637 0,'7'-14'65'0,"1"-3"70"16,-4 2 79-16,-4 2 69 0,6-4-7 0,-4 3-23 0,0 0-31 16,0 2-25-16,0 3-10 0,-2 0-12 0,0 4-18 15,0 0-32-15,0 0-48 0,0 2-37 16,0 2-32-16,0 1-14 0,0 0-7 0,0 0 0 16,0 0 3-16,0 0-1 0,0 0 7 0,0 0 3 15,-28 28 1-15,28-28 1 0,-29 27 1 0,29-9 2 16,-31 1-5-16,12 2 1 0,-2 1-4 0,5 1-37 15,-3-2-15-15,1 1-16 0,1 2-7 0,-2 0 13 16,-1 0-4-16,3-1 7 0,-1-1-2 0,1 2 11 16,3-2 12-16,3 0 4 0,1 0 12 0,6-2 6 15,0 1 13-15,4-2 5 0,0-1 4 16,0-1 2-16,27-2 4 0,-27 0-7 0,35-2 0 0,-35-2 2 16,41-3-4-16,-20 0 3 0,-3-5-12 15,-1 0-30-15,-3-3-54 0,3 0-55 0,-17 0-65 16,21 0-61-16,-13 0-56 0,2-19-56 0,-2 19-88 15,3-23-123-15,-5 23-58 0,4-30 114 0</inkml:trace>
  <inkml:trace contextRef="#ctx0" brushRef="#br0" timeOffset="118426.77">31941 16256 2264 0,'13'0'43'0,"-3"0"30"15,0 0 41-15,-2 0 45 0,1 0-1 0,-1 0 6 16,-2 0-2-16,0 0-14 0,1 0-25 0,-5 0-16 15,0 0-24-15,0 0-29 0,-2 0-17 16,0 0-22-16,0 0-17 0,0 0-6 0,0 0-3 16,0 0 2-16,0 0-4 0,0 0 2 0,0 0 6 15,0 0 0-15,0 23 9 0,0-23-3 0,0 0 1 16,0 25-1-16,0-25 1 0,0 29 1 0,0-13-3 16,0 1 0-16,0 1 1 0,0 0-2 0,0 4 3 15,0-3-1-15,0 1-53 0,0-2-36 0,0 0-41 16,-25 0-31-16,25-5 23 0,-17 1 14 0,17-4 16 15,-26-3 17-15,11-2 12 0,1-4 17 0,-3-1 20 16,3 0 17-16,-3 0 19 0,5-27 6 0,-1 27 1 16,5-31 15-16,2 12 9 0,0-1 33 0,2-2 23 15,4 1 7-15,0 0 1 0,0-1-17 16,0 2-18-16,31-1-14 0,-31 2-1 0,24 1-14 16,-24 2-11-16,31 1-7 0,-31 3-15 0,31 3-1 15,-16 0-8-15,-3 4-45 0,1-1-49 0,-3 5-68 16,-2 1-64-16,0 0-47 0,-1 0-81 0,-1 0-87 15,0 21-80-15,-4-21 92 0</inkml:trace>
  <inkml:trace contextRef="#ctx0" brushRef="#br0" timeOffset="118855.72">32158 16158 2769 0,'19'-10'58'0,"-3"-1"66"16,-1-1 77-16,-1 1 65 0,1-2-12 0,-1 0-31 15,-6 4-35-15,1 3-25 0,-5 2-23 0,0 0-26 16,-2 1-37-16,0 0-45 0,0 3-24 0,-2-2-15 16,0 2-6-16,0 0 1 0,0 0-4 0,0 0 8 15,0 0 4-15,0 0 3 0,0 31 2 0,-29-31-5 16,29 29 2-16,0-10 3 0,-22 1-1 0,22 1 3 16,-19 2 2-16,19-1-4 0,-15-1 0 0,15-1-3 15,-10-2-4-15,10 0 3 0,0-4 3 16,0 2 0-16,0-5 5 0,0 1-1 0,0-3-1 15,0 0 7-15,25 0 24 0,-25-1 28 0,21-1 30 16,-21 0 30-16,31-2 11 0,-31 2 1 0,29-2 6 16,-17 0-6-16,-12-1-22 0,21-2-22 0,-21 0-31 15,10 0-28-15,-10-1-21 0,6 1-10 0,-6-2-17 16,0 1 0-16,0 2 10 0,0-1-3 0,0 4 20 16,0 0 3-16,0 3-6 0,0 1 0 0,0 4-1 15,-27 1-6-15,27 2 0 0,-18 1 6 0,18 0-2 16,-29 3-1-16,14 1-21 0,-1 2-109 0,1-1-61 15,-3 1-49-15,1 1-40 0,3-2 42 0,-1-2-15 16,-1 2-13-16,5-3-9 0,-1-1-21 16,2-4-10-16,-3-2-3 0,5-5 10 0,4 1 9 15,-2-5-70-15,4-4-159 0,2 0-50 0,0-27 74 16</inkml:trace>
  <inkml:trace contextRef="#ctx0" brushRef="#br0" timeOffset="119150.51">32671 16164 3596 0,'35'-26'70'0,"-2"5"82"0,-6 0 55 16,-6 4 46-16,1-3-34 0,-7 4-59 0,-5 6-43 16,-4 4-40-16,-4 3-47 0,0 1-26 0,-2 2-13 15,0 0-2-15,0 0 4 0,0 0 8 16,-31 26-1-16,31-26-4 0,-35 34 8 0,15-10-3 0,1 3-1 16,-2 5 4-16,1 2-2 0,3 1 2 15,1 3-5-15,-1-1 1 0,3 1 2 0,-1-2-6 16,1 0 9-16,1-1-9 0,1-3-29 0,2-5-11 15,-1 0-9-15,3-6 5 0,4-5 29 0,-2-2 16 16,4-5 6-16,2-3 4 0,0-3-3 0,0 0 0 16,0-2 1-16,24 1-2 0,-24 0 5 0,27-2-5 15,-27 0-1-15,35 0-12 0,-14 0-39 0,-2 0-36 16,1 0-53-16,-1 0-54 0,0 0-35 0,-3 0-44 16,1-19-45-16,-3 19-40 0,1 0-47 0,-3-14-79 15,0 14-86-15,1-14-50 0,-1 14 118 16</inkml:trace>
  <inkml:trace contextRef="#ctx0" brushRef="#br0" timeOffset="119322.65">32621 16413 2665 0,'-10'-4'58'16,"10"0"46"-16,0-2 48 0,0 2 40 0,0-3-32 16,33 2-30-16,-33-1-37 0,35-1-32 0,-12 2-30 15,4-2-13-15,0 3-15 0,6 1-7 0,2 1 1 16,2 2-2-16,0 0 3 0,-2 0-12 0,-4 0-46 15,-2 0-75-15,-6 0-89 0,-4 23-93 16,-7-23-94-16,-4 0-163 0,-4 24-115 0,-4-24 105 0</inkml:trace>
  <inkml:trace contextRef="#ctx0" brushRef="#br0" timeOffset="119830.91">31681 16790 2966 0,'0'-7'56'0,"24"1"57"0,-24 2 65 16,0 1 53-16,19-1-13 0,-19 2-26 0,0-2-37 15,10 2-41-15,-10 2-33 0,0 0-31 0,0-2-24 16,0 2-15-16,0 0-15 0,0 0 1 0,0 0 0 16,0 0-1-16,0 0 6 0,0 0 8 0,-24 0 0 15,24 0-5-15,-29 20 1 0,12-20-13 0,-4 0 3 16,-1 25 7-16,-3-25-1 0,4 18 6 15,1-18-9-15,1 22-2 0,2-12-1 0,3 0-3 16,4-3 1-16,1 0 0 0,3-2 3 0,4 1-2 16,2-2 0-16,0 0 5 0,0 0 48 0,0 4 45 15,0-2 23-15,0 4 11 0,0 1-44 0,0 3-42 16,0-1-12-16,23 2-15 0,-23 3-3 0,0-1-2 16,0 2-1-16,0 1 2 0,0 4-1 0,0 0 4 15,0 6-8-15,0 1-2 0,0 1 1 0,0 2-43 16,0 0-40-16,0 2-44 0,-25 1-49 0,25 1-22 15,-16-2-37-15,16-1-42 0,-19-3-54 0,4-1-37 16,3-5-24-16,-5-2-52 0,1-3-124 0,-1-5-88 16,1-7 102-16</inkml:trace>
  <inkml:trace contextRef="#ctx0" brushRef="#br0" timeOffset="120015.5">31073 17316 3021 0,'29'-6'45'15,"-29"-2"49"-15,31 3 45 0,-31-2 42 0,33-3-12 16,-14 3-18-16,1 1-16 0,-1 0-22 0,-1 1-20 16,7 1-29-16,-2-1-27 0,0 1-21 0,-1 1-11 15,3-2-8-15,-2 1 0 0,4 3-20 16,-2-2-47-16,0 1-55 0,-5 2-79 0,3-1-75 16,-2 1-71-16,-1-2-79 0,-1 2-171 0,-1-4-162 15,-1-1 115-15</inkml:trace>
  <inkml:trace contextRef="#ctx0" brushRef="#br0" timeOffset="120435.42">31710 17187 2985 0,'4'0'43'15,"-2"0"24"-15,-2 0 37 0,2 12 48 0,0-12 1 16,-2 0 15-16,0 0-10 0,0 0-27 0,0 0-34 16,0 0-34-16,0 0-28 0,0 0-14 0,0 0-14 15,0 0-5-15,0 0-1 0,0 0-5 0,0 0 2 16,0 0 0-16,0 0 2 0,0 0-4 15,0 0 3-15,-25 0-3 0,25 0-3 0,0 0 1 16,-18 18-7-16,18-18-23 0,0 0-14 0,-15 18-6 16,15-18-1-16,0 19 23 0,0-10 16 0,-8 1 3 15,8 1 9-15,0-1 1 0,0 2 1 0,27-2 3 16,-27-1-2-16,20 0 0 0,-20-2 2 0,29-1 2 16,-29-1 2-16,33-2 5 0,-33-3 1 0,27 0 0 15,-12 0 22-15,-1 0 20 0,1 0 16 0,-5 0 23 16,0-27 2-16,-1 27-2 0,-1-20-4 0,0 20-5 15,-2-28 1-15,1 15 6 0,-1-2-1 0,-2-1-13 16,0 2-21-16,-2 0-17 0,2 1-9 16,-2 3-5-16,-2 1-6 0,0 2-4 0,0 2-13 15,2 1-4-15,-2 3-5 0,0 0-9 0,0 1 6 16,0 0-1-16,0 0 3 0,0 0-16 0,0 28-26 16,0-28-17-16,-27 32-29 0,27-10-8 0,0 3-10 15,-22 2-27-15,22 4-28 0,0 1-28 0,-17-1-39 16,17 0-30-16,0-1-22 0,-8 0-39 0,8 1-54 15,-6-5-86-15,6-4-145 0,-2 1 54 0,0-9 124 16</inkml:trace>
  <inkml:trace contextRef="#ctx0" brushRef="#br0" timeOffset="120890.91">31939 17460 2750 0,'15'-16'68'0,"1"-3"66"0,1 3 71 15,-5-2 61-15,5 0-29 0,-5 0-12 0,-2 3-10 16,1 3-28-16,-3 0-15 0,-2 4-31 0,-2 0-44 15,-2 1-29-15,0 4-26 0,0 0-27 0,-2 1-23 16,0 1-3-16,0 1-6 0,0 0 1 0,0 0 4 16,0 0 1-16,0 0 7 0,0 0 1 0,-22 28 6 15,22-28-6-15,0 23-5 0,-23-23-15 0,23 30-20 16,-17-13-4-16,17 1-4 0,0 0 9 0,-12 0 10 16,12 1 2-16,0-1 3 0,0-1 2 0,0 1 2 15,0-3 3-15,0 0 1 0,0 1 1 0,0-4 0 16,25 1 4-16,-25-4 4 0,0 0 3 0,21-3 3 15,-21 1-2-15,0-4 7 0,16 0 1 16,-16-3 4-16,0 0 3 0,0 0-3 0,0 0-2 16,0 0-4-16,0 0-6 0,0 0-6 0,0-22 2 15,6 22 1-15,-6-21 2 0,0 21 7 0,0-29-1 16,0 12 3-16,0-1-2 0,0-1-3 0,0-2 16 16,0 1 12-16,0-1 13 0,0 1 8 0,0-1-13 15,0 2-11-15,0 0-9 0,0 4-7 0,0 0 0 16,0 2-3-16,25 1-2 0,-25 3-4 0,0 3-2 15,17 0-3-15,-17 3-3 0,14 2 5 0,-14 1-7 16,15 0-3-16,-5 0-6 0,0 22-21 0,1-22-15 16,1 32-14-16,-4-12-19 0,0 5-10 15,-1 1-14-15,-1 3-27 0,-4 2-20 0,-2-1-29 16,0 1-24-16,0 1-17 0,0 0-14 0,0-1-21 16,-33-3-34-16,33 0-74 0,-21-2-82 0,21-2-46 15,-23-6 94-15</inkml:trace>
  <inkml:trace contextRef="#ctx0" brushRef="#br0" timeOffset="121798.22">32280 17369 2378 0,'23'-31'35'0,"0"3"44"16,-3-1 42-16,-1 2 50 0,2 0 2 16,-5 2-4-16,3 3-17 0,-7 4-22 0,-2 4-31 15,-1 2-36-15,-3 3-33 0,-2 2-32 0,0 5-12 16,-4-1-5-16,0 3 7 0,0 0 4 0,0 0 6 15,0 21 4-15,-29-21-6 0,29 24-2 0,-25-24-12 16,25 35-4-16,-28-17-2 0,9 0 2 0,2 3-4 16,1-3-4-16,-3 2-8 0,3 0-6 0,-3-2 0 15,3 1 4-15,1-1 9 0,5 0 7 0,-3-1 11 16,5 0 5-16,4-1 4 0,0-3-3 0,4 0 4 16,0 0 1-16,0-4 9 0,0 0 10 0,31-4 17 15,-31-1 25-15,31-3 4 0,-11-1 8 16,3 0-3-16,2 0-18 0,0-23-2 0,2 23-5 0,0-28-5 15,-3 10 6-15,3-4 11 0,-2-3 20 16,2-1 9-16,-2-4 5 0,-3-4-6 0,1 0-16 16,2-2-12-16,-4-3 4 0,-1-1 7 0,3 0 5 15,-6-1 14-15,1 0-5 0,-1 1-2 0,-1 1 2 16,-3 3 4-16,-1 4 6 0,-4 4 0 0,3 2-8 16,-5 6-9-16,0 4-13 0,-4 3-13 0,2 4-12 15,-2 3-21-15,0 0-13 0,-2 3-12 0,0 1-10 16,3 1 0-16,-3 1 3 0,0 0-1 0,0 0 10 15,0 0 1-15,0 30 4 0,-31-30 5 0,31 41-1 16,-31-12 10-16,31 5 3 0,-36 6-5 16,18 5 4-16,-1 3-31 0,3 2-35 0,1 2-23 0,-1 0-20 15,1 1 8-15,1 0 12 0,1-1 11 16,1-3 1-16,2-1-8 0,1-3-3 0,1-3-5 16,0-3 1-16,4-6 14 0,-1-2 11 0,5-5 19 15,0-3 15-15,0-7 13 0,0-1 9 0,29-4 6 16,-29-4-1-16,31-4 0 0,-31-1 1 0,40-2-4 15,-22 0 6-15,1 0-24 0,0-23-38 0,-1 23-43 16,-3-28-46-16,-5 28-27 0,-10-38-24 0,12 17-18 16,-12-5-26-16,0 0 1 0,0-1 10 0,-29 0 23 15,29 1 19-15,-29 0 14 0,29 2 46 0,-35 4 36 16,19 0 42-16,16 6 36 0,-27 1 14 16,27 5 33-16,-19 2 43 0,19 1 47 0,0 4 45 15,-8 0 28-15,8 1 18 0,0 0 21 0,0 0 11 16,0 0 7-16,0 0-6 0,0 0-16 0,0 0-24 15,21 0-41-15,-21 0-40 0,0 0-35 0,16 0-31 16,-16 0-8-16,19 0-11 0,-19 0-14 0,21 0-7 16,-11 0-4-16,4 0-8 0,1 0-4 0,3-23-3 15,-1 23-7-15,2-15 2 0,1 15 3 0,1-18 0 16,0 18 3-16,-1-18 7 0,1 9 8 0,-3 0 15 16,-1 1 20-16,2-2 12 0,-7 3 17 0,2 1 15 15,-3 2-8-15,-5-2-3 0,0 2-18 0,-2 0-27 16,-2 3-19-16,-2 0-21 0,0 1-10 0,0 0-7 15,0 0 1-15,0 0 1 0,0 0-13 16,0 0-1-16,0 0 10 0,0 0 1 0,0 0 14 16,0 28 7-16,0-28-8 0,0 29 3 0,-22-8 0 15,22 3-1-15,0 5 1 0,-21 0 3 0,21 3 1 16,-17 1-49-16,17-1-55 0,-16 1-36 0,16-2-60 16,-17 1-4-16,9-3-4 0,-2-2-39 0,2-2-14 15,-3-3-30-15,1-1-16 0,2-6-9 0,-5-2-6 16,3-2-9-16,-5-8-59 0,1-3-154 0,2 0-42 15,-1 0 90-15</inkml:trace>
  <inkml:trace contextRef="#ctx0" brushRef="#br0" timeOffset="121919.59">32739 17348 2340 0,'0'-40'40'0,"35"-1"43"0,-14 1 57 0,-3 3 54 16,3-2-3-16,0 3-23 0,-3 2-47 0,-3 5-52 16,1 6-37-16,-5 5-23 0,-1 4-14 0,-2 4-53 15,-4 2-76-15,3 5-66 0,-5 3-76 0,0 0-69 16,0 34-100-16,2-11-151 0,0 2 32 0,2 5 118 15</inkml:trace>
  <inkml:trace contextRef="#ctx0" brushRef="#br0" timeOffset="122298.42">33053 17442 3055 0,'11'0'61'0,"-3"-29"69"15,-2 29 79-15,0-19 69 0,0 19-11 0,1-26-23 16,-1 26-34-16,-2-20-29 0,-2 20-23 0,2-15-24 15,-2 15-43-15,0-10-37 0,-2 10-33 0,0 0-26 16,0-5-8-16,0 5-12 0,0 0 4 0,0 0 5 16,0 0-2-16,0 0 14 0,0 28 1 0,0-28 0 15,-20 31 7-15,20-11 0 0,0 5 0 0,-19 2-4 16,19 0-49-16,0 2-11 0,-12 2-19 0,12-2-10 16,0-1 22-16,-9 2-13 0,9-4-6 0,-10-2-11 15,2 0-14-15,2-6-4 0,-5-2 1 16,3-2-9-16,2-4 20 0,-2-4 22 0,-1-3 20 0,1-3 12 15,-2 0-15-15,-1 0-23 0,3 0-7 16,-2-37 19-16,-1 37 31 0,3-40 25 0,2 16 14 16,4-2 4-16,2-1 19 0,0 0 27 0,0 0 21 15,0 2 21-15,33 2 4 0,-33-1-23 0,33 3-16 16,-33 2-17-16,35 2-24 0,-18 3-6 0,-1 2-5 16,1 2-5-16,-3 5 0 0,-14 1-20 0,21 1-51 15,-11 3-62-15,3 0-65 0,-7 0-57 0,2 25-30 16,-8-25-50-16,4 31-88 0,0-31-144 0,-4 33 9 15,0-16 112-15</inkml:trace>
  <inkml:trace contextRef="#ctx0" brushRef="#br0" timeOffset="122723.4">33169 17429 2973 0,'19'-10'57'0,"3"0"57"15,-1-2 72-15,0-1 61 0,-3 2-2 0,-1-4-7 16,-5 4-37-16,-3 4-36 0,-1 2-42 0,-2 0-49 15,-6 0-34-15,4 4-29 0,-2 0-19 0,-2 1-5 16,0 0-3-16,0 0 3 0,0 0 9 0,0 0 3 16,0 29 1-16,0-29 2 0,-25 32-3 0,25-10-1 15,0 3 1-15,-20 2 2 0,20 2 1 0,-15 2 4 16,15 0 2-16,-10 3-2 0,10-1-2 16,-10-1-1-16,10-1-6 0,-7-1 2 0,7-2 2 15,-4-3-3-15,4-5 1 0,-2-2-2 0,2-2 2 16,0-5 7-16,0-3 1 0,0-3 7 0,0-4 0 15,0 1-3-15,0-2 7 0,0 0-7 0,0 0 0 16,0 0-1-16,0-26-13 0,23 26 3 0,-23-29-4 16,0 10 1-16,19-3 3 0,-19-2-4 0,10-4 0 15,-10-2 0-15,10 0 0 0,-10-2 1 0,6-1-2 16,-6 0 2-16,7 0 2 0,-3 2 0 0,0 4 2 16,0 1 0-16,2 3-3 0,2 5 1 0,1 0-3 15,-1 4 1-15,0 4-6 0,1 3-2 0,-1 2 1 16,4 5-3-16,1 0-1 0,1 0-5 0,5 31-32 15,-3-31-27-15,3 44-24 0,1-15-33 16,-3 5-14-16,-3 2-34 0,-1 3-39 0,-5 3-39 16,-4 2-50-16,-4 1-30 0,0-1-63 0,0 1-148 15,-29 5-99-15,29-6 95 0</inkml:trace>
  <inkml:trace contextRef="#ctx0" brushRef="#br0" timeOffset="132467.24">26312 10486 3346 0,'25'0'36'0,"-10"0"47"0,-1-22 33 15,-6 22 32-15,1 0-10 0,1-22-26 0,-6 22-17 16,-4 0-15-16,0 0-19 0,0 0-23 0,0 0-19 16,0 0-23-16,0 0-8 0,0 0 2 0,0 0 1 15,0 0 9-15,-27 36 6 0,27-15-6 0,-27 6 2 16,27 9 6-16,-33 2-4 0,33 9 7 0,-27 5-10 15,27 6-55-15,-22 5-38 0,22 3-55 0,-13 2-58 16,13 0-30-16,0 2-49 0,0-6-39 0,0-3-29 16,0-7-75-16,0-8-143 0,0-8-30 15,0-13 97-15</inkml:trace>
  <inkml:trace contextRef="#ctx0" brushRef="#br0" timeOffset="133070.91">25732 10563 3272 0,'0'-14'30'0,"31"1"45"0,-31 2 42 16,0 3 31-16,22-5-17 0,-22 8-39 0,0 0-37 15,0 3-28-15,15 0-15 0,-15 2-3 0,0 0-12 16,12 0-3-16,-6 0-1 0,11-2-3 0,1 1 4 16,9 0-2-16,8 0 5 0,11-1 0 0,4 0 6 15,3 0 0-15,5-2-3 0,6-1 0 16,-2-1 9-16,-4-1 30 0,2 0 27 0,-2-1 33 0,-4-1 22 15,-5 1 9-15,1 0 9 0,-11-1 9 16,-2 4 7-16,-6-2 7 0,-4 0 9 0,-8 3 4 16,-3-1 5-16,-7 0-8 0,-3 1-32 0,-2 2-36 15,0 0-35-15,0 0-36 0,-4 2 7 0,0-1-1 16,0-1-9-16,0 2-1 0,0 0-29 0,0 0-18 16,0 0-4-16,0 0-2 0,-22 0 6 0,22 0 12 15,-17 0-8-15,17 26 5 0,-27-26 2 0,17 28-5 16,-7-10 6-16,3 5 9 0,1 3-6 0,3 4 7 15,-2 3-2-15,1 6-8 0,3-1 5 0,4 4 6 16,-4 4 1-16,2 4 4 0,1 3-3 16,1 0-9-16,0 1 7 0,4 0-1 0,-4 0 1 0,4-2 0 15,0-3 0-15,0-4-6 0,0-6 7 16,0-5 0-16,0-3-28 0,0-8-76 0,0-5-21 16,23-5-8-16,-23-3 33 0,0-6 71 0,0-1 27 15,0-3 19-15,0 0-11 0,0 0-31 0,0 0-44 16,0-31-34-16,0 11 4 0,0-3 29 0,-29-5 40 15,29-6 20-15,0-4 4 0,-21-2 6 0,21 0-6 16,0-2 3-16,-14 0-5 0,14 3-1 0,0 1-4 16,0 3 4-16,0 2 0 0,31 3-1 0,-31 3 7 15,27 5-10-15,-27 4 5 0,33 6-6 16,-17 3-6-16,-1 2-1 0,1 2-2 0,3 5 2 16,-1 0 6-16,1 0 2 0,2 28-26 0,-3-7-33 0,5 5-26 15,-4 5-41-15,3 6-11 0,-5 6-14 16,1 1-30-16,-5 4-26 0,-3-1-39 0,-6 1-32 15,0-3-30-15,-4-1-28 0,0-2-34 0,0-3-84 16,0-5-161-16,-22-5 17 0,22-7 111 0</inkml:trace>
  <inkml:trace contextRef="#ctx0" brushRef="#br0" timeOffset="133270.91">26972 11007 3153 0,'23'-34'46'16,"-3"1"47"-16,5 1 68 0,-8 0 59 15,1 2 3-15,1 2-14 0,1 6-38 0,-9 4-46 16,-7 7-51-16,4 2-39 0,-8 5-32 0,4 2-20 16,-4 2 7-16,0 0 1 0,0 0 4 0,0 40 14 15,-27-14-14-15,27 5-24 0,-22 5-30 0,22 7-46 16,-27 4-39-16,27 3-30 0,-25-1-46 0,25 0-51 16,-19 0-49-16,19-1-31 0,-14-6-50 0,14-1-98 15,-8-6-156-15,8-8 94 0</inkml:trace>
  <inkml:trace contextRef="#ctx0" brushRef="#br0" timeOffset="133415.98">27156 10667 3342 0,'12'-26'12'0,"-1"2"18"0,-3 3 8 16,0 5-1-16,2-2-24 0,-5 6-80 0,-1 6-84 15,-4 3-67-15,0 3-44 0,0 0-9 0,0 0-24 16,0 22-108-16,0-22-196 0,-27 31 73 0</inkml:trace>
  <inkml:trace contextRef="#ctx0" brushRef="#br0" timeOffset="133919.42">27340 10728 2860 0,'18'-20'12'0,"3"3"22"16,-2-1 49-16,-5-1 24 0,-2-1-8 0,3-3-20 15,-7 6-33-15,-2 3 8 0,-1 2 12 0,-5 4-2 16,0 1-21-16,0 3-32 0,4-1-20 0,-4 4-8 16,0 1 0-16,0 0-4 0,0 0 8 0,0 0 0 15,0 0 8-15,0 0 25 0,0 30 25 0,0-30 31 16,0 23 18-16,0-23-7 0,22 30-11 0,-22-15-17 16,0 1-8-16,21-2-9 0,-21-2-8 0,0 1-3 15,15-4 2-15,-15-2 3 0,0 0 8 16,0-3 12-16,0-2-11 0,0-2-8 0,0 3-16 0,0-3-14 15,0 0 0-15,0 1-1 0,0-1 5 16,0 1 7-16,0 3-6 0,-27 1 3 0,27 2 4 16,-15 1-12-16,15 1-1 0,-25 2-2 0,15 2-5 15,-4 1 3-15,-3 3 2 0,9-3-4 0,-3 0-1 16,3 2-1-16,2-3 0 0,-2-2 3 0,4 1-3 16,4-2 3-16,-5-1 2 0,5 2-1 0,0-3 19 15,0 2 24-15,0 1 29 0,27 1 25 0,-27-1 1 16,19 3-11-16,-19-1-18 0,31 2-15 0,-12 1-5 15,-3-2-10-15,-1 2-15 0,3-1-7 0,-5-2-13 16,1-1-2-16,-2 2-3 0,-1-1-2 0,-3-2 2 16,0 3-6-16,-4 1 3 0,1-1 3 0,-3 4 0 15,-2 0 4-15,0 0 2 0,0 1 0 16,0 2-12-16,-38 1 3 0,38 1-6 0,-31 1-30 16,9 2-37-16,-1 0-58 0,-4-2-55 0,-4 2-41 15,8 0-38-15,-8-2-47 0,0-2-53 0,4 0-42 16,-1-3-60-16,1-3-132 0,0-2-133 0,4-7 112 15</inkml:trace>
  <inkml:trace contextRef="#ctx0" brushRef="#br0" timeOffset="134414.35">27898 10793 3642 0,'35'-20'2'16,"-12"1"-2"-16,-3 3-5 0,-5 3 1 0,-1-5-8 15,-5 12-3-15,-5 1-13 0,-4 2-21 0,0 3 3 16,0 0 11-16,0 0 13 0,0 0 20 0,0 30 6 16,-27-30-30-16,27 33-14 0,-23-10-14 0,23 2-17 15,-27-1 11-15,27 3 16 0,-27 1 6 0,15-1 14 16,4-2 8-16,-3-2 4 0,11-1-4 0,-10-3-3 16,10-2 3-16,0-1-1 0,0-4 17 0,0-1 7 15,0-4 32-15,0-4 20 0,29 0 22 16,-29-3 16-16,27 0-1 0,-27 0 6 0,31 0-17 15,-31-29-15-15,31 29-29 0,-17-23-26 0,-1 23 6 16,1-25 16-16,-1 25 21 0,-3-26 10 0,-2 14 10 16,5 2-11-16,-9 0-21 0,2 2-12 0,-2 8-25 15,-4-13-16-15,0 13-45 0,0-4-19 0,0 4-2 16,0 0 5-16,0 0 43 0,0 25 19 0,0-25-1 16,-23 34-24-16,23-9-12 0,0 3-25 0,-27 3-13 15,27 1 10-15,0 3-1 0,-18 0 19 0,18-2 14 16,0-2 9-16,0-4 10 0,0-4 10 0,0-5 7 15,0-4 11-15,0-6 31 0,0-1 15 0,0-6 6 16,0-1 0-16,0 0-10 0,31 0 3 0,-31-30 17 16,29 30 16-16,-8-34-7 0,1 12-15 0,1 0-4 15,-4-5-11-15,3 0 0 0,1-3-3 16,0 3-20-16,-7-2-12 0,3 3-10 0,-5 0-7 16,-5 2-3-16,7 2-50 0,-10 4-53 0,3 2-78 15,-5 6-107-15,-4 2-81 0,4 3-92 0,-4 5-39 16,0 0-49-16,0 0-45 0,0 24 142 0</inkml:trace>
  <inkml:trace contextRef="#ctx0" brushRef="#br0" timeOffset="134830.51">28286 11135 3519 0,'38'-39'36'0,"-20"13"66"0,7 2 57 15,-2-2 52-15,2-5 4 0,-1 4-7 16,-5 4-16-16,-4 1-18 0,3 5-18 0,-5 0-49 15,-1 3-31-15,-2 3-39 0,-6 4-22 0,1 2-18 16,1 1-16-16,-4 3-10 0,0 1-37 0,-2 0-23 16,0 0-20-16,2 0 4 0,0 0 38 0,-2 24 29 15,4-24 12-15,0 28-13 0,-4-10-32 0,4-1-12 16,3 1 8-16,-1-2 25 0,-4-3 35 0,2-13 24 16,-4 14 2-16,4-14 2 0,0 0-3 0,2 0-10 15,3-31 6-15,-1 31-6 0,2-41-1 0,-1 15 2 16,3-3-8-16,-2 2 7 0,-1-1-1 15,3 1 2-15,-6 3 7 0,-2 2-10 0,5 4 3 16,-9 3-22-16,6 2-4 0,-4 4-21 0,-2 0-35 16,0 4-1-16,0 5 5 0,0 0 24 0,-25 0 33 15,25 0 23-15,-31 29-2 0,10-29 2 0,1 39-3 16,-7-14-5-16,4 5 4 0,-4 5-3 0,0 0 3 16,5 5 1-16,-1 1-6 0,4 0 6 0,1 1-5 15,1 0 2-15,5-1-44 0,1 0-47 0,7-1-42 16,0 0-49-16,4-2 12 0,0-1 6 0,0-4-5 15,35-2 3-15,-35-4-18 0,50-4-21 0,-23-5-35 16,8-4-52-16,6-6-57 0,3-4-83 16,3-4 0-16,3 0 96 0</inkml:trace>
  <inkml:trace contextRef="#ctx0" brushRef="#br0" timeOffset="135043.64">29353 10728 3452 0,'31'-41'64'0,"0"6"59"0,-8 4 58 16,4 1 53-16,-5-1-14 0,1 6-13 0,-4 4-15 15,-7 7-22-15,1 1-50 0,-7 5-48 0,-2 2-51 16,0 2-44-16,-4 3-3 0,0 1 2 0,0 0 7 16,0 0 11-16,0 26 0 0,-33-26 3 0,33 41-4 15,-29-12 5-15,29 8 2 0,-37 8-51 16,18 8-22-16,3 8-37 0,1 5-37 0,1 6 7 0,1 1-27 16,1 2-23-16,2 2-38 0,-3-4-40 15,3-4-25-15,-2-6-29 0,1-10-13 0,-1-5-36 16,-1-8-91-16,-1-10-100 0,1-8 36 0,-5-11 120 15</inkml:trace>
  <inkml:trace contextRef="#ctx0" brushRef="#br0" timeOffset="135271.62">29105 11114 2622 0,'0'-31'35'16,"33"4"39"-16,-33 3 40 0,21 6 28 0,-21 0-24 16,23 2-34-16,-23 3-45 0,0 4-33 0,0 5-15 15,0 3-10-15,0 1 7 0,0 0 0 16,0 0 4-16,0 22 9 0,-27-22-4 0,27 29 5 15,-38-8-2-15,16 0-11 0,-3 2-13 0,2 4-5 16,5-1-2-16,1 0 9 0,-2 2 5 0,19 0 10 16,-10-1 0-16,10 0 3 0,0 1 10 0,0-4-2 15,29-1 3-15,-29-3-2 0,46-3-3 0,-18-4 2 16,3 0 0-16,3-5 0 0,1-3-2 0,2-4-31 16,-2-1-60-16,2 0-92 0,-4 0-140 0,-4-24-201 15,2 24-154-15,-4-33 91 0</inkml:trace>
  <inkml:trace contextRef="#ctx0" brushRef="#br0" timeOffset="135630.45">29764 11029 3381 0,'19'0'1'0,"-4"0"23"0,-1 0 58 0,-4 0 67 16,5 0 51-16,-7-28 26 0,-2 28-27 0,3 0-29 15,-7 0-24-15,0-21-25 0,0 21-24 0,0 0-25 16,-2 0-33-16,0-11-27 0,0 11-12 0,0 0-16 15,0 0-2-15,2 0 3 0,-2 0-8 0,0 0-26 16,2 0-6-16,-2 0-4 0,2 0 10 0,-2 32 30 16,4-32 13-16,-4 40-9 0,4-16-18 0,0 8-9 15,-2 2-15-15,-2 2-11 0,0-2 1 16,0-1-14-16,0-2-4 0,0-2 0 0,-24-3-7 16,24-3-10-16,-31-5-8 0,10-4 3 0,-4-3 3 0,0-4 20 15,-4-4 28-15,3-3 20 0,-1 0 21 16,0 0 13-16,2-35 4 0,4 35 0 0,5-41 6 15,1 17 11-15,7-2 3 0,8-1 24 0,0-2-5 16,0 1-7-16,35 2-7 0,-35-1-21 0,50 4-2 16,-15 0-6-16,2 3 2 0,7 4 0 0,1 4-5 15,1 3-39-15,-1 7-41 0,3 2-61 0,-3 0-65 16,-8 0-45-16,0 0-52 0,-8 30-74 0,-6-30-91 16,-8 29-122-16,-1-29 94 0</inkml:trace>
  <inkml:trace contextRef="#ctx0" brushRef="#br0" timeOffset="135967.91">30740 10557 3617 0,'33'-27'31'0,"-2"1"69"0,-2 1 71 0,-4 0 49 16,0-1 7-16,-7 3-43 0,-3 5-57 0,-3 4-45 15,-6 2-39-15,-1 4-27 0,-3 1-14 0,0 1-4 16,-2 4-4-16,0-1-2 0,0 2-1 0,-29 1 2 15,29 0 4-15,-39 0-5 0,16 0-30 16,-4 0-21-16,-4 27 1 0,0-27-2 0,4 24 21 0,-2-24 6 16,0 30-8-16,4-13 3 0,1 0 5 15,1 2 13-15,4-1 9 0,3 1 7 0,-3 1 4 16,9-2-6-16,-3 1 2 0,5-1-1 0,2 1 1 16,2-1 4-16,2 0 0 0,0 1-3 0,2 0 5 15,0-1-1-15,0 2 2 0,0 3-2 0,0 1-1 16,0 4-1-16,26 1 0 0,-26 2 6 0,0 4-4 15,19 4-34-15,-19-1-51 0,0 2-59 0,17 0-55 16,-17 1-36-16,0 2-30 0,0-3-25 0,0 2-44 16,0-2-61-16,0-4-101 0,0-1-159 0,-31-6 102 15</inkml:trace>
  <inkml:trace contextRef="#ctx0" brushRef="#br0" timeOffset="136123.65">30269 11050 2871 0,'41'-17'11'0,"5"0"44"0,1 2 41 16,-1 1 21-16,7-2 1 0,1 3-35 0,0 4-37 16,-4 3-22-16,-1-1-14 0,-3 1-10 0,-5 1-9 15,0 0-42-15,-6-1-61 0,-6 3-83 0,-6-1-109 16,-4 1-141-16,-3-3-225 0,-1-4 10 0,-3-2 112 16</inkml:trace>
  <inkml:trace contextRef="#ctx0" brushRef="#br0" timeOffset="136450.32">31176 10729 3077 0,'21'0'4'16,"0"0"1"-16,-3 0 27 0,-3 0 44 0,5 0 40 15,-5 0 54-15,-5 0 8 0,-2 0-21 0,1 0-28 16,-5 0-52-16,0 0-36 0,-2 0-24 0,0 0-22 16,-2 0-4-16,0 0-5 0,0 0 3 0,0 0 7 15,0 0 3-15,0 0 8 0,0 33-7 0,0-33 0 16,-27 34-1-16,27-15-8 0,-20 6-5 0,20 0-21 15,-25 1-12-15,10-3-6 0,1 3-21 0,-5-4-4 16,3 2-9-16,-3-3-15 0,-2-3 3 0,3-1-4 16,-1-4-10-16,-1-3-3 0,-3-2-5 15,0-5-1-15,4-1 5 0,-1-2 13 0,-1 0 25 16,0 0 30-16,7-28 30 0,2 28 21 0,1-28 34 16,7 10 21-16,4-1 20 0,0-1 20 0,0-2-5 15,27 0-13-15,-27-1-13 0,37-2-16 0,-12 3-16 16,0 2-9-16,2 3-8 0,0 0-13 0,-3 3-11 15,-1 5-24-15,-4 4-78 0,-1 3-82 0,-3 2-86 16,-5 0-107-16,-10 24-106 0,10-24-103 0,-10 39 94 16</inkml:trace>
  <inkml:trace contextRef="#ctx0" brushRef="#br0" timeOffset="136838.98">31513 10710 3491 0,'31'-18'23'16,"-2"2"64"-16,-2 1 70 0,-2-3 51 0,-2 1 18 16,-5 6-38-16,-3 3-55 0,-7 2-48 0,-2 4-38 15,-6-1-33-15,0 1-23 0,0 2-5 0,0 0-10 16,0 0 8-16,0 0 5 0,0 0 3 0,0 0 7 16,0 28-4-16,0-28 5 0,-23 32 0 0,23-13 1 15,0 6 4-15,-18 5-3 0,18 0-3 16,0 5-2-16,-17 3 3 0,17 0-2 0,0 4-3 0,-12-1-11 15,12-1-21-15,0-4-5 0,-4-3-2 16,4-3 2-16,0-7 9 0,0-2-9 0,0-5 4 16,0-2 3-16,0-3 10 0,0-4 18 0,0-4 9 15,0 0 8-15,18-3 2 0,-18 0-15 0,0 0-18 16,19-27-4-16,-19 27-7 0,21-36 5 0,-11 9-3 16,0-4 2-16,5-7 4 0,-1-1 4 0,3-8 17 15,3 3 4-15,1-2 1 0,6 2 1 0,2 3-3 16,0 5-6-16,4 4 3 0,-2 4-3 15,2 8-7-15,-2 3-4 0,0 6-53 0,-4 4-76 0,-2 6-80 16,-7 1-76-16,1 0-44 0,-7 30-37 0,-3-7-85 16,-7 8-171-16,-2 7 52 0,0 6 116 15</inkml:trace>
  <inkml:trace contextRef="#ctx0" brushRef="#br0" timeOffset="144922.32">27274 11762 2629 0,'20'-8'38'0,"-1"-2"29"0,-5 1 70 0,7-1 63 16,-7 0 5-16,5 0 5 0,-7 2-47 0,-1 3-45 16,-7 0-33-16,-4 3-24 0,8 0-29 0,-8 1-15 15,0-2-12-15,0 3-8 0,0-1 2 0,0-1-5 16,0 2 1-16,-31 0 0 0,31 0 4 0,-35 0-6 15,10 0 4-15,-2 0-4 0,-4 0-2 16,5 25-21-16,-1-25-14 0,0 19-8 0,4-19-5 16,2 23 27-16,7-23 8 0,-1 24 11 0,3-13 7 15,4-2 1-15,6 0 4 0,-2 0 1 0,4-3 2 16,0 0 17-16,0 0 28 0,0-3 21 0,0 3 19 16,37-3 9-16,-37 1-5 0,35 1 1 0,-16-2 3 15,3 0 4-15,1 1-4 0,0-1-1 0,-7-1-8 16,3 0-9-16,-1 1-6 0,-5-3-12 0,1 0-14 15,-5 1-16-15,-1-1-15 0,-8 1-16 0,4 0-4 16,-2 0-6-16,-2-1-7 0,0 3 10 0,0 2 1 16,0 1 3-16,0 4 9 0,-29 0-1 15,29 2-1-15,-23 3 0 0,3 3-7 0,5 4-31 16,-7 0-39-16,5 2-37 0,-6 1-29 0,1 1-20 16,3 0-3-16,-4 1-26 0,5-2-31 0,-3-3-19 15,2-2-33-15,5-2-6 0,1-5-12 0,1-3 8 16,6-3-8-16,-2-4-84 0,3-3-151 0,1 0-3 15,4-26 87-15</inkml:trace>
  <inkml:trace contextRef="#ctx0" brushRef="#br0" timeOffset="145126.9">27367 11885 2882 0,'31'-13'44'0,"0"5"50"0,-7-3 46 0,1 4 53 16,-6-2-4-16,-1 1-24 0,-5 2-28 15,-3 2-39-15,-6 2-39 0,0 1-26 0,-4 1-26 16,5 0-17-16,-5 0-4 0,0 0 2 0,0 0 5 15,0 0 3-15,0 25 7 0,0-25 2 0,-23 31 1 16,23-9 3-16,0 5-8 0,-27 3-2 0,27 2-24 16,0 3-39-16,-17 0-15 0,17 1-48 0,0 4-25 15,0-2-24-15,0-2-67 0,-6-5-51 0,6-4-42 16,0-3-54-16,0-7-30 0,0-7-111 0,-4-7 41 16,0-3 113-16</inkml:trace>
  <inkml:trace contextRef="#ctx0" brushRef="#br0" timeOffset="145263.38">27458 11732 3189 0,'22'-17'12'0,"-5"4"33"0,-3 3 12 0,-14 1 0 15,27-3-13-15,-27 6-40 0,13 2-71 0,-13 3-51 16,0 1-42-16,0 0-40 0,0 0-9 0,0 0-43 16,-23 0-127-16,23 31-214 0,0-31 14 0,-27 23 95 15</inkml:trace>
  <inkml:trace contextRef="#ctx0" brushRef="#br0" timeOffset="145699.41">27555 11801 3370 0,'27'0'24'0,"-5"-30"56"16,1 30 63-16,-4-18 52 0,-3 18 12 0,-5-24-27 16,-3 24-36-16,-8 0-34 0,0-15-28 0,8 15-30 15,-8 0-27-15,0-9-19 0,0 9-12 0,0 0-7 16,0 0-5-16,0 0-8 0,0 0-1 0,0 0 6 15,0 0-2-15,0 0 11 0,-25 0 3 0,25 27-1 16,-22-27-1-16,22 23-4 0,-23-7-2 0,23 0-10 16,-19 4-4-16,19 2-19 0,-18 1-8 0,18-1-2 15,0 2-5-15,-9 0 7 0,9 1-5 0,0-1 2 16,0-1 4-16,0 1 7 0,0-4 11 16,27 0 5-16,-27-4 7 0,0-3 8 0,19-4 11 15,-19-2 8-15,0-5 6 0,0 1 9 0,0-3-4 16,0 0 0-16,0 0 2 0,0 0-12 0,0-29-6 15,0 29-2-15,-23-35-1 0,23 14 7 0,-19-1 7 16,19-5-6-16,-22-1 3 0,22-1-4 0,-21 1 8 16,21 3 17-16,-10-2 20 0,10 1 10 0,0 1-11 15,0 0-7-15,0 4-18 0,31 0-4 0,-31 3 2 16,33 2-5-16,-13 2-6 0,-1 2-5 0,0 1-6 16,3 5-1-16,-1 1 1 0,-6 2-7 0,3 3 1 15,-1 0-18-15,-3 0-28 0,5 23-21 16,-3-23-42-16,-5 30-23 0,1-10-22 0,-2 2-21 0,-5 3-10 15,-1 3-18-15,-4 1-28 0,0 0-57 16,0 2-91-16,0 0-174 0,-35-1 33 0,35-2 107 16</inkml:trace>
  <inkml:trace contextRef="#ctx0" brushRef="#br0" timeOffset="146179.45">27898 11810 2719 0,'35'-27'11'0,"-8"0"35"0,0 3 28 15,-9-3 8-15,1 0-8 0,-7 2-34 16,-3 4-28-16,-9 4-9 0,6 0-2 0,-6 2-5 16,0 3-10-16,0 2-22 0,0 1-18 0,-33 1-16 15,33 4-8-15,-21 2 12 0,21 2 9 0,-29 0 8 16,29 0 11-16,-27 0 10 0,15 0 2 0,12 23 4 16,-23-23-4-16,13 19-7 0,10-19 3 0,-17 23 7 15,13-9 7-15,4 1 8 0,-4 1 3 0,4 1 2 16,0 0 1-16,0 0 3 0,0-1-2 0,27 1-1 15,-27-5 5-15,23-1 23 0,-23-1 23 0,20-3 23 16,-20-3 17-16,23 0-2 0,-23-2-2 0,23-2 2 16,-9 0 14-16,-1 0-6 0,-1 0 8 0,-2 0-15 15,5-26-16-15,-7 26 6 0,4-18 19 0,-3 18 19 16,1-21 13-16,-6 21-14 0,5-23-36 16,-5 23-18-16,2-20-3 0,-6 11 13 0,4 9 7 15,-4-14-11-15,4 14-28 0,-4-8-22 0,4 8-12 16,-4 0-11-16,0 0-4 0,0 0-4 0,0 0 0 15,2 0 0-15,-2 0 4 0,0 0 1 0,0 0 4 16,0 26 5-16,0-26 0 0,0 27 2 0,0-9-6 16,0 3 2-16,-20 0 6 0,20 5-6 0,0-1 0 15,-25 4 8-15,25-1-10 0,-15 2 9 0,15 5 3 16,-16 0-6-16,16 2 0 0,-19 4-38 0,19 0-42 16,-10 2-50-16,2 2-46 0,3-4-18 0,1 0-10 15,4-3-14-15,0-4-9 0,-4-4-9 16,0-6-4-16,-2-6 14 0,2-3-18 0,-5-8-70 0,5-7-155 15,-6 0-36-15,2-27 80 0</inkml:trace>
  <inkml:trace contextRef="#ctx0" brushRef="#br0" timeOffset="146371.26">28233 11499 3740 0,'33'-27'26'0,"-2"6"38"15,-4 6 18-15,-5 2 7 0,-3-3-30 0,-7 6-43 16,-3 5-25-16,-5 5-9 0,-4 0 3 0,0 0 6 15,0 23 8-15,0-23-3 0,0 40 5 16,-25-12 1-16,25 5 1 0,-25 4 3 0,25 4-1 16,-29 4-23-16,11 2-53 0,-1 3-37 0,3 0-68 15,-3 3-44-15,4 2-26 0,1 6-45 0,2-1-30 16,-1 2-60-16,7-3-105 0,-2-3-124 0,4-5 95 16</inkml:trace>
  <inkml:trace contextRef="#ctx0" brushRef="#br0" timeOffset="146760.4">28289 12061 3436 0,'26'-27'29'0,"-1"0"40"0,0 0 76 16,-2 3 69-16,2-2 7 0,1 3 5 0,-7 2-39 15,0 6-11-15,-1-2 21 0,-5 6 9 0,1 0 7 16,-1 1-42-16,-1 2-57 0,-2 3-59 16,-6 1-43-16,3 2-24 0,-5 0-1 0,2 2-3 15,-2 0 4-15,-2 0 0 0,0 0-7 0,0 0-16 16,0 0-42-16,0 0-19 0,0 0-14 0,0 0 2 15,0 0 36-15,0 0 18 0,0 0-1 0,0 0-1 16,0 0-18-16,0 0-8 0,31 0 14 0,-31 0 18 16,27-19 23-16,-27 19 11 0,39-24 6 0,-20 24 2 15,-5-26-4-15,3 11-1 0,-7 3 2 0,4-1 2 16,-5 1 1-16,-1 1 7 0,0 2-2 0,-2 0-12 16,-1 2 0-16,-5 1-2 0,0 1-10 0,0 1-9 15,0 1-17-15,0 2-12 0,0 1 8 0,-23 0 20 16,23 0 15-16,-31 0 12 0,8 0-2 0,0 28-17 15,-4-28 3-15,1 33-11 0,3-12-5 16,-4 4 10-16,4 1-12 0,5 2-1 0,1 5-1 16,3-2-1-16,5 8-1 0,5 1-24 0,4 2-17 15,0 3-27-15,0 3-28 0,0-2 1 0,31-2-13 16,-31 4-12-16,35-7-15 0,-12-2-41 0,0-7-73 16,0-3-149-16,-1-6-152 0,5-6 78 0</inkml:trace>
  <inkml:trace contextRef="#ctx0" brushRef="#br0" timeOffset="147686.94">29339 11893 3910 0,'22'-13'0'16,"-3"-1"30"-16,-5 1 50 0,3 0 33 0,-3-1 39 16,-5 2 0-16,-5 7-14 0,0 1-11 0,-4 2-29 15,0-2-25-15,0 4-34 0,0-1-29 0,0 1-7 16,0 0-13-16,0 0-9 0,0 0 3 0,0 0-10 15,0 0 3-15,0 0 3 0,0 0-2 0,0 0 4 16,0 0-3-16,0 20-8 0,0-20-13 0,0 0-11 16,0 22-4-16,0-22-4 0,0 16 9 0,0-16 16 15,0 11 11-15,0-11 22 0,0 8 19 0,0-8-4 16,0 0-1-16,0 0-4 0,0 0-7 16,0-22 6-16,19 22-7 0,-19-24 4 0,22 24-3 15,-22-33-1-15,23 15 6 0,-23 1-6 0,19-1 1 16,-19 1 2-16,12 1-2 0,-12 2 0 0,12 2-5 15,-12 1-27-15,0 3-20 0,0 2-15 0,0 2-7 16,0 4 21-16,0 0 21 0,0 0 18 0,-35 0 10 16,35 0-5-16,-35 0-6 0,17 30-6 0,-9-30-1 15,8 29 3-15,-8-11 10 0,11 1 5 0,-5 2-1 16,5 3 4-16,1 1-4 0,-1 1 2 0,7-2 5 16,-1 3-2-16,2 0 5 0,3 1-7 0,1 1-2 15,2-1 7-15,2-1-2 0,0 0 3 0,0-2 4 16,0 0-6-16,33-5 3 0,-33-4 0 15,36-2-5-15,-16-4 6 0,5-4-4 0,0-4 3 16,4-2 2-16,2 0-1 0,-4 0-3 0,8-38-3 16,-2 17 2-16,-2-3-11 0,0-4 14 0,0-2 1 15,0-4-2-15,0-2 7 0,-2-2-1 0,-2-1 15 16,0 3 5-16,-5-1 28 0,1 2 4 0,-4-1-11 16,-3 2 3-16,-3 4-14 0,-3 1 4 0,0 2 15 15,-1 4 6-15,-5 2 6 0,0 2 2 0,0 0 3 16,-4 3 2-16,0 3 1 0,4 1 2 0,-4 1-10 15,0 1-18-15,0 4-15 0,0 0-27 16,0 4-14-16,0-1-13 0,0 3 1 0,0 0-5 16,0 0 3-16,0 0 3 0,0 0 1 0,0 25 9 0,0-25-5 15,0 32 7-15,-23-9-2 0,23 4-4 16,0 7 8-16,-31 3 4 0,31 0 2 0,-27 2 1 16,27 5-1-16,-22-2-4 0,9 3-1 0,1 5 5 15,-3 1-5-15,5 3 2 0,2 1-4 0,-3-2 1 16,-1-2 6-16,8 4-7 0,-4-7 5 0,4-7-7 15,-3-3 2-15,3-10 5 0,0-5-3 0,2-5 16 16,2-5-3-16,-2-6 10 0,0-4 64 0,2-1 57 16,0-2 10-16,0 0-6 0,0 0-63 0,0-34-73 15,0 14-13-15,23-8-3 0,-23-5-1 0,0-7 5 16,26-5-13-16,-26-2 4 0,21-6 3 0,-21-1 2 16,17 1 6-16,-17 0-3 0,20-1-5 15,-9 3-9-15,-1 2 5 0,2 4-11 0,1 1 3 16,-3 4 6-16,5 3 0 0,-3 2 7 0,0 5-3 15,3 5-8-15,-1 3-3 0,-1 4 0 0,-1 2-7 16,-1 3 14-16,3 4-3 0,-2 2-8 0,1 3-3 16,-3-1-27-16,5 1-5 0,-5 4-5 0,4 0-9 15,-1 0 13-15,1 0-2 0,-3 0-3 0,5 0-1 16,-6 0-8-16,3 25-4 0,1-25 3 0,-5 18-3 16,-3-18-2-16,0 28-5 0,-2-13-15 0,-4 5-10 15,0 0-21-15,0 1-25 0,0 3-27 16,0-2-36-16,-31 2-19 0,31 0-17 0,-33 1-18 0,10 0-18 15,-1-3-60-15,-3 0-116 0,0-4-170 16,0-3 90-16</inkml:trace>
  <inkml:trace contextRef="#ctx0" brushRef="#br0" timeOffset="148034.07">30302 11647 2978 0,'35'-1'14'0,"-6"-3"2"0,-4-1 7 15,-5 0 21-15,-1-1 7 0,-4 1 17 0,-5 1 8 16,-4 3-10-16,-2 0-20 0,-4 1-20 16,0 0-16-16,0 0-13 0,0 0-1 0,0 0 1 15,0 0 3-15,0 0-1 0,0 0-1 0,0 25 2 16,-18-25-1-16,18 24 4 0,0-24-2 0,-17 28 0 16,17-11-3-16,0-1-1 0,-21 1 6 0,21 2-4 15,-10 2 4-15,10-2 1 0,-8 5-5 0,8-2-1 16,-6-1-38-16,1 0-16 0,-3 0-12 0,4-2-6 15,-2-4 18-15,0 1 2 0,-1-5 13 0,-3 0 7 16,2-4 20-16,0 0 14 0,3-4 8 0,1 0 3 16,2-3 3-16,0 0 3 0,2 0-9 0,0-23 4 15,0 23-2-15,0-24 0 0,0 24 3 0,25-33-6 16,-25 16-1-16,0 1-8 0,23-1-1 16,-23-1-5-16,0 3-22 0,14-1-36 0,-14 3-62 15,0 2-64-15,0 1-73 0,0 3-113 0,11-1-138 16,-11 3-56-16,0 1 94 0</inkml:trace>
  <inkml:trace contextRef="#ctx0" brushRef="#br0" timeOffset="148671.06">30490 11675 2767 0,'27'-7'15'0,"0"1"15"15,0-1 20-15,-3-1 19 0,1-2-1 0,0 1-2 16,-6 4-8-16,-5 2-14 0,-6 2-16 15,1-1-15-15,-3 1-15 0,-4 1-6 0,-2 0-2 16,0 0 2-16,0 0 4 0,0 0 4 0,0 27 4 16,-33-27-1-16,33 28-2 0,-29-10 0 0,10 3-1 15,-1-2-2-15,1 1 3 0,0 0-6 0,1 2 5 16,1-2-3-16,3 1-3 0,-3-1 2 0,7-1 0 16,2 1 3-16,-1-6 1 0,7 0 1 0,2-3 4 15,0-1-1-15,0-3 2 0,0-1 2 0,25-4-3 16,-25-2 6-16,31 0 4 0,-6 0 7 0,0 0 4 15,6 0 15-15,-4-33 10 0,8 33-4 16,0-43 6-16,-2 16-13 0,2-6-9 0,-2-3 2 16,-2-3-5-16,0-1-5 0,-4-4-8 0,0-1 3 15,-4 1 10-15,-3-2 10 0,-1 2 31 0,-5 1 14 16,3 2 0-16,-7 3-3 0,-1 2-22 0,-3 5-15 16,0 4-13-16,-4 6-13 0,4 6-7 0,-4 3-16 15,0 5-10-15,-2 1 1 0,0 6-8 0,0 0 6 16,0 0 6-16,0 24 7 0,0-24 5 0,0 39-1 15,0-13 0-15,0 6-4 0,0 5 0 0,-20 3-1 16,20 2 2-16,0 1 1 0,0 1 3 0,0 1 2 16,0-1 1-16,0 1-5 0,0-1 2 0,0-2-3 15,20 1-1-15,-20-3 4 0,0-2-35 0,0-2-3 16,17-3-4-16,-17-3-4 0,0-8 32 16,10-1 10-16,-10-9 7 0,0-1 10 0,9-5 0 15,-9-5 2-15,2-1-6 0,0 0-8 0,4-28 5 16,-2 28-8-16,2-36 2 0,0 11 2 0,-1-5-9 15,5-6 5-15,-4 1 0 0,-2-3 1 0,0-2-5 16,3-1 0-16,-3-1 2 0,2 4 1 0,2 2 4 16,3 2-3-16,1 2-5 0,2 5 1 0,3 5-3 15,8 3 0-15,0 3 2 0,3 6-5 0,8 5-3 16,-1 5-6-16,6 0-9 0,3 0-10 0,5 42-11 16,-3-15-4-16,-1 7-10 0,-2 3-24 0,-5 8-30 15,-5 3-35-15,-6 6-34 0,-9 3-31 0,-7 6-31 16,-9 5-81-16,-2 4-111 0,0 4-187 0,-40-4 77 15</inkml:trace>
  <inkml:trace contextRef="#ctx0" brushRef="#br0" timeOffset="149739.42">24985 10061 2535 0,'-4'0'-4'0,"4"0"2"0,0 0-8 16,0 0 3-16,0 0 0 0,0 0 2 15,0 0 14-15,0 0 15 0,0 0 21 0,0 0 15 16,0 0 12-16,0 0 0 0,0 0-5 0,0 0 2 16,0 0-7-16,0 0 5 0,0 0 18 0,0 0 14 15,0 0 16-15,15 0-6 0,-15 0-9 0,18 0-12 16,-1 0-1-16,6 15 4 0,12-15-4 0,-2 0-1 16,16 11-13-16,5-11-8 0,8 0-8 0,15 10-20 15,11-10-20-15,16 4-14 0,14-4-4 0,12 5 16 16,15-1 21-16,16-3-3 0,8 3-3 0,15-1-17 15,11 0-12-15,7 1 0 0,9-1-1 16,0 1 0-16,16 1-4 0,9 0-1 0,10 0 3 0,2 2 7 16,-2-1 4-16,0-1 3 0,6 0-4 0,11 3-6 15,-5-5-1-15,-10 1 4 0,-6-2 16 16,-4-2 14-16,-1 0 12 0,-7 0 0 0,-7 0-18 16,-18-24-8-16,-11 24-12 0,-10-23-4 0,-10 23 2 15,-15-24-3-15,-12 24 0 0,-11-22-6 0,-14 22-2 16,-8-16 7-16,-7 16-4 0,-10-16 4 0,-4 16 1 15,-8-13-6-15,-13 13 6 0,-8-10 5 0,-10 5 14 16,-10 0 26-16,-11 1 6 0,-6 0 10 0,-13 1-12 16,-4 0-20-16,-3 0-5 0,-5 2-12 0,-2-2 2 15,0 1 2-15,0 1 2 0,0 1 10 16,0-2 3-16,0 2 6 0,0 0 7 0,0-2 4 16,0 2 0-16,0 0 6 0,0 0-7 0,0 0-5 15,0 0-11-15,0 0-18 0,0 0-10 0,0 0-10 16,0 0-7-16,0 0-4 0,0 0 0 0,0 0-6 15,0 0 7-15,0 0 2 0,0 25 13 0,0-25 3 16,0 43 0-16,0-13 0 0,0 8-5 0,0 6 3 16,0 7 12-16,0 3-3 0,0 7-7 0,0 2 2 15,-33 5-3-15,33 5 3 0,-40 11 4 0,18 6 4 16,-5 9-9-16,2 3-4 0,0 6-1 0,0 1-2 16,3 1 1-16,1-3 7 0,4-7-1 15,-1-3-2-15,5-6 8 0,-1-1-8 0,-1 0-4 0,1-2 4 16,-3-2-11-16,-1-1 7 0,1-5 16 0,-1-3-14 15,-3-7 3-15,0-7 6 0,1-13-17 16,1-8-78-16,0-7-46 0,3-9-58 0,1-5-40 16,1-6 35-16,2-6-15 0,-1-2-21 0,1-6-55 15,-3-1-68-15,-3 0-85 0,-5 0-110 0,-4-36-201 16,-2 14-14-16,-6-6 142 0</inkml:trace>
  <inkml:trace contextRef="#ctx0" brushRef="#br0" timeOffset="151754.51">25601 10067 2655 0,'9'-16'43'0,"-3"0"30"0,2 3 20 0,-8 2 19 16,8 0-31-16,-4 1-17 0,-4 6-7 15,2 1-8-15,-2 3-3 0,0 0-17 0,0 0 6 16,0 0 39-16,0 0 20 0,0 28 38 0,0-28 19 16,-22 41-31-16,22-11-17 0,-23 7-4 0,23 6-15 15,-33 3-10-15,33 8 5 0,-31 5-2 0,14 3-5 16,3 6 8-16,-3 4-8 0,3 6-24 0,2 7-17 16,-3 4-12-16,1 3-12 0,1 2-3 0,3-4 8 15,-7-1-9-15,7-4 2 0,-2-7-2 0,-1-9-6 16,3-8 6-16,2-8 1 0,-3-8 2 0,3-7-1 15,0-6 0-15,1-10-5 0,3-5 8 0,0-5 29 16,0-4 76-16,4-6 73 0,-4 0 73 0,4-2 48 16,0 0-20-16,0 0-20 0,0 0-42 15,0 0-57-15,0 0-37 0,0 0-40 0,0 0-39 16,0 0-21-16,0-17-23 0,0 17-9 0,0 0-3 16,0-12 0-16,0 12 5 0,0 0-1 0,0-10-1 15,0 10-3-15,0-5-1 0,0 5-1 0,0 0-3 16,0 0 2-16,0 0 0 0,0 0-2 0,0 0 0 15,0 0 3-15,0 0-1 0,0 0-1 0,0 0 5 16,0 0-1-16,0 0-3 0,0 0 12 0,0 0-7 16,0 0 1-16,0 0 7 0,0 0-6 0,0 0 7 15,0 0 0-15,0 0-3 0,0 0-1 0,0 0-5 16,0 0-2-16,27 0-4 0,-27 0 2 16,23 0 2-16,-5 0 2 0,3 0 3 0,6 0-4 15,0 0 4-15,6-17-9 0,2 17 2 0,4 0-2 16,2 0-2-16,5 0 0 0,4-10-1 0,7 10 3 15,1 0-2-15,2 0 3 0,2 0 3 0,0 0-1 16,-4 0 3-16,-6 0 1 0,-1 0 0 0,-5-4 1 16,-5 4 1-16,-10 0 2 0,0 0-1 0,-8-3 0 15,-4 3 1-15,-3-1-3 0,-5 1 2 0,-3-2 1 16,0 2 2-16,-2 0 7 0,-2 0 2 0,-4 0 3 16,0 0-1-16,0 0-5 0,0-1-5 15,0 1-6-15,0 0 4 0,0 0-5 0,0-2 2 16,0 2 4-16,0 0-5 0,0 0 2 0,0 0-2 0,0 0-4 15,0 0 3-15,0 0-2 0,0 0 3 16,0 0 2-16,0 0-8 0,0 0 0 0,0 0 2 16,0 0-6-16,0 0 11 0,0 0-5 0,0 0 4 15,23 23 8-15,-23-23-10 0,31 25 8 0,-8-7-7 16,0 0 1-16,3 3 4 0,1 3-7 0,4-1 6 16,0 0-1-16,0 2-1 0,2-1 3 0,3 1-5 15,-5-1-3-15,0-1 4 0,-2-1-2 0,-5-3-1 16,-1 1 1-16,-4-4-5 0,-5 2 3 0,-1-4 0 15,-1 0-2-15,-2 1 4 0,-6-4-4 0,1-3 5 16,-5 0 2-16,4-2-7 0,-4 0 12 16,2-5-7-16,-2 1 1 0,0-2 8 0,0 0-8 15,0 0 3-15,0 0 5 0,0 0-3 0,0 0 3 16,0 0 4-16,0 0-2 0,0 0 1 0,0 0 0 16,0 0 4-16,0 0 6 0,0 0 16 0,0 0 10 15,0 0 4-15,0 0-7 0,0 0-11 0,0 0-10 16,0 0-16-16,0 0 0 0,0 0-9 0,0 0-4 15,0 0 3-15,0 0-3 0,0 0 1 0,0 0 2 16,0 0-6-16,0 0 1 0,0 0 1 0,0 0-5 16,0 0 2-16,0 0-2 0,0 0 0 0,0 0 6 15,0 0 12-15,0 0 0 0,0 21 0 16,0-8 1-16,0 2-10 0,0 6 6 0,-19 1 1 16,19 4 0-16,0-2 3 0,-14 3-8 0,14 1 0 15,-9-1 1-15,9 2 2 0,-14-2 4 0,14-1 0 16,-12-1-2-16,7 0-3 0,-1-2-2 0,2-4 1 15,0-1 1-15,0-1 1 0,0-6 2 0,4 0-5 16,-4-5 3-16,4-2 3 0,0 0-1 0,0-3 8 16,0-1 0-16,0 0-3 0,0 0 7 0,0 0 29 15,0 0 26-15,0 0 15 0,0 0 7 0,0 0-25 16,0 0-24-16,0 0-7 0,0 0-14 0,0 0-8 16,0 0-5-16,0 0-7 0,0 0 1 0,0 0-1 15,0 0-3-15,0 0 0 0,0 0-3 0,0 0 3 16,0 0 1-16,0 0-2 0,0 0 3 15,0 0-4-15,0 0 0 0,0 0 3 0,0 0 1 16,0 0 0-16,0 0 2 0,0 0-3 0,0 0 1 16,0 0-4-16,20 0-2 0,-20 0 3 0,23 0-3 15,-4 0 4-15,3 0 0 0,5 0-2 0,8-21-1 16,3 21 1-16,1 0-2 0,6 0-3 0,5-13 4 16,8 13-3-16,10 0 0 0,13 0 0 0,-5 0 0 15,13 0-1-15,2 0 6 0,8 0-4 0,2 0 0 16,3 0 2-16,-1 0-4 0,-2 20 6 0,5-20-2 15,3 0-7-15,-1 0 4 0,4 15-2 0,-1-15-1 16,-7 0 9-16,-3 0-4 0,-4 0-1 0,-2 8-4 16,-2-8-14-16,-4 0-17 0,-6 0-4 15,3 0 0-15,5 4 12 0,0-1 14 0,0-2 7 16,6 0 2-16,-6 2-3 0,7-3 8 0,-3 0-6 16,-9 1 2-16,5-1 0 0,-6 0-5 0,-2 0 2 15,-5 0 1-15,-3 0 4 0,1 0 1 0,-1 0 1 16,1 0 3-16,1 0-6 0,1-18 6 0,3 18-3 15,-1 0-5-15,1 0 5 0,-2 0-3 0,-3-10 5 16,1 10 3-16,-3 0-3 0,-6 0 0 0,-4 0-1 16,-6 0-1-16,0 0 2 0,-2 0 1 0,-6 0 1 15,-1 0-1-15,-3 0 0 0,1 0 2 0,-1 0-4 16,-1 0 2-16,-4 0 0 0,3 0-5 16,-5 0 4-16,0 0 0 0,-3 0-3 0,1 0 6 15,-4 12-4-15,-2-12 0 0,-2 0 5 0,-2 0-5 16,-5 0 5-16,-1 0 1 0,-2 0-2 0,-3 0 2 15,-3 0-3-15,-3 0 5 0,-4 0-2 0,0 0-1 16,-4 0 1-16,0 0-3 0,-2 0 2 0,0 0 4 16,3 0 1-16,-3 0 3 0,0 0 6 0,0 0 7 15,0 0 9-15,0 0-3 0,0 0-2 0,0 0-5 16,0 0-5-16,0 0 1 0,0 0 6 0,0 0 3 16,0 0 4-16,0 0 2 0,0 0-7 0,0 0-4 15,0 0-3-15,0 0-5 0,0 0-2 0,0 0-4 16,0 0-1-16,18 0-2 0,-18 0 2 0,0 0 3 15,13 0-2-15,-13-16 4 0,0 16 2 16,12 0 3-16,-12 0 4 0,10-12-3 0,-6 12-5 16,1-11-4-16,-1 3-8 0,2 0 1 0,-2-3-2 15,0-1-6-15,-2-1-53 0,2-2-97 0,0-2-146 16,-4-1-246-16,0 0-188 0,0 1-156 0,0 4-202 16,0 3-300-16,0 5 243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3673D10-5F4C-4741-B227-8677122F500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70BE23E-72B3-4464-885A-D544F8E48DA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885008A-6AED-46DB-931B-50B524D0523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42F1FC4-7093-45B1-ABB5-22E392C11F8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B509268-CCB9-4BCD-B6DF-129B05A55C6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5AA69FB-5D96-405F-AE51-92BB3471FEC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82BC7A8-0D28-4D1E-8B9E-196270C9D00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5229E7E-4961-485F-8BD2-B22808D4EDF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2075B37-F2DE-4824-81A8-1945971FBA0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1951200" y="1342800"/>
            <a:ext cx="8289360" cy="530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E1F91EC-989B-45EB-8DFA-E2B79AE4D77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B60C65F-4B02-4A2B-ADC7-C76E4BE5EA4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454D68C-F0E9-42A6-9A81-B7D6C5E684B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CD4EAF7-473C-4FE7-BFCE-FC12511EFE4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1FEA189-9173-4D7D-85A5-642D0F7A4DA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BE6B491-9620-45DF-AD6B-D0211A5ED61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BBA7E48-EC44-4DBA-807B-F95D649CE82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7022E06-751F-4A1E-B391-447EAE400AF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87AA792-9003-488F-880F-5479C384D62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F3E0EE4-4FA9-405C-99F7-0433D53EC89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EA71867-37FF-4DC1-837E-DCDEA0CD589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D8FB6E3-A003-4890-9410-49B82440B42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21D66C3-5EDA-4E45-A8AC-4809890EFFC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8D7A5CD-3CF1-4E0A-A5E3-D0122960174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1951200" y="1342800"/>
            <a:ext cx="8289360" cy="530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772520C-8B01-4BCB-A132-376CADEB3CC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45308F3-98F0-4082-814B-9E90358F0C2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7D4F7CD-85F0-43B3-9944-56948CA0883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597063E-3482-4CEA-8612-8817F4B2723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FDCBD55-374A-4F41-BF59-8DC93A363BB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C061339-7E1D-4B01-BAB2-AFF4E1C6DFD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3A3EB70-F2EE-427B-B48F-23C8D9ABA2E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11C6DFC-8B77-4593-BDBA-7E8D847B029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2B37266-80C5-48C9-87DD-EA96211A06D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090F719-EED9-407E-A668-6EBF0EF4E22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366E22C-6CCD-4038-9A6A-C3292417443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5D0C18B-5174-442A-83EE-A4A09F17E70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BD5FFF3-2F19-4DD1-88CC-E756CF5E379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1951200" y="1342800"/>
            <a:ext cx="8289360" cy="530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4DD3ED0-5813-4E52-B398-E8C79FEA42C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8D8E9FF-3748-462E-80F0-348BDDD5D08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3AD0398-48FF-4CA4-8595-5B92D48CF04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E96FAAB-B96A-467F-B8A6-E417B0CCD4B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5D71D9A-31A6-4215-8AD1-8935DADA7E5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9274AA2-E849-47AB-9859-2122A212E9C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2F8988A-4941-4A0E-A52E-40D57E4D649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7162F73C-2CEA-4EFB-BF9D-12CBD4EB791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798B2F3-5DBC-4A52-A919-19C50FA9620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E387D392-7F3D-4FDE-88D7-6DF60AB86EF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0A4C3250-4FCA-4868-B24C-86CBBFE3886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E8F7A00A-D282-45D6-8B21-9B3D214B669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590EBFDF-179E-4914-8DA6-869279ED607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ubTitle"/>
          </p:nvPr>
        </p:nvSpPr>
        <p:spPr>
          <a:xfrm>
            <a:off x="1951200" y="1342800"/>
            <a:ext cx="8289360" cy="530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8E28BA52-89D0-4C71-9DD1-2015ABC92C2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D4DE59DD-D47A-4721-B153-FA4C029AF0A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4BF3A9B1-3ECA-41E4-BCFD-B806C9C72C6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3ECE1001-F912-4C9C-A440-47615677898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4321DC22-E904-4396-93EF-2AF8A75106E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43FFF7FD-2B70-48B8-A0F7-228DF28146E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951200" y="1342800"/>
            <a:ext cx="8289360" cy="530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119DFC1-EB85-4CDB-AC48-321B8FFAB8B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2AA1ED99-B2B1-4B6D-A93F-0095B8FA1A1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52945A9-C034-4217-820C-90E142A332E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BB96B21-72D8-4239-886E-25261C914A8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47126C2-6972-4F7A-A48E-A2B515F4169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g object 16" hidden="1"/>
          <p:cNvSpPr/>
          <p:nvPr/>
        </p:nvSpPr>
        <p:spPr>
          <a:xfrm>
            <a:off x="0" y="0"/>
            <a:ext cx="12191760" cy="84852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848520"/>
              <a:gd name="textAreaBottom" fmla="*/ 848880 h 848520"/>
            </a:gdLst>
            <a:ahLst/>
            <a:cxnLst/>
            <a:rect l="textAreaLeft" t="textAreaTop" r="textAreaRight" b="textAreaBottom"/>
            <a:pathLst>
              <a:path w="12192000" h="848994">
                <a:moveTo>
                  <a:pt x="12192000" y="0"/>
                </a:moveTo>
                <a:lnTo>
                  <a:pt x="0" y="0"/>
                </a:lnTo>
                <a:lnTo>
                  <a:pt x="0" y="848867"/>
                </a:lnTo>
                <a:lnTo>
                  <a:pt x="12192000" y="84886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5333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bg object 17" hidden="1"/>
          <p:cNvSpPr/>
          <p:nvPr/>
        </p:nvSpPr>
        <p:spPr>
          <a:xfrm>
            <a:off x="10572120" y="280440"/>
            <a:ext cx="1084680" cy="28908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951200" y="1342800"/>
            <a:ext cx="8289360" cy="114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21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>
          <a:xfrm>
            <a:off x="4145400" y="6378120"/>
            <a:ext cx="3900960" cy="34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>
          <a:xfrm>
            <a:off x="916920" y="6464880"/>
            <a:ext cx="741960" cy="17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12600" indent="0">
              <a:lnSpc>
                <a:spcPts val="1239"/>
              </a:lnSpc>
              <a:buNone/>
              <a:defRPr lang="en-US" sz="1200" b="0" strike="noStrike" spc="-1">
                <a:solidFill>
                  <a:srgbClr val="888888"/>
                </a:solidFill>
                <a:latin typeface="Calibri"/>
              </a:defRPr>
            </a:lvl1pPr>
          </a:lstStyle>
          <a:p>
            <a:pPr marL="12600" indent="0">
              <a:lnSpc>
                <a:spcPts val="1239"/>
              </a:lnSpc>
              <a:buNone/>
            </a:pPr>
            <a:r>
              <a:rPr lang="en-US" sz="1200" b="0" strike="noStrike" spc="-1">
                <a:solidFill>
                  <a:srgbClr val="888888"/>
                </a:solidFill>
                <a:latin typeface="Calibri"/>
              </a:rPr>
              <a:t>&lt;date/time&gt;</a:t>
            </a:r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11068920" y="6464880"/>
            <a:ext cx="231480" cy="17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lang="en-US" sz="1200" b="0" strike="noStrike" spc="-1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FBF5E862-FD5A-4693-B0E1-7EDB6F7A61BA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g object 16"/>
          <p:cNvSpPr/>
          <p:nvPr/>
        </p:nvSpPr>
        <p:spPr>
          <a:xfrm>
            <a:off x="0" y="0"/>
            <a:ext cx="12191760" cy="84852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848520"/>
              <a:gd name="textAreaBottom" fmla="*/ 848880 h 848520"/>
            </a:gdLst>
            <a:ahLst/>
            <a:cxnLst/>
            <a:rect l="textAreaLeft" t="textAreaTop" r="textAreaRight" b="textAreaBottom"/>
            <a:pathLst>
              <a:path w="12192000" h="848994">
                <a:moveTo>
                  <a:pt x="12192000" y="0"/>
                </a:moveTo>
                <a:lnTo>
                  <a:pt x="0" y="0"/>
                </a:lnTo>
                <a:lnTo>
                  <a:pt x="0" y="848867"/>
                </a:lnTo>
                <a:lnTo>
                  <a:pt x="12192000" y="84886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5333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bg object 17"/>
          <p:cNvSpPr/>
          <p:nvPr/>
        </p:nvSpPr>
        <p:spPr>
          <a:xfrm>
            <a:off x="10572120" y="280440"/>
            <a:ext cx="1084680" cy="28908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087560" y="1419120"/>
            <a:ext cx="3364560" cy="94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21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ftr" idx="4"/>
          </p:nvPr>
        </p:nvSpPr>
        <p:spPr>
          <a:xfrm>
            <a:off x="4145400" y="6378120"/>
            <a:ext cx="3900960" cy="34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7" name="PlaceHolder 3"/>
          <p:cNvSpPr>
            <a:spLocks noGrp="1"/>
          </p:cNvSpPr>
          <p:nvPr>
            <p:ph type="dt" idx="5"/>
          </p:nvPr>
        </p:nvSpPr>
        <p:spPr>
          <a:xfrm>
            <a:off x="916920" y="6464880"/>
            <a:ext cx="741960" cy="17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12600" indent="0">
              <a:lnSpc>
                <a:spcPts val="1239"/>
              </a:lnSpc>
              <a:buNone/>
              <a:defRPr lang="en-US" sz="1200" b="0" strike="noStrike" spc="-1">
                <a:solidFill>
                  <a:srgbClr val="888888"/>
                </a:solidFill>
                <a:latin typeface="Calibri"/>
              </a:defRPr>
            </a:lvl1pPr>
          </a:lstStyle>
          <a:p>
            <a:pPr marL="12600" indent="0">
              <a:lnSpc>
                <a:spcPts val="1239"/>
              </a:lnSpc>
              <a:buNone/>
            </a:pPr>
            <a:r>
              <a:rPr lang="en-US" sz="1200" b="0" strike="noStrike" spc="-1">
                <a:solidFill>
                  <a:srgbClr val="888888"/>
                </a:solidFill>
                <a:latin typeface="Calibri"/>
              </a:rPr>
              <a:t>&lt;date/time&gt;</a:t>
            </a:r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6"/>
          </p:nvPr>
        </p:nvSpPr>
        <p:spPr>
          <a:xfrm>
            <a:off x="11068920" y="6464880"/>
            <a:ext cx="231480" cy="17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lang="en-US" sz="1200" b="0" strike="noStrike" spc="-1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94C58ECA-D854-4B38-B5F6-ABE0CC74A4B8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bg object 16"/>
          <p:cNvSpPr/>
          <p:nvPr/>
        </p:nvSpPr>
        <p:spPr>
          <a:xfrm>
            <a:off x="0" y="0"/>
            <a:ext cx="12191760" cy="84852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848520"/>
              <a:gd name="textAreaBottom" fmla="*/ 848880 h 848520"/>
            </a:gdLst>
            <a:ahLst/>
            <a:cxnLst/>
            <a:rect l="textAreaLeft" t="textAreaTop" r="textAreaRight" b="textAreaBottom"/>
            <a:pathLst>
              <a:path w="12192000" h="848994">
                <a:moveTo>
                  <a:pt x="12192000" y="0"/>
                </a:moveTo>
                <a:lnTo>
                  <a:pt x="0" y="0"/>
                </a:lnTo>
                <a:lnTo>
                  <a:pt x="0" y="848867"/>
                </a:lnTo>
                <a:lnTo>
                  <a:pt x="12192000" y="84886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5333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bg object 17"/>
          <p:cNvSpPr/>
          <p:nvPr/>
        </p:nvSpPr>
        <p:spPr>
          <a:xfrm>
            <a:off x="10572120" y="280440"/>
            <a:ext cx="1084680" cy="28908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087560" y="1419120"/>
            <a:ext cx="3364560" cy="94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21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825840" y="1617480"/>
            <a:ext cx="10540080" cy="392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90" name="PlaceHolder 3"/>
          <p:cNvSpPr>
            <a:spLocks noGrp="1"/>
          </p:cNvSpPr>
          <p:nvPr>
            <p:ph type="ftr" idx="7"/>
          </p:nvPr>
        </p:nvSpPr>
        <p:spPr>
          <a:xfrm>
            <a:off x="4145400" y="6378120"/>
            <a:ext cx="3900960" cy="34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91" name="PlaceHolder 4"/>
          <p:cNvSpPr>
            <a:spLocks noGrp="1"/>
          </p:cNvSpPr>
          <p:nvPr>
            <p:ph type="dt" idx="8"/>
          </p:nvPr>
        </p:nvSpPr>
        <p:spPr>
          <a:xfrm>
            <a:off x="916920" y="6464880"/>
            <a:ext cx="741960" cy="17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12600" indent="0">
              <a:lnSpc>
                <a:spcPts val="1239"/>
              </a:lnSpc>
              <a:buNone/>
              <a:defRPr lang="en-US" sz="1200" b="0" strike="noStrike" spc="-1">
                <a:solidFill>
                  <a:srgbClr val="888888"/>
                </a:solidFill>
                <a:latin typeface="Calibri"/>
              </a:defRPr>
            </a:lvl1pPr>
          </a:lstStyle>
          <a:p>
            <a:pPr marL="12600" indent="0">
              <a:lnSpc>
                <a:spcPts val="1239"/>
              </a:lnSpc>
              <a:buNone/>
            </a:pPr>
            <a:r>
              <a:rPr lang="en-US" sz="1200" b="0" strike="noStrike" spc="-1">
                <a:solidFill>
                  <a:srgbClr val="888888"/>
                </a:solidFill>
                <a:latin typeface="Calibri"/>
              </a:rPr>
              <a:t>&lt;date/time&gt;</a:t>
            </a:r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sldNum" idx="9"/>
          </p:nvPr>
        </p:nvSpPr>
        <p:spPr>
          <a:xfrm>
            <a:off x="11068920" y="6464880"/>
            <a:ext cx="231480" cy="17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lang="en-US" sz="1200" b="0" strike="noStrike" spc="-1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019D35B4-5A2B-4D4C-8A24-19839CCB8D20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bg object 16"/>
          <p:cNvSpPr/>
          <p:nvPr/>
        </p:nvSpPr>
        <p:spPr>
          <a:xfrm>
            <a:off x="0" y="0"/>
            <a:ext cx="12191760" cy="84852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848520"/>
              <a:gd name="textAreaBottom" fmla="*/ 848880 h 848520"/>
            </a:gdLst>
            <a:ahLst/>
            <a:cxnLst/>
            <a:rect l="textAreaLeft" t="textAreaTop" r="textAreaRight" b="textAreaBottom"/>
            <a:pathLst>
              <a:path w="12192000" h="848994">
                <a:moveTo>
                  <a:pt x="12192000" y="0"/>
                </a:moveTo>
                <a:lnTo>
                  <a:pt x="0" y="0"/>
                </a:lnTo>
                <a:lnTo>
                  <a:pt x="0" y="848867"/>
                </a:lnTo>
                <a:lnTo>
                  <a:pt x="12192000" y="84886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5333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bg object 17"/>
          <p:cNvSpPr/>
          <p:nvPr/>
        </p:nvSpPr>
        <p:spPr>
          <a:xfrm>
            <a:off x="10572120" y="280440"/>
            <a:ext cx="1084680" cy="28908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1"/>
          <p:cNvSpPr>
            <a:spLocks noGrp="1"/>
          </p:cNvSpPr>
          <p:nvPr>
            <p:ph type="ftr" idx="10"/>
          </p:nvPr>
        </p:nvSpPr>
        <p:spPr>
          <a:xfrm>
            <a:off x="4145400" y="6378120"/>
            <a:ext cx="3900960" cy="34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32" name="PlaceHolder 2"/>
          <p:cNvSpPr>
            <a:spLocks noGrp="1"/>
          </p:cNvSpPr>
          <p:nvPr>
            <p:ph type="dt" idx="11"/>
          </p:nvPr>
        </p:nvSpPr>
        <p:spPr>
          <a:xfrm>
            <a:off x="916920" y="6464880"/>
            <a:ext cx="741960" cy="17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12600" indent="0">
              <a:lnSpc>
                <a:spcPts val="1239"/>
              </a:lnSpc>
              <a:buNone/>
              <a:defRPr lang="en-US" sz="1200" b="0" strike="noStrike" spc="-1">
                <a:solidFill>
                  <a:srgbClr val="888888"/>
                </a:solidFill>
                <a:latin typeface="Calibri"/>
              </a:defRPr>
            </a:lvl1pPr>
          </a:lstStyle>
          <a:p>
            <a:pPr marL="12600" indent="0">
              <a:lnSpc>
                <a:spcPts val="1239"/>
              </a:lnSpc>
              <a:buNone/>
            </a:pPr>
            <a:r>
              <a:rPr lang="en-US" sz="1200" b="0" strike="noStrike" spc="-1">
                <a:solidFill>
                  <a:srgbClr val="888888"/>
                </a:solidFill>
                <a:latin typeface="Calibri"/>
              </a:rPr>
              <a:t>&lt;date/time&gt;</a:t>
            </a:r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 idx="12"/>
          </p:nvPr>
        </p:nvSpPr>
        <p:spPr>
          <a:xfrm>
            <a:off x="11068920" y="6464880"/>
            <a:ext cx="231480" cy="178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lang="en-US" sz="1200" b="0" strike="noStrike" spc="-1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326DE27D-4B47-4DC9-BCBF-97DB2B50F37E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3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bg object 16"/>
          <p:cNvSpPr/>
          <p:nvPr/>
        </p:nvSpPr>
        <p:spPr>
          <a:xfrm>
            <a:off x="0" y="0"/>
            <a:ext cx="12191760" cy="84852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848520"/>
              <a:gd name="textAreaBottom" fmla="*/ 848880 h 848520"/>
            </a:gdLst>
            <a:ahLst/>
            <a:cxnLst/>
            <a:rect l="textAreaLeft" t="textAreaTop" r="textAreaRight" b="textAreaBottom"/>
            <a:pathLst>
              <a:path w="12192000" h="848994">
                <a:moveTo>
                  <a:pt x="12192000" y="0"/>
                </a:moveTo>
                <a:lnTo>
                  <a:pt x="0" y="0"/>
                </a:lnTo>
                <a:lnTo>
                  <a:pt x="0" y="848867"/>
                </a:lnTo>
                <a:lnTo>
                  <a:pt x="12192000" y="848867"/>
                </a:lnTo>
                <a:lnTo>
                  <a:pt x="12192000" y="0"/>
                </a:lnTo>
                <a:close/>
              </a:path>
            </a:pathLst>
          </a:custGeom>
          <a:solidFill>
            <a:srgbClr val="F5333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bg object 17"/>
          <p:cNvSpPr/>
          <p:nvPr/>
        </p:nvSpPr>
        <p:spPr>
          <a:xfrm>
            <a:off x="10572120" y="280440"/>
            <a:ext cx="1084680" cy="289080"/>
          </a:xfrm>
          <a:prstGeom prst="rect">
            <a:avLst/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indent="0">
              <a:buNone/>
            </a:pPr>
            <a:r>
              <a:rPr lang="en-US" sz="21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  <p:sp>
        <p:nvSpPr>
          <p:cNvPr id="176" name="PlaceHolder 3"/>
          <p:cNvSpPr>
            <a:spLocks noGrp="1"/>
          </p:cNvSpPr>
          <p:nvPr>
            <p:ph type="sldNum" idx="13"/>
          </p:nvPr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indent="0">
              <a:lnSpc>
                <a:spcPct val="100000"/>
              </a:lnSpc>
              <a:buNone/>
              <a:defRPr lang="en" sz="1200" b="0" strike="noStrike" spc="-1">
                <a:solidFill>
                  <a:srgbClr val="888888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9CD2BA4F-3BCF-41A7-876A-505B25621744}" type="slidenum">
              <a:rPr lang="en" sz="1200" b="0" strike="noStrike" spc="-1">
                <a:solidFill>
                  <a:srgbClr val="888888"/>
                </a:solidFill>
                <a:latin typeface="Calibri"/>
              </a:rPr>
              <a:t>‹#›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2.png"/><Relationship Id="rId4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customXml" Target="../ink/ink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6.png"/><Relationship Id="rId4" Type="http://schemas.openxmlformats.org/officeDocument/2006/relationships/customXml" Target="../ink/ink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9.png"/><Relationship Id="rId4" Type="http://schemas.openxmlformats.org/officeDocument/2006/relationships/customXml" Target="../ink/ink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0.png"/><Relationship Id="rId4" Type="http://schemas.openxmlformats.org/officeDocument/2006/relationships/customXml" Target="../ink/ink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towardsdatascience.com/counting-no-of-parameters-in-deep-learning-models-by-hand-8f1716241889" TargetMode="Externa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0.png"/><Relationship Id="rId4" Type="http://schemas.openxmlformats.org/officeDocument/2006/relationships/customXml" Target="../ink/ink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layers/wrappers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2.png"/><Relationship Id="rId4" Type="http://schemas.openxmlformats.org/officeDocument/2006/relationships/customXml" Target="../ink/ink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0.png"/><Relationship Id="rId5" Type="http://schemas.openxmlformats.org/officeDocument/2006/relationships/customXml" Target="../ink/ink30.xml"/><Relationship Id="rId4" Type="http://schemas.openxmlformats.org/officeDocument/2006/relationships/hyperlink" Target="https://d2l.ai/chapter_recurrent-neural-networks/bptt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5" Type="http://schemas.openxmlformats.org/officeDocument/2006/relationships/customXml" Target="../ink/ink3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9.png"/><Relationship Id="rId4" Type="http://schemas.openxmlformats.org/officeDocument/2006/relationships/customXml" Target="../ink/ink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jpeg"/><Relationship Id="rId7" Type="http://schemas.openxmlformats.org/officeDocument/2006/relationships/customXml" Target="../ink/ink7.xml"/><Relationship Id="rId2" Type="http://schemas.openxmlformats.org/officeDocument/2006/relationships/hyperlink" Target="https://ai.stackexchange.com/questions/5493/what-is-the-purpose-of-an-activation-function-in-neural-networks" TargetMode="Externa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4.png"/><Relationship Id="rId5" Type="http://schemas.openxmlformats.org/officeDocument/2006/relationships/customXml" Target="../ink/ink6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towardsdatascience.com/activation-functions-neural-networks-1cbd9f8d91d6" TargetMode="Externa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9.png"/><Relationship Id="rId4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object 2"/>
          <p:cNvSpPr/>
          <p:nvPr/>
        </p:nvSpPr>
        <p:spPr>
          <a:xfrm>
            <a:off x="885600" y="762120"/>
            <a:ext cx="2742840" cy="7326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object 3"/>
          <p:cNvSpPr/>
          <p:nvPr/>
        </p:nvSpPr>
        <p:spPr>
          <a:xfrm>
            <a:off x="849240" y="3494520"/>
            <a:ext cx="6228360" cy="82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56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lang="en-US" sz="5300" b="0" strike="noStrike" spc="12">
                <a:solidFill>
                  <a:srgbClr val="000000"/>
                </a:solidFill>
                <a:latin typeface="Tahoma"/>
              </a:rPr>
              <a:t>PG </a:t>
            </a:r>
            <a:r>
              <a:rPr lang="en-US" sz="5300" b="0" strike="noStrike" spc="4">
                <a:solidFill>
                  <a:srgbClr val="000000"/>
                </a:solidFill>
                <a:latin typeface="Tahoma"/>
              </a:rPr>
              <a:t>Diploma </a:t>
            </a:r>
            <a:r>
              <a:rPr lang="en-US" sz="5300" b="0" strike="noStrike" spc="9">
                <a:solidFill>
                  <a:srgbClr val="000000"/>
                </a:solidFill>
                <a:latin typeface="Tahoma"/>
              </a:rPr>
              <a:t>in</a:t>
            </a:r>
            <a:r>
              <a:rPr lang="en-US" sz="5300" b="0" strike="noStrike" spc="-12">
                <a:solidFill>
                  <a:srgbClr val="000000"/>
                </a:solidFill>
                <a:latin typeface="Tahoma"/>
              </a:rPr>
              <a:t> </a:t>
            </a:r>
            <a:r>
              <a:rPr lang="en-US" sz="5300" b="0" strike="noStrike" spc="9">
                <a:solidFill>
                  <a:srgbClr val="000000"/>
                </a:solidFill>
                <a:latin typeface="Tahoma"/>
              </a:rPr>
              <a:t>ML/AI</a:t>
            </a:r>
            <a:endParaRPr lang="en-IN" sz="5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object 4"/>
          <p:cNvSpPr/>
          <p:nvPr/>
        </p:nvSpPr>
        <p:spPr>
          <a:xfrm>
            <a:off x="10110240" y="0"/>
            <a:ext cx="1808640" cy="210276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object 5"/>
          <p:cNvSpPr/>
          <p:nvPr/>
        </p:nvSpPr>
        <p:spPr>
          <a:xfrm>
            <a:off x="1951200" y="1342800"/>
            <a:ext cx="2008800" cy="31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1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lang="en-US" sz="1950" b="0" i="1" strike="noStrike" spc="-72">
                <a:solidFill>
                  <a:srgbClr val="000000"/>
                </a:solidFill>
                <a:latin typeface="Tahoma"/>
              </a:rPr>
              <a:t>#</a:t>
            </a:r>
            <a:r>
              <a:rPr lang="en-US" sz="1950" b="0" i="1" strike="noStrike" spc="-46">
                <a:solidFill>
                  <a:srgbClr val="000000"/>
                </a:solidFill>
                <a:latin typeface="Tahoma"/>
              </a:rPr>
              <a:t>L</a:t>
            </a:r>
            <a:r>
              <a:rPr lang="en-US" sz="1950" b="0" i="1" strike="noStrike" spc="-15">
                <a:solidFill>
                  <a:srgbClr val="000000"/>
                </a:solidFill>
                <a:latin typeface="Tahoma"/>
              </a:rPr>
              <a:t>i</a:t>
            </a:r>
            <a:r>
              <a:rPr lang="en-US" sz="1950" b="0" i="1" strike="noStrike" spc="-35">
                <a:solidFill>
                  <a:srgbClr val="000000"/>
                </a:solidFill>
                <a:latin typeface="Tahoma"/>
              </a:rPr>
              <a:t>f</a:t>
            </a:r>
            <a:r>
              <a:rPr lang="en-US" sz="1950" b="0" i="1" strike="noStrike" spc="-52">
                <a:solidFill>
                  <a:srgbClr val="000000"/>
                </a:solidFill>
                <a:latin typeface="Tahoma"/>
              </a:rPr>
              <a:t>e</a:t>
            </a:r>
            <a:r>
              <a:rPr lang="en-US" sz="1950" b="0" i="1" strike="noStrike" spc="-100">
                <a:solidFill>
                  <a:srgbClr val="000000"/>
                </a:solidFill>
                <a:latin typeface="Tahoma"/>
              </a:rPr>
              <a:t>K</a:t>
            </a:r>
            <a:r>
              <a:rPr lang="en-US" sz="1950" b="0" i="1" strike="noStrike" spc="-46">
                <a:solidFill>
                  <a:srgbClr val="000000"/>
                </a:solidFill>
                <a:latin typeface="Tahoma"/>
              </a:rPr>
              <a:t>o</a:t>
            </a:r>
            <a:r>
              <a:rPr lang="en-US" sz="1950" b="0" i="1" strike="noStrike" spc="-80">
                <a:solidFill>
                  <a:srgbClr val="000000"/>
                </a:solidFill>
                <a:latin typeface="Tahoma"/>
              </a:rPr>
              <a:t>K</a:t>
            </a:r>
            <a:r>
              <a:rPr lang="en-US" sz="1950" b="0" i="1" strike="noStrike" spc="-60">
                <a:solidFill>
                  <a:srgbClr val="000000"/>
                </a:solidFill>
                <a:latin typeface="Tahoma"/>
              </a:rPr>
              <a:t>a</a:t>
            </a:r>
            <a:r>
              <a:rPr lang="en-US" sz="1950" b="0" i="1" strike="noStrike" spc="-46">
                <a:solidFill>
                  <a:srgbClr val="000000"/>
                </a:solidFill>
                <a:latin typeface="Tahoma"/>
              </a:rPr>
              <a:t>r</a:t>
            </a:r>
            <a:r>
              <a:rPr lang="en-US" sz="1950" b="0" i="1" strike="noStrike" spc="-32">
                <a:solidFill>
                  <a:srgbClr val="000000"/>
                </a:solidFill>
                <a:latin typeface="Tahoma"/>
              </a:rPr>
              <a:t>oLift</a:t>
            </a:r>
            <a:endParaRPr lang="en-IN" sz="19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object 41"/>
          <p:cNvSpPr/>
          <p:nvPr/>
        </p:nvSpPr>
        <p:spPr>
          <a:xfrm>
            <a:off x="11151720" y="6283440"/>
            <a:ext cx="188280" cy="19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38160">
              <a:lnSpc>
                <a:spcPct val="100000"/>
              </a:lnSpc>
              <a:spcBef>
                <a:spcPts val="99"/>
              </a:spcBef>
            </a:pPr>
            <a:fld id="{E653D744-EAC0-41F0-8515-AC3D54C72412}" type="slidenum">
              <a:rPr lang="en-US" sz="1200" b="0" strike="noStrike" spc="-1">
                <a:solidFill>
                  <a:srgbClr val="E72C3E"/>
                </a:solidFill>
                <a:latin typeface="Tahoma"/>
              </a:rPr>
              <a:t>1</a:t>
            </a:fld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246600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Cost</a:t>
            </a:r>
            <a:r>
              <a:rPr lang="en-US" sz="3200" b="0" strike="noStrike" spc="-66">
                <a:solidFill>
                  <a:srgbClr val="FFFFFF"/>
                </a:solidFill>
                <a:latin typeface="Tahoma"/>
              </a:rPr>
              <a:t> </a:t>
            </a: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Function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object 3"/>
          <p:cNvSpPr/>
          <p:nvPr/>
        </p:nvSpPr>
        <p:spPr>
          <a:xfrm>
            <a:off x="9489071" y="2361726"/>
            <a:ext cx="2507400" cy="86688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object 4"/>
          <p:cNvSpPr/>
          <p:nvPr/>
        </p:nvSpPr>
        <p:spPr>
          <a:xfrm>
            <a:off x="539640" y="1242360"/>
            <a:ext cx="10511280" cy="463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1000"/>
              </a:lnSpc>
              <a:spcBef>
                <a:spcPts val="96"/>
              </a:spcBef>
            </a:pPr>
            <a:r>
              <a:rPr lang="en-US" sz="2100" b="0" strike="noStrike" spc="18" dirty="0">
                <a:solidFill>
                  <a:srgbClr val="000000"/>
                </a:solidFill>
                <a:latin typeface="Calibri"/>
              </a:rPr>
              <a:t>A </a:t>
            </a:r>
            <a:r>
              <a:rPr lang="en-US" sz="2100" b="1" strike="noStrike" spc="4" dirty="0">
                <a:solidFill>
                  <a:srgbClr val="000000"/>
                </a:solidFill>
                <a:latin typeface="Calibri"/>
              </a:rPr>
              <a:t>Cost </a:t>
            </a:r>
            <a:r>
              <a:rPr lang="en-US" sz="2100" b="1" strike="noStrike" spc="12" dirty="0">
                <a:solidFill>
                  <a:srgbClr val="000000"/>
                </a:solidFill>
                <a:latin typeface="Calibri"/>
              </a:rPr>
              <a:t>Function/Loss Function </a:t>
            </a:r>
            <a:r>
              <a:rPr lang="en-US" sz="2100" b="0" strike="noStrike" spc="4" dirty="0">
                <a:solidFill>
                  <a:srgbClr val="000000"/>
                </a:solidFill>
                <a:latin typeface="Calibri"/>
              </a:rPr>
              <a:t>evaluates </a:t>
            </a:r>
            <a:r>
              <a:rPr lang="en-US" sz="2100" b="0" strike="noStrike" spc="12" dirty="0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2100" b="0" strike="noStrike" spc="9" dirty="0">
                <a:solidFill>
                  <a:srgbClr val="000000"/>
                </a:solidFill>
                <a:latin typeface="Calibri"/>
              </a:rPr>
              <a:t>performance of </a:t>
            </a:r>
            <a:r>
              <a:rPr lang="en-US" sz="2100" b="0" strike="noStrike" spc="12" dirty="0">
                <a:solidFill>
                  <a:srgbClr val="000000"/>
                </a:solidFill>
                <a:latin typeface="Calibri"/>
              </a:rPr>
              <a:t>our  Machine Learning </a:t>
            </a:r>
            <a:r>
              <a:rPr lang="en-US" sz="2100" b="0" strike="noStrike" spc="9" dirty="0">
                <a:solidFill>
                  <a:srgbClr val="000000"/>
                </a:solidFill>
                <a:latin typeface="Calibri"/>
              </a:rPr>
              <a:t>Algorithm. </a:t>
            </a:r>
            <a:r>
              <a:rPr lang="en-US" sz="2100" b="0" strike="noStrike" spc="12" dirty="0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2100" b="1" strike="noStrike" spc="12" dirty="0">
                <a:solidFill>
                  <a:srgbClr val="000000"/>
                </a:solidFill>
                <a:latin typeface="Calibri"/>
              </a:rPr>
              <a:t>Loss </a:t>
            </a:r>
            <a:r>
              <a:rPr lang="en-US" sz="2100" b="1" strike="noStrike" spc="9" dirty="0">
                <a:solidFill>
                  <a:srgbClr val="000000"/>
                </a:solidFill>
                <a:latin typeface="Calibri"/>
              </a:rPr>
              <a:t>function </a:t>
            </a:r>
            <a:r>
              <a:rPr lang="en-US" sz="2100" b="0" strike="noStrike" spc="9" dirty="0">
                <a:solidFill>
                  <a:srgbClr val="000000"/>
                </a:solidFill>
                <a:latin typeface="Calibri"/>
              </a:rPr>
              <a:t>computes </a:t>
            </a:r>
            <a:r>
              <a:rPr lang="en-US" sz="2100" b="0" strike="noStrike" spc="12" dirty="0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2100" b="0" strike="noStrike" spc="4" dirty="0">
                <a:solidFill>
                  <a:srgbClr val="000000"/>
                </a:solidFill>
                <a:latin typeface="Calibri"/>
              </a:rPr>
              <a:t>error </a:t>
            </a:r>
            <a:r>
              <a:rPr lang="en-US" sz="2100" b="0" strike="noStrike" spc="-12" dirty="0">
                <a:solidFill>
                  <a:srgbClr val="000000"/>
                </a:solidFill>
                <a:latin typeface="Calibri"/>
              </a:rPr>
              <a:t>for  </a:t>
            </a:r>
            <a:r>
              <a:rPr lang="en-US" sz="2100" b="0" strike="noStrike" spc="12" dirty="0">
                <a:solidFill>
                  <a:srgbClr val="000000"/>
                </a:solidFill>
                <a:latin typeface="Calibri"/>
              </a:rPr>
              <a:t>a single </a:t>
            </a:r>
            <a:r>
              <a:rPr lang="en-US" sz="2100" b="0" strike="noStrike" spc="4" dirty="0">
                <a:solidFill>
                  <a:srgbClr val="000000"/>
                </a:solidFill>
                <a:latin typeface="Calibri"/>
              </a:rPr>
              <a:t>training example </a:t>
            </a:r>
            <a:r>
              <a:rPr lang="en-US" sz="2100" b="0" strike="noStrike" spc="12" dirty="0">
                <a:solidFill>
                  <a:srgbClr val="000000"/>
                </a:solidFill>
                <a:latin typeface="Calibri"/>
              </a:rPr>
              <a:t>while the </a:t>
            </a:r>
            <a:r>
              <a:rPr lang="en-US" sz="2100" b="1" strike="noStrike" spc="4" dirty="0">
                <a:solidFill>
                  <a:srgbClr val="000000"/>
                </a:solidFill>
                <a:latin typeface="Calibri"/>
              </a:rPr>
              <a:t>Cost </a:t>
            </a:r>
            <a:r>
              <a:rPr lang="en-US" sz="2100" b="1" strike="noStrike" spc="9" dirty="0">
                <a:solidFill>
                  <a:srgbClr val="000000"/>
                </a:solidFill>
                <a:latin typeface="Calibri"/>
              </a:rPr>
              <a:t>functi</a:t>
            </a:r>
            <a:r>
              <a:rPr lang="en-US" sz="2100" b="0" strike="noStrike" spc="9" dirty="0">
                <a:solidFill>
                  <a:srgbClr val="000000"/>
                </a:solidFill>
                <a:latin typeface="Calibri"/>
              </a:rPr>
              <a:t>on is </a:t>
            </a:r>
            <a:r>
              <a:rPr lang="en-US" sz="2100" b="0" strike="noStrike" spc="12" dirty="0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2100" b="0" strike="noStrike" spc="-7" dirty="0">
                <a:solidFill>
                  <a:srgbClr val="000000"/>
                </a:solidFill>
                <a:latin typeface="Calibri"/>
              </a:rPr>
              <a:t>average </a:t>
            </a:r>
            <a:r>
              <a:rPr lang="en-US" sz="2100" b="0" strike="noStrike" spc="9" dirty="0">
                <a:solidFill>
                  <a:srgbClr val="000000"/>
                </a:solidFill>
                <a:latin typeface="Calibri"/>
              </a:rPr>
              <a:t>of </a:t>
            </a:r>
            <a:r>
              <a:rPr lang="en-US" sz="2100" b="0" strike="noStrike" spc="12" dirty="0">
                <a:solidFill>
                  <a:srgbClr val="000000"/>
                </a:solidFill>
                <a:latin typeface="Calibri"/>
              </a:rPr>
              <a:t>the  loss functions </a:t>
            </a:r>
            <a:r>
              <a:rPr lang="en-US" sz="2100" b="0" strike="noStrike" spc="-12" dirty="0">
                <a:solidFill>
                  <a:srgbClr val="000000"/>
                </a:solidFill>
                <a:latin typeface="Calibri"/>
              </a:rPr>
              <a:t>for </a:t>
            </a:r>
            <a:r>
              <a:rPr lang="en-US" sz="2100" b="0" strike="noStrike" spc="9" dirty="0">
                <a:solidFill>
                  <a:srgbClr val="000000"/>
                </a:solidFill>
                <a:latin typeface="Calibri"/>
              </a:rPr>
              <a:t>all </a:t>
            </a:r>
            <a:r>
              <a:rPr lang="en-US" sz="2100" b="0" strike="noStrike" spc="12" dirty="0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2100" b="0" strike="noStrike" spc="4" dirty="0">
                <a:solidFill>
                  <a:srgbClr val="000000"/>
                </a:solidFill>
                <a:latin typeface="Calibri"/>
              </a:rPr>
              <a:t>training</a:t>
            </a:r>
            <a:r>
              <a:rPr lang="en-US" sz="2100" b="0" strike="noStrike" spc="-75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100" b="0" strike="noStrike" spc="4" dirty="0">
                <a:solidFill>
                  <a:srgbClr val="000000"/>
                </a:solidFill>
                <a:latin typeface="Calibri"/>
              </a:rPr>
              <a:t>examples.</a:t>
            </a:r>
            <a:endParaRPr lang="en-IN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1652400">
              <a:lnSpc>
                <a:spcPct val="100000"/>
              </a:lnSpc>
              <a:spcBef>
                <a:spcPts val="1225"/>
              </a:spcBef>
            </a:pPr>
            <a:r>
              <a:rPr lang="en-US" sz="2100" b="0" strike="noStrike" spc="12" dirty="0">
                <a:solidFill>
                  <a:srgbClr val="FF0000"/>
                </a:solidFill>
                <a:latin typeface="Calibri"/>
              </a:rPr>
              <a:t>The </a:t>
            </a:r>
            <a:r>
              <a:rPr lang="en-US" sz="2100" b="0" strike="noStrike" spc="9" dirty="0">
                <a:solidFill>
                  <a:srgbClr val="FF0000"/>
                </a:solidFill>
                <a:latin typeface="Calibri"/>
              </a:rPr>
              <a:t>goal of </a:t>
            </a:r>
            <a:r>
              <a:rPr lang="en-US" sz="2100" b="0" strike="noStrike" spc="-1" dirty="0">
                <a:solidFill>
                  <a:srgbClr val="FF0000"/>
                </a:solidFill>
                <a:latin typeface="Calibri"/>
              </a:rPr>
              <a:t>any </a:t>
            </a:r>
            <a:r>
              <a:rPr lang="en-US" sz="2100" b="0" strike="noStrike" spc="9" dirty="0">
                <a:solidFill>
                  <a:srgbClr val="FF0000"/>
                </a:solidFill>
                <a:latin typeface="Calibri"/>
              </a:rPr>
              <a:t>Learning Algorithm is </a:t>
            </a:r>
            <a:r>
              <a:rPr lang="en-US" sz="2100" b="0" strike="noStrike" spc="-1" dirty="0">
                <a:solidFill>
                  <a:srgbClr val="FF0000"/>
                </a:solidFill>
                <a:latin typeface="Calibri"/>
              </a:rPr>
              <a:t>to </a:t>
            </a:r>
            <a:r>
              <a:rPr lang="en-US" sz="2100" b="0" strike="noStrike" spc="4" dirty="0">
                <a:solidFill>
                  <a:srgbClr val="FF0000"/>
                </a:solidFill>
                <a:latin typeface="Calibri"/>
              </a:rPr>
              <a:t>minimize </a:t>
            </a:r>
            <a:r>
              <a:rPr lang="en-US" sz="2100" b="0" strike="noStrike" spc="12" dirty="0">
                <a:solidFill>
                  <a:srgbClr val="FF0000"/>
                </a:solidFill>
                <a:latin typeface="Calibri"/>
              </a:rPr>
              <a:t>the </a:t>
            </a:r>
            <a:r>
              <a:rPr lang="en-US" sz="2100" b="0" strike="noStrike" spc="4" dirty="0">
                <a:solidFill>
                  <a:srgbClr val="FF0000"/>
                </a:solidFill>
                <a:latin typeface="Calibri"/>
              </a:rPr>
              <a:t>Cost</a:t>
            </a:r>
            <a:r>
              <a:rPr lang="en-US" sz="2100" b="0" strike="noStrike" spc="-1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100" b="0" strike="noStrike" spc="9" dirty="0">
                <a:solidFill>
                  <a:srgbClr val="FF0000"/>
                </a:solidFill>
                <a:latin typeface="Calibri"/>
              </a:rPr>
              <a:t>Function.</a:t>
            </a:r>
            <a:endParaRPr lang="en-IN" sz="21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1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9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2100" b="0" strike="noStrike" spc="4" dirty="0">
                <a:solidFill>
                  <a:srgbClr val="000000"/>
                </a:solidFill>
                <a:latin typeface="Calibri"/>
              </a:rPr>
              <a:t>lower error </a:t>
            </a:r>
            <a:r>
              <a:rPr lang="en-US" sz="2100" b="0" strike="noStrike" spc="9" dirty="0">
                <a:solidFill>
                  <a:srgbClr val="000000"/>
                </a:solidFill>
                <a:latin typeface="Calibri"/>
              </a:rPr>
              <a:t>between </a:t>
            </a:r>
            <a:r>
              <a:rPr lang="en-US" sz="2100" b="0" strike="noStrike" spc="12" dirty="0">
                <a:solidFill>
                  <a:srgbClr val="000000"/>
                </a:solidFill>
                <a:latin typeface="Calibri"/>
              </a:rPr>
              <a:t>the actual and the </a:t>
            </a:r>
            <a:r>
              <a:rPr lang="en-US" sz="2100" b="0" strike="noStrike" spc="9" dirty="0">
                <a:solidFill>
                  <a:srgbClr val="000000"/>
                </a:solidFill>
                <a:latin typeface="Calibri"/>
              </a:rPr>
              <a:t>predicted </a:t>
            </a:r>
            <a:r>
              <a:rPr lang="en-US" sz="2100" b="0" strike="noStrike" spc="4" dirty="0">
                <a:solidFill>
                  <a:srgbClr val="000000"/>
                </a:solidFill>
                <a:latin typeface="Calibri"/>
              </a:rPr>
              <a:t>values </a:t>
            </a:r>
            <a:r>
              <a:rPr lang="en-US" sz="2100" b="0" strike="noStrike" spc="9" dirty="0">
                <a:solidFill>
                  <a:srgbClr val="000000"/>
                </a:solidFill>
                <a:latin typeface="Calibri"/>
              </a:rPr>
              <a:t>signifies </a:t>
            </a:r>
            <a:r>
              <a:rPr lang="en-US" sz="2100" b="0" strike="noStrike" spc="4" dirty="0">
                <a:solidFill>
                  <a:srgbClr val="000000"/>
                </a:solidFill>
                <a:latin typeface="Calibri"/>
              </a:rPr>
              <a:t>that </a:t>
            </a:r>
            <a:r>
              <a:rPr lang="en-US" sz="2100" b="0" strike="noStrike" spc="12" dirty="0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2100" b="0" strike="noStrike" spc="9" dirty="0">
                <a:solidFill>
                  <a:srgbClr val="000000"/>
                </a:solidFill>
                <a:latin typeface="Calibri"/>
              </a:rPr>
              <a:t>algorithm has </a:t>
            </a:r>
            <a:r>
              <a:rPr lang="en-US" sz="2100" b="0" strike="noStrike" spc="12" dirty="0">
                <a:solidFill>
                  <a:srgbClr val="000000"/>
                </a:solidFill>
                <a:latin typeface="Calibri"/>
              </a:rPr>
              <a:t>done</a:t>
            </a:r>
            <a:r>
              <a:rPr lang="en-US" sz="2100" b="0" strike="noStrike" spc="-66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100" b="0" strike="noStrike" spc="12" dirty="0">
                <a:solidFill>
                  <a:srgbClr val="000000"/>
                </a:solidFill>
                <a:latin typeface="Calibri"/>
              </a:rPr>
              <a:t>a</a:t>
            </a:r>
            <a:endParaRPr lang="en-IN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51"/>
              </a:spcBef>
            </a:pPr>
            <a:r>
              <a:rPr lang="en-US" sz="2100" b="0" strike="noStrike" spc="9" dirty="0">
                <a:solidFill>
                  <a:srgbClr val="000000"/>
                </a:solidFill>
                <a:latin typeface="Calibri"/>
              </a:rPr>
              <a:t>good </a:t>
            </a:r>
            <a:r>
              <a:rPr lang="en-US" sz="2100" b="0" strike="noStrike" spc="12" dirty="0">
                <a:solidFill>
                  <a:srgbClr val="000000"/>
                </a:solidFill>
                <a:latin typeface="Calibri"/>
              </a:rPr>
              <a:t>job </a:t>
            </a:r>
            <a:r>
              <a:rPr lang="en-US" sz="2100" b="0" strike="noStrike" spc="9" dirty="0">
                <a:solidFill>
                  <a:srgbClr val="000000"/>
                </a:solidFill>
                <a:latin typeface="Calibri"/>
              </a:rPr>
              <a:t>in</a:t>
            </a:r>
            <a:r>
              <a:rPr lang="en-US" sz="2100" b="0" strike="noStrike" spc="-12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100" b="0" strike="noStrike" spc="12" dirty="0">
                <a:solidFill>
                  <a:srgbClr val="000000"/>
                </a:solidFill>
                <a:latin typeface="Calibri"/>
              </a:rPr>
              <a:t>learning.</a:t>
            </a:r>
            <a:endParaRPr lang="en-IN" sz="21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lang="en-IN" sz="21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2100" b="0" strike="noStrike" spc="18" dirty="0">
                <a:solidFill>
                  <a:srgbClr val="000000"/>
                </a:solidFill>
                <a:latin typeface="Calibri"/>
              </a:rPr>
              <a:t>A </a:t>
            </a:r>
            <a:r>
              <a:rPr lang="en-US" sz="2100" b="0" strike="noStrike" spc="12" dirty="0">
                <a:solidFill>
                  <a:srgbClr val="000000"/>
                </a:solidFill>
                <a:latin typeface="Calibri"/>
              </a:rPr>
              <a:t>common measure </a:t>
            </a:r>
            <a:r>
              <a:rPr lang="en-US" sz="2100" b="0" strike="noStrike" spc="9" dirty="0">
                <a:solidFill>
                  <a:srgbClr val="000000"/>
                </a:solidFill>
                <a:latin typeface="Calibri"/>
              </a:rPr>
              <a:t>of </a:t>
            </a:r>
            <a:r>
              <a:rPr lang="en-US" sz="2100" b="0" strike="noStrike" spc="12" dirty="0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2100" b="0" strike="noStrike" spc="9" dirty="0">
                <a:solidFill>
                  <a:srgbClr val="000000"/>
                </a:solidFill>
                <a:latin typeface="Calibri"/>
              </a:rPr>
              <a:t>discrepancy between </a:t>
            </a:r>
            <a:r>
              <a:rPr lang="en-US" sz="2100" b="0" strike="noStrike" spc="12" dirty="0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2100" b="0" strike="noStrike" spc="9" dirty="0">
                <a:solidFill>
                  <a:srgbClr val="000000"/>
                </a:solidFill>
                <a:latin typeface="Calibri"/>
              </a:rPr>
              <a:t>two </a:t>
            </a:r>
            <a:r>
              <a:rPr lang="en-US" sz="2100" b="0" strike="noStrike" spc="4" dirty="0">
                <a:solidFill>
                  <a:srgbClr val="000000"/>
                </a:solidFill>
                <a:latin typeface="Calibri"/>
              </a:rPr>
              <a:t>values </a:t>
            </a:r>
            <a:r>
              <a:rPr lang="en-US" sz="2100" b="0" strike="noStrike" spc="9" dirty="0">
                <a:solidFill>
                  <a:srgbClr val="000000"/>
                </a:solidFill>
                <a:latin typeface="Calibri"/>
              </a:rPr>
              <a:t>is </a:t>
            </a:r>
            <a:r>
              <a:rPr lang="en-US" sz="2100" b="0" strike="noStrike" spc="12" dirty="0">
                <a:solidFill>
                  <a:srgbClr val="000000"/>
                </a:solidFill>
                <a:latin typeface="Calibri"/>
              </a:rPr>
              <a:t>the</a:t>
            </a:r>
            <a:r>
              <a:rPr lang="en-US" sz="2100" b="0" strike="noStrike" spc="-1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100" b="0" strike="noStrike" spc="4" dirty="0">
                <a:solidFill>
                  <a:srgbClr val="000000"/>
                </a:solidFill>
                <a:latin typeface="Calibri"/>
              </a:rPr>
              <a:t>”Cross-entropy”</a:t>
            </a:r>
            <a:endParaRPr lang="en-IN" sz="21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object 5"/>
          <p:cNvSpPr/>
          <p:nvPr/>
        </p:nvSpPr>
        <p:spPr>
          <a:xfrm>
            <a:off x="4062960" y="5303520"/>
            <a:ext cx="3464640" cy="31212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object 18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BA7A3828-2FF5-4E3B-AED6-250FC6B76CDE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10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E3B5B98-DA7D-D3DB-ABD1-9DC8A3B82C9A}"/>
                  </a:ext>
                </a:extLst>
              </p14:cNvPr>
              <p14:cNvContentPartPr/>
              <p14:nvPr/>
            </p14:nvContentPartPr>
            <p14:xfrm>
              <a:off x="273960" y="126360"/>
              <a:ext cx="11842920" cy="5599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E3B5B98-DA7D-D3DB-ABD1-9DC8A3B82C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4600" y="117000"/>
                <a:ext cx="11861640" cy="5618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object 2"/>
          <p:cNvGrpSpPr/>
          <p:nvPr/>
        </p:nvGrpSpPr>
        <p:grpSpPr>
          <a:xfrm>
            <a:off x="0" y="0"/>
            <a:ext cx="12191760" cy="848520"/>
            <a:chOff x="0" y="0"/>
            <a:chExt cx="12191760" cy="848520"/>
          </a:xfrm>
        </p:grpSpPr>
        <p:sp>
          <p:nvSpPr>
            <p:cNvPr id="287" name="object 3"/>
            <p:cNvSpPr/>
            <p:nvPr/>
          </p:nvSpPr>
          <p:spPr>
            <a:xfrm>
              <a:off x="0" y="0"/>
              <a:ext cx="12191760" cy="848520"/>
            </a:xfrm>
            <a:custGeom>
              <a:avLst/>
              <a:gdLst>
                <a:gd name="textAreaLeft" fmla="*/ 0 w 12191760"/>
                <a:gd name="textAreaRight" fmla="*/ 12192120 w 12191760"/>
                <a:gd name="textAreaTop" fmla="*/ 0 h 848520"/>
                <a:gd name="textAreaBottom" fmla="*/ 848880 h 848520"/>
              </a:gdLst>
              <a:ahLst/>
              <a:cxnLst/>
              <a:rect l="textAreaLeft" t="textAreaTop" r="textAreaRight" b="textAreaBottom"/>
              <a:pathLst>
                <a:path w="12192000" h="848994">
                  <a:moveTo>
                    <a:pt x="12192000" y="0"/>
                  </a:moveTo>
                  <a:lnTo>
                    <a:pt x="0" y="0"/>
                  </a:lnTo>
                  <a:lnTo>
                    <a:pt x="0" y="848867"/>
                  </a:lnTo>
                  <a:lnTo>
                    <a:pt x="12192000" y="848867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5333E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88" name="object 4"/>
            <p:cNvSpPr/>
            <p:nvPr/>
          </p:nvSpPr>
          <p:spPr>
            <a:xfrm>
              <a:off x="10572120" y="280440"/>
              <a:ext cx="1084680" cy="28908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289" name="object 5"/>
          <p:cNvSpPr/>
          <p:nvPr/>
        </p:nvSpPr>
        <p:spPr>
          <a:xfrm>
            <a:off x="501120" y="133920"/>
            <a:ext cx="4020480" cy="4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200" b="0" strike="noStrike" spc="-12">
                <a:solidFill>
                  <a:srgbClr val="FFFFFF"/>
                </a:solidFill>
                <a:latin typeface="Tahoma"/>
              </a:rPr>
              <a:t>Backward</a:t>
            </a:r>
            <a:r>
              <a:rPr lang="en-US" sz="3200" b="0" strike="noStrike" spc="-26">
                <a:solidFill>
                  <a:srgbClr val="FFFFFF"/>
                </a:solidFill>
                <a:latin typeface="Tahoma"/>
              </a:rPr>
              <a:t> </a:t>
            </a: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Propagation</a:t>
            </a: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object 6"/>
          <p:cNvSpPr/>
          <p:nvPr/>
        </p:nvSpPr>
        <p:spPr>
          <a:xfrm>
            <a:off x="812520" y="1271880"/>
            <a:ext cx="10547640" cy="86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1000"/>
              </a:lnSpc>
              <a:spcBef>
                <a:spcPts val="96"/>
              </a:spcBef>
            </a:pPr>
            <a:r>
              <a:rPr lang="en-US" sz="1850" b="0" strike="noStrike" spc="9">
                <a:solidFill>
                  <a:srgbClr val="292929"/>
                </a:solidFill>
                <a:latin typeface="Verdana"/>
              </a:rPr>
              <a:t>we </a:t>
            </a:r>
            <a:r>
              <a:rPr lang="en-US" sz="1850" b="0" strike="noStrike" spc="12">
                <a:solidFill>
                  <a:srgbClr val="292929"/>
                </a:solidFill>
                <a:latin typeface="Verdana"/>
              </a:rPr>
              <a:t>can’t </a:t>
            </a:r>
            <a:r>
              <a:rPr lang="en-US" sz="1850" b="0" strike="noStrike" spc="-1">
                <a:solidFill>
                  <a:srgbClr val="292929"/>
                </a:solidFill>
                <a:latin typeface="Verdana"/>
              </a:rPr>
              <a:t>directly </a:t>
            </a:r>
            <a:r>
              <a:rPr lang="en-US" sz="1850" b="0" strike="noStrike" spc="4">
                <a:solidFill>
                  <a:srgbClr val="292929"/>
                </a:solidFill>
                <a:latin typeface="Verdana"/>
              </a:rPr>
              <a:t>calculate the </a:t>
            </a:r>
            <a:r>
              <a:rPr lang="en-US" sz="1850" b="0" strike="noStrike" spc="-1">
                <a:solidFill>
                  <a:srgbClr val="292929"/>
                </a:solidFill>
                <a:latin typeface="Verdana"/>
              </a:rPr>
              <a:t>derivative </a:t>
            </a:r>
            <a:r>
              <a:rPr lang="en-US" sz="1850" b="0" strike="noStrike" spc="9">
                <a:solidFill>
                  <a:srgbClr val="292929"/>
                </a:solidFill>
                <a:latin typeface="Verdana"/>
              </a:rPr>
              <a:t>of </a:t>
            </a:r>
            <a:r>
              <a:rPr lang="en-US" sz="1850" b="0" strike="noStrike" spc="4">
                <a:solidFill>
                  <a:srgbClr val="292929"/>
                </a:solidFill>
                <a:latin typeface="Verdana"/>
              </a:rPr>
              <a:t>the loss function with </a:t>
            </a:r>
            <a:r>
              <a:rPr lang="en-US" sz="1850" b="0" strike="noStrike" spc="9">
                <a:solidFill>
                  <a:srgbClr val="292929"/>
                </a:solidFill>
                <a:latin typeface="Verdana"/>
              </a:rPr>
              <a:t>respect </a:t>
            </a:r>
            <a:r>
              <a:rPr lang="en-US" sz="1850" b="0" strike="noStrike" spc="4">
                <a:solidFill>
                  <a:srgbClr val="292929"/>
                </a:solidFill>
                <a:latin typeface="Verdana"/>
              </a:rPr>
              <a:t>to the weights  </a:t>
            </a:r>
            <a:r>
              <a:rPr lang="en-US" sz="1850" b="0" strike="noStrike" spc="9">
                <a:solidFill>
                  <a:srgbClr val="292929"/>
                </a:solidFill>
                <a:latin typeface="Verdana"/>
              </a:rPr>
              <a:t>and </a:t>
            </a:r>
            <a:r>
              <a:rPr lang="en-US" sz="1850" b="0" strike="noStrike" spc="4">
                <a:solidFill>
                  <a:srgbClr val="292929"/>
                </a:solidFill>
                <a:latin typeface="Verdana"/>
              </a:rPr>
              <a:t>biases because the </a:t>
            </a:r>
            <a:r>
              <a:rPr lang="en-US" sz="1850" b="0" strike="noStrike" spc="9">
                <a:solidFill>
                  <a:srgbClr val="292929"/>
                </a:solidFill>
                <a:latin typeface="Verdana"/>
              </a:rPr>
              <a:t>equation of </a:t>
            </a:r>
            <a:r>
              <a:rPr lang="en-US" sz="1850" b="0" strike="noStrike" spc="4">
                <a:solidFill>
                  <a:srgbClr val="292929"/>
                </a:solidFill>
                <a:latin typeface="Verdana"/>
              </a:rPr>
              <a:t>the loss function does </a:t>
            </a:r>
            <a:r>
              <a:rPr lang="en-US" sz="1850" b="0" strike="noStrike" spc="9">
                <a:solidFill>
                  <a:srgbClr val="292929"/>
                </a:solidFill>
                <a:latin typeface="Verdana"/>
              </a:rPr>
              <a:t>not contain </a:t>
            </a:r>
            <a:r>
              <a:rPr lang="en-US" sz="1850" b="0" strike="noStrike" spc="4">
                <a:solidFill>
                  <a:srgbClr val="292929"/>
                </a:solidFill>
                <a:latin typeface="Verdana"/>
              </a:rPr>
              <a:t>the weights </a:t>
            </a:r>
            <a:r>
              <a:rPr lang="en-US" sz="1850" b="0" strike="noStrike" spc="9">
                <a:solidFill>
                  <a:srgbClr val="292929"/>
                </a:solidFill>
                <a:latin typeface="Verdana"/>
              </a:rPr>
              <a:t>and  </a:t>
            </a:r>
            <a:r>
              <a:rPr lang="en-US" sz="1850" b="0" strike="noStrike" spc="4">
                <a:solidFill>
                  <a:srgbClr val="292929"/>
                </a:solidFill>
                <a:latin typeface="Verdana"/>
              </a:rPr>
              <a:t>biases. Therefore, </a:t>
            </a:r>
            <a:r>
              <a:rPr lang="en-US" sz="1850" b="0" strike="noStrike" spc="9">
                <a:solidFill>
                  <a:srgbClr val="292929"/>
                </a:solidFill>
                <a:latin typeface="Verdana"/>
              </a:rPr>
              <a:t>we need </a:t>
            </a:r>
            <a:r>
              <a:rPr lang="en-US" sz="1850" b="0" strike="noStrike" spc="4">
                <a:solidFill>
                  <a:srgbClr val="292929"/>
                </a:solidFill>
                <a:latin typeface="Verdana"/>
              </a:rPr>
              <a:t>the </a:t>
            </a:r>
            <a:r>
              <a:rPr lang="en-US" sz="1850" b="1" strike="noStrike" spc="4">
                <a:solidFill>
                  <a:srgbClr val="292929"/>
                </a:solidFill>
                <a:latin typeface="Verdana"/>
              </a:rPr>
              <a:t>chain rule </a:t>
            </a:r>
            <a:r>
              <a:rPr lang="en-US" sz="1850" b="0" strike="noStrike" spc="4">
                <a:solidFill>
                  <a:srgbClr val="292929"/>
                </a:solidFill>
                <a:latin typeface="Verdana"/>
              </a:rPr>
              <a:t>to </a:t>
            </a:r>
            <a:r>
              <a:rPr lang="en-US" sz="1850" b="0" strike="noStrike" spc="9">
                <a:solidFill>
                  <a:srgbClr val="292929"/>
                </a:solidFill>
                <a:latin typeface="Verdana"/>
              </a:rPr>
              <a:t>help us </a:t>
            </a:r>
            <a:r>
              <a:rPr lang="en-US" sz="1850" b="0" strike="noStrike" spc="4">
                <a:solidFill>
                  <a:srgbClr val="292929"/>
                </a:solidFill>
                <a:latin typeface="Verdana"/>
              </a:rPr>
              <a:t>calculate</a:t>
            </a:r>
            <a:r>
              <a:rPr lang="en-US" sz="1850" b="0" strike="noStrike" spc="-7">
                <a:solidFill>
                  <a:srgbClr val="292929"/>
                </a:solidFill>
                <a:latin typeface="Verdana"/>
              </a:rPr>
              <a:t> </a:t>
            </a:r>
            <a:r>
              <a:rPr lang="en-US" sz="1850" b="0" strike="noStrike" spc="-1">
                <a:solidFill>
                  <a:srgbClr val="292929"/>
                </a:solidFill>
                <a:latin typeface="Verdana"/>
              </a:rPr>
              <a:t>it.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object 7"/>
          <p:cNvSpPr/>
          <p:nvPr/>
        </p:nvSpPr>
        <p:spPr>
          <a:xfrm>
            <a:off x="3525480" y="2616840"/>
            <a:ext cx="5505480" cy="279540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PlaceHolder 1"/>
          <p:cNvSpPr>
            <a:spLocks noGrp="1"/>
          </p:cNvSpPr>
          <p:nvPr>
            <p:ph type="sldNum" idx="14"/>
          </p:nvPr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38160" indent="0">
              <a:lnSpc>
                <a:spcPts val="1239"/>
              </a:lnSpc>
              <a:buNone/>
              <a:defRPr lang="en-US" sz="1200" b="0" strike="noStrike" spc="-1">
                <a:solidFill>
                  <a:srgbClr val="888888"/>
                </a:solidFill>
                <a:latin typeface="Calibri"/>
              </a:defRPr>
            </a:lvl1pPr>
          </a:lstStyle>
          <a:p>
            <a:pPr marL="38160" indent="0">
              <a:lnSpc>
                <a:spcPts val="1239"/>
              </a:lnSpc>
              <a:buNone/>
            </a:pPr>
            <a:fld id="{8621A898-439C-4B67-8C61-25DA1217D20B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11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3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5C9EA2-BDD3-B54A-0F41-8F2A79E4CB04}"/>
                  </a:ext>
                </a:extLst>
              </p14:cNvPr>
              <p14:cNvContentPartPr/>
              <p14:nvPr/>
            </p14:nvContentPartPr>
            <p14:xfrm>
              <a:off x="264240" y="57600"/>
              <a:ext cx="6370920" cy="2175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5C9EA2-BDD3-B54A-0F41-8F2A79E4CB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880" y="48240"/>
                <a:ext cx="6389640" cy="2194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402048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0" strike="noStrike" spc="-12">
                <a:solidFill>
                  <a:srgbClr val="FFFFFF"/>
                </a:solidFill>
                <a:latin typeface="Tahoma"/>
              </a:rPr>
              <a:t>Backward</a:t>
            </a:r>
            <a:r>
              <a:rPr lang="en-US" sz="3200" b="0" strike="noStrike" spc="-26">
                <a:solidFill>
                  <a:srgbClr val="FFFFFF"/>
                </a:solidFill>
                <a:latin typeface="Tahoma"/>
              </a:rPr>
              <a:t> </a:t>
            </a: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Propagation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object 3"/>
          <p:cNvSpPr/>
          <p:nvPr/>
        </p:nvSpPr>
        <p:spPr>
          <a:xfrm>
            <a:off x="2708280" y="1531440"/>
            <a:ext cx="7014960" cy="328644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6" name="object 4"/>
          <p:cNvSpPr/>
          <p:nvPr/>
        </p:nvSpPr>
        <p:spPr>
          <a:xfrm>
            <a:off x="653760" y="5339880"/>
            <a:ext cx="10895040" cy="66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lang="en-US" sz="2100" b="0" strike="noStrike" spc="4">
                <a:solidFill>
                  <a:srgbClr val="000000"/>
                </a:solidFill>
                <a:latin typeface="Arial"/>
              </a:rPr>
              <a:t>We </a:t>
            </a:r>
            <a:r>
              <a:rPr lang="en-US" sz="2100" b="0" strike="noStrike" spc="18">
                <a:solidFill>
                  <a:srgbClr val="000000"/>
                </a:solidFill>
                <a:latin typeface="Arial"/>
              </a:rPr>
              <a:t>know </a:t>
            </a:r>
            <a:r>
              <a:rPr lang="en-US" sz="2100" b="0" strike="noStrike" spc="9">
                <a:solidFill>
                  <a:srgbClr val="000000"/>
                </a:solidFill>
                <a:latin typeface="Arial"/>
              </a:rPr>
              <a:t>that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propagation </a:t>
            </a:r>
            <a:r>
              <a:rPr lang="en-US" sz="2100" b="0" strike="noStrike" spc="9">
                <a:solidFill>
                  <a:srgbClr val="000000"/>
                </a:solidFill>
                <a:latin typeface="Arial"/>
              </a:rPr>
              <a:t>is </a:t>
            </a:r>
            <a:r>
              <a:rPr lang="en-US" sz="2100" b="0" strike="noStrike" spc="18">
                <a:solidFill>
                  <a:srgbClr val="000000"/>
                </a:solidFill>
                <a:latin typeface="Arial"/>
              </a:rPr>
              <a:t>used </a:t>
            </a:r>
            <a:r>
              <a:rPr lang="en-US" sz="2100" b="0" strike="noStrike" spc="9">
                <a:solidFill>
                  <a:srgbClr val="000000"/>
                </a:solidFill>
                <a:latin typeface="Arial"/>
              </a:rPr>
              <a:t>to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calculate </a:t>
            </a:r>
            <a:r>
              <a:rPr lang="en-US" sz="2100" b="0" strike="noStrike" spc="9">
                <a:solidFill>
                  <a:srgbClr val="000000"/>
                </a:solidFill>
                <a:latin typeface="Arial"/>
              </a:rPr>
              <a:t>the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gradient of </a:t>
            </a:r>
            <a:r>
              <a:rPr lang="en-US" sz="2100" b="0" strike="noStrike" spc="9">
                <a:solidFill>
                  <a:srgbClr val="000000"/>
                </a:solidFill>
                <a:latin typeface="Arial"/>
              </a:rPr>
              <a:t>the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loss </a:t>
            </a:r>
            <a:r>
              <a:rPr lang="en-US" sz="2100" b="0" strike="noStrike" spc="9">
                <a:solidFill>
                  <a:srgbClr val="000000"/>
                </a:solidFill>
                <a:latin typeface="Arial"/>
              </a:rPr>
              <a:t>function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with</a:t>
            </a:r>
            <a:r>
              <a:rPr lang="en-US" sz="2100" b="0" strike="noStrike" spc="-242">
                <a:solidFill>
                  <a:srgbClr val="000000"/>
                </a:solidFill>
                <a:latin typeface="Arial"/>
              </a:rPr>
              <a:t>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respect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0"/>
              </a:spcBef>
            </a:pP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to the</a:t>
            </a:r>
            <a:r>
              <a:rPr lang="en-US" sz="2100" b="0" strike="noStrike" spc="-32">
                <a:solidFill>
                  <a:srgbClr val="000000"/>
                </a:solidFill>
                <a:latin typeface="Arial"/>
              </a:rPr>
              <a:t>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parameters.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object 21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7F78EC8F-F087-4D50-842E-9A8B233A21C8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12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icture 1"/>
          <p:cNvPicPr/>
          <p:nvPr/>
        </p:nvPicPr>
        <p:blipFill>
          <a:blip r:embed="rId2"/>
          <a:stretch/>
        </p:blipFill>
        <p:spPr>
          <a:xfrm>
            <a:off x="0" y="838080"/>
            <a:ext cx="12191760" cy="5947560"/>
          </a:xfrm>
          <a:prstGeom prst="rect">
            <a:avLst/>
          </a:prstGeom>
          <a:ln w="0">
            <a:noFill/>
          </a:ln>
        </p:spPr>
      </p:pic>
      <p:sp>
        <p:nvSpPr>
          <p:cNvPr id="300" name="Rectangle 2"/>
          <p:cNvSpPr/>
          <p:nvPr/>
        </p:nvSpPr>
        <p:spPr>
          <a:xfrm>
            <a:off x="5859360" y="942480"/>
            <a:ext cx="6240600" cy="286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1" name="object 2"/>
          <p:cNvSpPr/>
          <p:nvPr/>
        </p:nvSpPr>
        <p:spPr>
          <a:xfrm>
            <a:off x="501120" y="133920"/>
            <a:ext cx="4020480" cy="4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3200" b="0" strike="noStrike" spc="-12">
                <a:solidFill>
                  <a:srgbClr val="FFFFFF"/>
                </a:solidFill>
                <a:latin typeface="Tahoma"/>
              </a:rPr>
              <a:t>Backward</a:t>
            </a:r>
            <a:r>
              <a:rPr lang="en-IN" sz="3200" b="0" strike="noStrike" spc="-26">
                <a:solidFill>
                  <a:srgbClr val="FFFFFF"/>
                </a:solidFill>
                <a:latin typeface="Tahoma"/>
              </a:rPr>
              <a:t> </a:t>
            </a:r>
            <a:r>
              <a:rPr lang="en-IN" sz="3200" b="0" strike="noStrike" spc="-7">
                <a:solidFill>
                  <a:srgbClr val="FFFFFF"/>
                </a:solidFill>
                <a:latin typeface="Tahoma"/>
              </a:rPr>
              <a:t>Propagation</a:t>
            </a: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C7197E-7EDE-3CCD-0F0C-9DF5DC87B267}"/>
                  </a:ext>
                </a:extLst>
              </p14:cNvPr>
              <p14:cNvContentPartPr/>
              <p14:nvPr/>
            </p14:nvContentPartPr>
            <p14:xfrm>
              <a:off x="2617920" y="1478880"/>
              <a:ext cx="9313560" cy="1927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C7197E-7EDE-3CCD-0F0C-9DF5DC87B26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8560" y="1469520"/>
                <a:ext cx="9332280" cy="1946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icture 3"/>
          <p:cNvPicPr/>
          <p:nvPr/>
        </p:nvPicPr>
        <p:blipFill>
          <a:blip r:embed="rId2"/>
          <a:stretch/>
        </p:blipFill>
        <p:spPr>
          <a:xfrm>
            <a:off x="0" y="838080"/>
            <a:ext cx="12191760" cy="5906160"/>
          </a:xfrm>
          <a:prstGeom prst="rect">
            <a:avLst/>
          </a:prstGeom>
          <a:ln w="0">
            <a:noFill/>
          </a:ln>
        </p:spPr>
      </p:pic>
      <p:sp>
        <p:nvSpPr>
          <p:cNvPr id="303" name="Rectangle 4"/>
          <p:cNvSpPr/>
          <p:nvPr/>
        </p:nvSpPr>
        <p:spPr>
          <a:xfrm>
            <a:off x="97560" y="3150000"/>
            <a:ext cx="5734440" cy="2423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4" name="Rectangle 5"/>
          <p:cNvSpPr/>
          <p:nvPr/>
        </p:nvSpPr>
        <p:spPr>
          <a:xfrm>
            <a:off x="97560" y="5573880"/>
            <a:ext cx="5290560" cy="117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5" name="object 2"/>
          <p:cNvSpPr/>
          <p:nvPr/>
        </p:nvSpPr>
        <p:spPr>
          <a:xfrm>
            <a:off x="501120" y="133920"/>
            <a:ext cx="4020480" cy="4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3200" b="0" strike="noStrike" spc="-12">
                <a:solidFill>
                  <a:srgbClr val="FFFFFF"/>
                </a:solidFill>
                <a:latin typeface="Tahoma"/>
              </a:rPr>
              <a:t>Backward</a:t>
            </a:r>
            <a:r>
              <a:rPr lang="en-IN" sz="3200" b="0" strike="noStrike" spc="-26">
                <a:solidFill>
                  <a:srgbClr val="FFFFFF"/>
                </a:solidFill>
                <a:latin typeface="Tahoma"/>
              </a:rPr>
              <a:t> </a:t>
            </a:r>
            <a:r>
              <a:rPr lang="en-IN" sz="3200" b="0" strike="noStrike" spc="-7">
                <a:solidFill>
                  <a:srgbClr val="FFFFFF"/>
                </a:solidFill>
                <a:latin typeface="Tahoma"/>
              </a:rPr>
              <a:t>Propagation</a:t>
            </a: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6D3FEAD-7E68-FAF6-AAA5-2AFB445F87DC}"/>
                  </a:ext>
                </a:extLst>
              </p14:cNvPr>
              <p14:cNvContentPartPr/>
              <p14:nvPr/>
            </p14:nvContentPartPr>
            <p14:xfrm>
              <a:off x="399600" y="1020600"/>
              <a:ext cx="11444040" cy="5592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6D3FEAD-7E68-FAF6-AAA5-2AFB445F87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240" y="1011240"/>
                <a:ext cx="11462760" cy="5611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1"/>
          <p:cNvPicPr/>
          <p:nvPr/>
        </p:nvPicPr>
        <p:blipFill>
          <a:blip r:embed="rId2"/>
          <a:stretch/>
        </p:blipFill>
        <p:spPr>
          <a:xfrm>
            <a:off x="0" y="838080"/>
            <a:ext cx="12191760" cy="5803920"/>
          </a:xfrm>
          <a:prstGeom prst="rect">
            <a:avLst/>
          </a:prstGeom>
          <a:ln w="0">
            <a:noFill/>
          </a:ln>
        </p:spPr>
      </p:pic>
      <p:sp>
        <p:nvSpPr>
          <p:cNvPr id="307" name="Rectangle 2"/>
          <p:cNvSpPr/>
          <p:nvPr/>
        </p:nvSpPr>
        <p:spPr>
          <a:xfrm>
            <a:off x="11390040" y="2734920"/>
            <a:ext cx="399240" cy="23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8" name="object 2"/>
          <p:cNvSpPr/>
          <p:nvPr/>
        </p:nvSpPr>
        <p:spPr>
          <a:xfrm>
            <a:off x="501120" y="133920"/>
            <a:ext cx="4020480" cy="4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3200" b="0" strike="noStrike" spc="-12">
                <a:solidFill>
                  <a:srgbClr val="FFFFFF"/>
                </a:solidFill>
                <a:latin typeface="Tahoma"/>
              </a:rPr>
              <a:t>Backward</a:t>
            </a:r>
            <a:r>
              <a:rPr lang="en-IN" sz="3200" b="0" strike="noStrike" spc="-26">
                <a:solidFill>
                  <a:srgbClr val="FFFFFF"/>
                </a:solidFill>
                <a:latin typeface="Tahoma"/>
              </a:rPr>
              <a:t> </a:t>
            </a:r>
            <a:r>
              <a:rPr lang="en-IN" sz="3200" b="0" strike="noStrike" spc="-7">
                <a:solidFill>
                  <a:srgbClr val="FFFFFF"/>
                </a:solidFill>
                <a:latin typeface="Tahoma"/>
              </a:rPr>
              <a:t>Propagation</a:t>
            </a: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27C0D92-6CE7-B9E7-1C59-E65C69159DA7}"/>
                  </a:ext>
                </a:extLst>
              </p14:cNvPr>
              <p14:cNvContentPartPr/>
              <p14:nvPr/>
            </p14:nvContentPartPr>
            <p14:xfrm>
              <a:off x="11346120" y="2681280"/>
              <a:ext cx="426960" cy="398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27C0D92-6CE7-B9E7-1C59-E65C69159D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36760" y="2671920"/>
                <a:ext cx="445680" cy="416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1"/>
          <p:cNvPicPr/>
          <p:nvPr/>
        </p:nvPicPr>
        <p:blipFill>
          <a:blip r:embed="rId2"/>
          <a:stretch/>
        </p:blipFill>
        <p:spPr>
          <a:xfrm>
            <a:off x="0" y="916200"/>
            <a:ext cx="12191760" cy="5865480"/>
          </a:xfrm>
          <a:prstGeom prst="rect">
            <a:avLst/>
          </a:prstGeom>
          <a:ln w="0">
            <a:noFill/>
          </a:ln>
        </p:spPr>
      </p:pic>
      <p:sp>
        <p:nvSpPr>
          <p:cNvPr id="310" name="Rectangle 2"/>
          <p:cNvSpPr/>
          <p:nvPr/>
        </p:nvSpPr>
        <p:spPr>
          <a:xfrm>
            <a:off x="6249960" y="3544920"/>
            <a:ext cx="434520" cy="23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11" name="object 2"/>
          <p:cNvSpPr/>
          <p:nvPr/>
        </p:nvSpPr>
        <p:spPr>
          <a:xfrm>
            <a:off x="501120" y="133920"/>
            <a:ext cx="4020480" cy="4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3200" b="0" strike="noStrike" spc="-12">
                <a:solidFill>
                  <a:srgbClr val="FFFFFF"/>
                </a:solidFill>
                <a:latin typeface="Tahoma"/>
              </a:rPr>
              <a:t>Backward</a:t>
            </a:r>
            <a:r>
              <a:rPr lang="en-IN" sz="3200" b="0" strike="noStrike" spc="-26">
                <a:solidFill>
                  <a:srgbClr val="FFFFFF"/>
                </a:solidFill>
                <a:latin typeface="Tahoma"/>
              </a:rPr>
              <a:t> </a:t>
            </a:r>
            <a:r>
              <a:rPr lang="en-IN" sz="3200" b="0" strike="noStrike" spc="-7">
                <a:solidFill>
                  <a:srgbClr val="FFFFFF"/>
                </a:solidFill>
                <a:latin typeface="Tahoma"/>
              </a:rPr>
              <a:t>Propagation</a:t>
            </a: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5517BE-21A5-1BE3-C717-7241DAC5E494}"/>
                  </a:ext>
                </a:extLst>
              </p14:cNvPr>
              <p14:cNvContentPartPr/>
              <p14:nvPr/>
            </p14:nvContentPartPr>
            <p14:xfrm>
              <a:off x="5157000" y="1894320"/>
              <a:ext cx="6527520" cy="3484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5517BE-21A5-1BE3-C717-7241DAC5E4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7640" y="1884960"/>
                <a:ext cx="6546240" cy="3503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1"/>
          <p:cNvPicPr/>
          <p:nvPr/>
        </p:nvPicPr>
        <p:blipFill>
          <a:blip r:embed="rId2"/>
          <a:stretch/>
        </p:blipFill>
        <p:spPr>
          <a:xfrm>
            <a:off x="10800" y="952200"/>
            <a:ext cx="12180960" cy="5753160"/>
          </a:xfrm>
          <a:prstGeom prst="rect">
            <a:avLst/>
          </a:prstGeom>
          <a:ln w="0">
            <a:noFill/>
          </a:ln>
        </p:spPr>
      </p:pic>
      <p:sp>
        <p:nvSpPr>
          <p:cNvPr id="313" name="Rectangle 2"/>
          <p:cNvSpPr/>
          <p:nvPr/>
        </p:nvSpPr>
        <p:spPr>
          <a:xfrm>
            <a:off x="8895600" y="2009160"/>
            <a:ext cx="434520" cy="30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14" name="object 2"/>
          <p:cNvSpPr/>
          <p:nvPr/>
        </p:nvSpPr>
        <p:spPr>
          <a:xfrm>
            <a:off x="501120" y="133920"/>
            <a:ext cx="4020480" cy="4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3200" b="0" strike="noStrike" spc="-12">
                <a:solidFill>
                  <a:srgbClr val="FFFFFF"/>
                </a:solidFill>
                <a:latin typeface="Tahoma"/>
              </a:rPr>
              <a:t>Backward</a:t>
            </a:r>
            <a:r>
              <a:rPr lang="en-IN" sz="3200" b="0" strike="noStrike" spc="-26">
                <a:solidFill>
                  <a:srgbClr val="FFFFFF"/>
                </a:solidFill>
                <a:latin typeface="Tahoma"/>
              </a:rPr>
              <a:t> </a:t>
            </a:r>
            <a:r>
              <a:rPr lang="en-IN" sz="3200" b="0" strike="noStrike" spc="-7">
                <a:solidFill>
                  <a:srgbClr val="FFFFFF"/>
                </a:solidFill>
                <a:latin typeface="Tahoma"/>
              </a:rPr>
              <a:t>Propagation</a:t>
            </a: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18ACAF6-3533-297F-DC9F-F86FA66AB762}"/>
                  </a:ext>
                </a:extLst>
              </p14:cNvPr>
              <p14:cNvContentPartPr/>
              <p14:nvPr/>
            </p14:nvContentPartPr>
            <p14:xfrm>
              <a:off x="3760200" y="2028960"/>
              <a:ext cx="5581800" cy="3318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18ACAF6-3533-297F-DC9F-F86FA66AB7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0840" y="2019600"/>
                <a:ext cx="5600520" cy="3336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Picture 1"/>
          <p:cNvPicPr/>
          <p:nvPr/>
        </p:nvPicPr>
        <p:blipFill>
          <a:blip r:embed="rId2"/>
          <a:stretch/>
        </p:blipFill>
        <p:spPr>
          <a:xfrm>
            <a:off x="0" y="758880"/>
            <a:ext cx="12191760" cy="5987880"/>
          </a:xfrm>
          <a:prstGeom prst="rect">
            <a:avLst/>
          </a:prstGeom>
          <a:ln w="0">
            <a:noFill/>
          </a:ln>
        </p:spPr>
      </p:pic>
      <p:pic>
        <p:nvPicPr>
          <p:cNvPr id="316" name="Picture 2"/>
          <p:cNvPicPr/>
          <p:nvPr/>
        </p:nvPicPr>
        <p:blipFill>
          <a:blip r:embed="rId2"/>
          <a:stretch/>
        </p:blipFill>
        <p:spPr>
          <a:xfrm>
            <a:off x="0" y="758880"/>
            <a:ext cx="12191760" cy="5987880"/>
          </a:xfrm>
          <a:prstGeom prst="rect">
            <a:avLst/>
          </a:prstGeom>
          <a:ln w="0">
            <a:noFill/>
          </a:ln>
        </p:spPr>
      </p:pic>
      <p:sp>
        <p:nvSpPr>
          <p:cNvPr id="317" name="Rectangle 3"/>
          <p:cNvSpPr/>
          <p:nvPr/>
        </p:nvSpPr>
        <p:spPr>
          <a:xfrm>
            <a:off x="7084440" y="4443120"/>
            <a:ext cx="3603960" cy="2414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18" name="Rectangle 4"/>
          <p:cNvSpPr/>
          <p:nvPr/>
        </p:nvSpPr>
        <p:spPr>
          <a:xfrm>
            <a:off x="6231960" y="2374920"/>
            <a:ext cx="434520" cy="30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19" name="object 2"/>
          <p:cNvSpPr/>
          <p:nvPr/>
        </p:nvSpPr>
        <p:spPr>
          <a:xfrm>
            <a:off x="501120" y="133920"/>
            <a:ext cx="4020480" cy="4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3200" b="0" strike="noStrike" spc="-12">
                <a:solidFill>
                  <a:srgbClr val="FFFFFF"/>
                </a:solidFill>
                <a:latin typeface="Tahoma"/>
              </a:rPr>
              <a:t>Backward</a:t>
            </a:r>
            <a:r>
              <a:rPr lang="en-IN" sz="3200" b="0" strike="noStrike" spc="-26">
                <a:solidFill>
                  <a:srgbClr val="FFFFFF"/>
                </a:solidFill>
                <a:latin typeface="Tahoma"/>
              </a:rPr>
              <a:t> </a:t>
            </a:r>
            <a:r>
              <a:rPr lang="en-IN" sz="3200" b="0" strike="noStrike" spc="-7">
                <a:solidFill>
                  <a:srgbClr val="FFFFFF"/>
                </a:solidFill>
                <a:latin typeface="Tahoma"/>
              </a:rPr>
              <a:t>Propagation</a:t>
            </a: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5ADD0B-CE73-0EE8-AA39-786E1AC1D42A}"/>
                  </a:ext>
                </a:extLst>
              </p14:cNvPr>
              <p14:cNvContentPartPr/>
              <p14:nvPr/>
            </p14:nvContentPartPr>
            <p14:xfrm>
              <a:off x="6298560" y="1280880"/>
              <a:ext cx="5370120" cy="4619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5ADD0B-CE73-0EE8-AA39-786E1AC1D4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9200" y="1271520"/>
                <a:ext cx="5388840" cy="4637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1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icture 1"/>
          <p:cNvPicPr/>
          <p:nvPr/>
        </p:nvPicPr>
        <p:blipFill>
          <a:blip r:embed="rId2"/>
          <a:stretch/>
        </p:blipFill>
        <p:spPr>
          <a:xfrm>
            <a:off x="0" y="869400"/>
            <a:ext cx="12191760" cy="5988240"/>
          </a:xfrm>
          <a:prstGeom prst="rect">
            <a:avLst/>
          </a:prstGeom>
          <a:ln w="0">
            <a:noFill/>
          </a:ln>
        </p:spPr>
      </p:pic>
      <p:sp>
        <p:nvSpPr>
          <p:cNvPr id="321" name="Rectangle 2"/>
          <p:cNvSpPr/>
          <p:nvPr/>
        </p:nvSpPr>
        <p:spPr>
          <a:xfrm>
            <a:off x="6338520" y="1473480"/>
            <a:ext cx="434520" cy="30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2" name="object 2"/>
          <p:cNvSpPr/>
          <p:nvPr/>
        </p:nvSpPr>
        <p:spPr>
          <a:xfrm>
            <a:off x="501120" y="133920"/>
            <a:ext cx="4020480" cy="4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3200" b="0" strike="noStrike" spc="-12">
                <a:solidFill>
                  <a:srgbClr val="FFFFFF"/>
                </a:solidFill>
                <a:latin typeface="Tahoma"/>
              </a:rPr>
              <a:t>Backward</a:t>
            </a:r>
            <a:r>
              <a:rPr lang="en-IN" sz="3200" b="0" strike="noStrike" spc="-26">
                <a:solidFill>
                  <a:srgbClr val="FFFFFF"/>
                </a:solidFill>
                <a:latin typeface="Tahoma"/>
              </a:rPr>
              <a:t> </a:t>
            </a:r>
            <a:r>
              <a:rPr lang="en-IN" sz="3200" b="0" strike="noStrike" spc="-7">
                <a:solidFill>
                  <a:srgbClr val="FFFFFF"/>
                </a:solidFill>
                <a:latin typeface="Tahoma"/>
              </a:rPr>
              <a:t>Propagation</a:t>
            </a: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A5B6F4-2DD1-D24D-9110-A299A4D37ECA}"/>
                  </a:ext>
                </a:extLst>
              </p14:cNvPr>
              <p14:cNvContentPartPr/>
              <p14:nvPr/>
            </p14:nvContentPartPr>
            <p14:xfrm>
              <a:off x="2723040" y="1042200"/>
              <a:ext cx="9200160" cy="4465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A5B6F4-2DD1-D24D-9110-A299A4D37E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3680" y="1032840"/>
                <a:ext cx="9218880" cy="4484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object 2"/>
          <p:cNvSpPr/>
          <p:nvPr/>
        </p:nvSpPr>
        <p:spPr>
          <a:xfrm>
            <a:off x="1417680" y="1701000"/>
            <a:ext cx="2318760" cy="56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520" rIns="0" bIns="0" anchor="t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r>
              <a:rPr lang="en-US" sz="1850" b="0" strike="noStrike" spc="-205">
                <a:solidFill>
                  <a:srgbClr val="FFFFFF"/>
                </a:solidFill>
                <a:latin typeface="Tahoma"/>
              </a:rPr>
              <a:t>EEditdit </a:t>
            </a:r>
            <a:r>
              <a:rPr lang="en-US" sz="1850" b="0" strike="noStrike" spc="-46">
                <a:solidFill>
                  <a:srgbClr val="FFFFFF"/>
                </a:solidFill>
                <a:latin typeface="Tahoma"/>
              </a:rPr>
              <a:t>MasterMaster  </a:t>
            </a:r>
            <a:r>
              <a:rPr lang="en-US" sz="1850" b="0" strike="noStrike" spc="-477">
                <a:solidFill>
                  <a:srgbClr val="FFFFFF"/>
                </a:solidFill>
                <a:latin typeface="Tahoma"/>
              </a:rPr>
              <a:t>texttext</a:t>
            </a:r>
            <a:r>
              <a:rPr lang="en-US" sz="1850" b="0" strike="noStrike" spc="-401">
                <a:solidFill>
                  <a:srgbClr val="FFFFFF"/>
                </a:solidFill>
                <a:latin typeface="Tahoma"/>
              </a:rPr>
              <a:t> </a:t>
            </a:r>
            <a:r>
              <a:rPr lang="en-US" sz="1850" b="0" strike="noStrike" spc="-157">
                <a:solidFill>
                  <a:srgbClr val="FFFFFF"/>
                </a:solidFill>
                <a:latin typeface="Tahoma"/>
              </a:rPr>
              <a:t>ststylyleses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object 3"/>
          <p:cNvSpPr/>
          <p:nvPr/>
        </p:nvSpPr>
        <p:spPr>
          <a:xfrm>
            <a:off x="838080" y="728640"/>
            <a:ext cx="4345920" cy="537768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21" name="object 4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222" name="object 5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23" name="object 6"/>
            <p:cNvSpPr/>
            <p:nvPr/>
          </p:nvSpPr>
          <p:spPr>
            <a:xfrm>
              <a:off x="847440" y="0"/>
              <a:ext cx="4345920" cy="5388480"/>
            </a:xfrm>
            <a:prstGeom prst="rect">
              <a:avLst/>
            </a:pr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US" sz="1800" b="0" strike="noStrike" spc="-1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990720" y="1447920"/>
            <a:ext cx="4245840" cy="1184040"/>
          </a:xfrm>
          <a:prstGeom prst="rect">
            <a:avLst/>
          </a:prstGeom>
          <a:noFill/>
          <a:ln w="0">
            <a:noFill/>
          </a:ln>
        </p:spPr>
        <p:txBody>
          <a:bodyPr lIns="0" tIns="38880" rIns="0" bIns="0" anchor="t">
            <a:noAutofit/>
          </a:bodyPr>
          <a:lstStyle/>
          <a:p>
            <a:pPr marL="12600" indent="0">
              <a:lnSpc>
                <a:spcPct val="93000"/>
              </a:lnSpc>
              <a:spcBef>
                <a:spcPts val="306"/>
              </a:spcBef>
              <a:buNone/>
            </a:pPr>
            <a:r>
              <a:rPr lang="en-US" sz="2000" b="1" strike="noStrike" spc="12">
                <a:solidFill>
                  <a:srgbClr val="FFFFFF"/>
                </a:solidFill>
                <a:latin typeface="Tahoma"/>
              </a:rPr>
              <a:t>Course </a:t>
            </a:r>
            <a:r>
              <a:rPr lang="en-US" sz="2000" b="1" strike="noStrike" spc="9">
                <a:solidFill>
                  <a:srgbClr val="FFFFFF"/>
                </a:solidFill>
                <a:latin typeface="Tahoma"/>
              </a:rPr>
              <a:t>: </a:t>
            </a:r>
            <a:r>
              <a:rPr lang="en-US" sz="2000" b="0" strike="noStrike" spc="9">
                <a:solidFill>
                  <a:srgbClr val="FFFFFF"/>
                </a:solidFill>
                <a:latin typeface="Tahoma"/>
              </a:rPr>
              <a:t>Machine Learning</a:t>
            </a:r>
            <a:br>
              <a:rPr sz="2000"/>
            </a:br>
            <a:r>
              <a:rPr lang="en-US" sz="2000" b="1" strike="noStrike" spc="9">
                <a:solidFill>
                  <a:srgbClr val="FFFFFF"/>
                </a:solidFill>
                <a:latin typeface="Tahoma"/>
              </a:rPr>
              <a:t>Session</a:t>
            </a:r>
            <a:r>
              <a:rPr lang="en-US" sz="2000" b="1" strike="noStrike" spc="12">
                <a:solidFill>
                  <a:srgbClr val="FFFFFF"/>
                </a:solidFill>
                <a:latin typeface="Tahoma"/>
              </a:rPr>
              <a:t> </a:t>
            </a:r>
            <a:r>
              <a:rPr lang="en-US" sz="2000" b="1" strike="noStrike" spc="18">
                <a:solidFill>
                  <a:srgbClr val="FFFFFF"/>
                </a:solidFill>
                <a:latin typeface="Tahoma"/>
              </a:rPr>
              <a:t>On </a:t>
            </a:r>
            <a:r>
              <a:rPr lang="en-US" sz="2000" b="1" strike="noStrike" spc="9">
                <a:solidFill>
                  <a:srgbClr val="FFFFFF"/>
                </a:solidFill>
                <a:latin typeface="Tahoma"/>
              </a:rPr>
              <a:t>: </a:t>
            </a:r>
            <a:r>
              <a:rPr lang="en-US" sz="2000" b="0" strike="noStrike" spc="18">
                <a:solidFill>
                  <a:srgbClr val="FFFFFF"/>
                </a:solidFill>
                <a:latin typeface="Tahoma"/>
              </a:rPr>
              <a:t>DL  </a:t>
            </a:r>
            <a:br>
              <a:rPr sz="2000"/>
            </a:br>
            <a:r>
              <a:rPr lang="en-IN" sz="2000" b="1" strike="noStrike" spc="9">
                <a:solidFill>
                  <a:srgbClr val="FFFFFF"/>
                </a:solidFill>
                <a:latin typeface="Tahoma"/>
              </a:rPr>
              <a:t>Instructor : </a:t>
            </a:r>
            <a:r>
              <a:rPr lang="en-IN" sz="2000" b="0" strike="noStrike" spc="12">
                <a:solidFill>
                  <a:srgbClr val="FFFFFF"/>
                </a:solidFill>
                <a:latin typeface="Tahoma"/>
              </a:rPr>
              <a:t>Siddhesh Gunjal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object 8"/>
          <p:cNvSpPr/>
          <p:nvPr/>
        </p:nvSpPr>
        <p:spPr>
          <a:xfrm>
            <a:off x="10572120" y="280440"/>
            <a:ext cx="1084680" cy="28908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object 10"/>
          <p:cNvSpPr/>
          <p:nvPr/>
        </p:nvSpPr>
        <p:spPr>
          <a:xfrm>
            <a:off x="11124000" y="6434280"/>
            <a:ext cx="188280" cy="19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38160">
              <a:lnSpc>
                <a:spcPct val="100000"/>
              </a:lnSpc>
              <a:spcBef>
                <a:spcPts val="99"/>
              </a:spcBef>
            </a:pPr>
            <a:fld id="{ABB65D5E-6F83-4D2B-8459-65396FAE2917}" type="slidenum">
              <a:rPr lang="en-US" sz="1200" b="0" strike="noStrike" spc="-1">
                <a:solidFill>
                  <a:srgbClr val="E72C3E"/>
                </a:solidFill>
                <a:latin typeface="Tahoma"/>
              </a:rPr>
              <a:t>2</a:t>
            </a:fld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1"/>
          <p:cNvPicPr/>
          <p:nvPr/>
        </p:nvPicPr>
        <p:blipFill>
          <a:blip r:embed="rId2"/>
          <a:stretch/>
        </p:blipFill>
        <p:spPr>
          <a:xfrm>
            <a:off x="-720" y="747000"/>
            <a:ext cx="12192480" cy="6013800"/>
          </a:xfrm>
          <a:prstGeom prst="rect">
            <a:avLst/>
          </a:prstGeom>
          <a:ln w="0">
            <a:noFill/>
          </a:ln>
        </p:spPr>
      </p:pic>
      <p:sp>
        <p:nvSpPr>
          <p:cNvPr id="324" name="Rectangle 3"/>
          <p:cNvSpPr/>
          <p:nvPr/>
        </p:nvSpPr>
        <p:spPr>
          <a:xfrm>
            <a:off x="4440240" y="2340000"/>
            <a:ext cx="779400" cy="1125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5" name="Rectangle 4"/>
          <p:cNvSpPr/>
          <p:nvPr/>
        </p:nvSpPr>
        <p:spPr>
          <a:xfrm>
            <a:off x="4436640" y="3952440"/>
            <a:ext cx="779400" cy="1125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6" name="Rectangle 6"/>
          <p:cNvSpPr/>
          <p:nvPr/>
        </p:nvSpPr>
        <p:spPr>
          <a:xfrm>
            <a:off x="5315760" y="1976040"/>
            <a:ext cx="2167560" cy="559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7" name="Rectangle 7"/>
          <p:cNvSpPr/>
          <p:nvPr/>
        </p:nvSpPr>
        <p:spPr>
          <a:xfrm>
            <a:off x="8667720" y="3858480"/>
            <a:ext cx="3077280" cy="269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8" name="Rectangle 9"/>
          <p:cNvSpPr/>
          <p:nvPr/>
        </p:nvSpPr>
        <p:spPr>
          <a:xfrm rot="1424400">
            <a:off x="739440" y="2007000"/>
            <a:ext cx="3281400" cy="134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29" name="Rectangle 10"/>
          <p:cNvSpPr/>
          <p:nvPr/>
        </p:nvSpPr>
        <p:spPr>
          <a:xfrm rot="20465400">
            <a:off x="957960" y="5382000"/>
            <a:ext cx="3519360" cy="134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0" name="Rectangle 11"/>
          <p:cNvSpPr/>
          <p:nvPr/>
        </p:nvSpPr>
        <p:spPr>
          <a:xfrm>
            <a:off x="0" y="3187800"/>
            <a:ext cx="3077280" cy="134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31" name="object 2"/>
          <p:cNvSpPr/>
          <p:nvPr/>
        </p:nvSpPr>
        <p:spPr>
          <a:xfrm>
            <a:off x="501120" y="152280"/>
            <a:ext cx="4020480" cy="4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3200" b="0" strike="noStrike" spc="-12">
                <a:solidFill>
                  <a:srgbClr val="FFFFFF"/>
                </a:solidFill>
                <a:latin typeface="Tahoma"/>
              </a:rPr>
              <a:t>Backward</a:t>
            </a:r>
            <a:r>
              <a:rPr lang="en-IN" sz="3200" b="0" strike="noStrike" spc="-26">
                <a:solidFill>
                  <a:srgbClr val="FFFFFF"/>
                </a:solidFill>
                <a:latin typeface="Tahoma"/>
              </a:rPr>
              <a:t> </a:t>
            </a:r>
            <a:r>
              <a:rPr lang="en-IN" sz="3200" b="0" strike="noStrike" spc="-7">
                <a:solidFill>
                  <a:srgbClr val="FFFFFF"/>
                </a:solidFill>
                <a:latin typeface="Tahoma"/>
              </a:rPr>
              <a:t>Propagation</a:t>
            </a: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B5045EA-2E1F-94F4-C826-AE7E894FDA70}"/>
                  </a:ext>
                </a:extLst>
              </p14:cNvPr>
              <p14:cNvContentPartPr/>
              <p14:nvPr/>
            </p14:nvContentPartPr>
            <p14:xfrm>
              <a:off x="2160" y="192240"/>
              <a:ext cx="12183840" cy="6495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B5045EA-2E1F-94F4-C826-AE7E894FDA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200" y="182880"/>
                <a:ext cx="12202560" cy="6514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1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6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2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2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31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36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icture 1"/>
          <p:cNvPicPr/>
          <p:nvPr/>
        </p:nvPicPr>
        <p:blipFill>
          <a:blip r:embed="rId2"/>
          <a:stretch/>
        </p:blipFill>
        <p:spPr>
          <a:xfrm>
            <a:off x="0" y="834480"/>
            <a:ext cx="12191760" cy="5946840"/>
          </a:xfrm>
          <a:prstGeom prst="rect">
            <a:avLst/>
          </a:prstGeom>
          <a:ln w="0">
            <a:noFill/>
          </a:ln>
        </p:spPr>
      </p:pic>
      <p:sp>
        <p:nvSpPr>
          <p:cNvPr id="333" name="object 2"/>
          <p:cNvSpPr/>
          <p:nvPr/>
        </p:nvSpPr>
        <p:spPr>
          <a:xfrm>
            <a:off x="501120" y="133920"/>
            <a:ext cx="4020480" cy="4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3200" b="0" strike="noStrike" spc="-12">
                <a:solidFill>
                  <a:srgbClr val="FFFFFF"/>
                </a:solidFill>
                <a:latin typeface="Tahoma"/>
              </a:rPr>
              <a:t>Backward</a:t>
            </a:r>
            <a:r>
              <a:rPr lang="en-IN" sz="3200" b="0" strike="noStrike" spc="-26">
                <a:solidFill>
                  <a:srgbClr val="FFFFFF"/>
                </a:solidFill>
                <a:latin typeface="Tahoma"/>
              </a:rPr>
              <a:t> </a:t>
            </a:r>
            <a:r>
              <a:rPr lang="en-IN" sz="3200" b="0" strike="noStrike" spc="-7">
                <a:solidFill>
                  <a:srgbClr val="FFFFFF"/>
                </a:solidFill>
                <a:latin typeface="Tahoma"/>
              </a:rPr>
              <a:t>Propagation</a:t>
            </a: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AD05D00-FC58-4643-6B0D-69F9C0628898}"/>
                  </a:ext>
                </a:extLst>
              </p14:cNvPr>
              <p14:cNvContentPartPr/>
              <p14:nvPr/>
            </p14:nvContentPartPr>
            <p14:xfrm>
              <a:off x="41040" y="573120"/>
              <a:ext cx="10900800" cy="6127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AD05D00-FC58-4643-6B0D-69F9C06288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80" y="563760"/>
                <a:ext cx="10919520" cy="614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311004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0" strike="noStrike" spc="-12">
                <a:solidFill>
                  <a:srgbClr val="FFFFFF"/>
                </a:solidFill>
                <a:latin typeface="Tahoma"/>
              </a:rPr>
              <a:t>Gradient</a:t>
            </a:r>
            <a:r>
              <a:rPr lang="en-US" sz="3200" b="0" strike="noStrike" spc="-55">
                <a:solidFill>
                  <a:srgbClr val="FFFFFF"/>
                </a:solidFill>
                <a:latin typeface="Tahoma"/>
              </a:rPr>
              <a:t> </a:t>
            </a: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Descent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object 3"/>
          <p:cNvSpPr/>
          <p:nvPr/>
        </p:nvSpPr>
        <p:spPr>
          <a:xfrm>
            <a:off x="802800" y="4298400"/>
            <a:ext cx="4937400" cy="98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en-US" sz="1600" b="0" strike="noStrike" spc="-12">
                <a:solidFill>
                  <a:srgbClr val="404040"/>
                </a:solidFill>
                <a:latin typeface="Georgia"/>
              </a:rPr>
              <a:t>Gradient descent </a:t>
            </a: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is an optimization algorithm used </a:t>
            </a:r>
            <a:r>
              <a:rPr lang="en-US" sz="1600" b="0" strike="noStrike" spc="-12">
                <a:solidFill>
                  <a:srgbClr val="404040"/>
                </a:solidFill>
                <a:latin typeface="Georgia"/>
              </a:rPr>
              <a:t>to  </a:t>
            </a: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minimize </a:t>
            </a:r>
            <a:r>
              <a:rPr lang="en-US" sz="1600" b="0" strike="noStrike" spc="-12">
                <a:solidFill>
                  <a:srgbClr val="404040"/>
                </a:solidFill>
                <a:latin typeface="Georgia"/>
              </a:rPr>
              <a:t>some </a:t>
            </a: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function </a:t>
            </a:r>
            <a:r>
              <a:rPr lang="en-US" sz="1600" b="0" strike="noStrike" spc="-12">
                <a:solidFill>
                  <a:srgbClr val="404040"/>
                </a:solidFill>
                <a:latin typeface="Georgia"/>
              </a:rPr>
              <a:t>by </a:t>
            </a: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iteratively moving in </a:t>
            </a:r>
            <a:r>
              <a:rPr lang="en-US" sz="1600" b="0" strike="noStrike" spc="-12">
                <a:solidFill>
                  <a:srgbClr val="404040"/>
                </a:solidFill>
                <a:latin typeface="Georgia"/>
              </a:rPr>
              <a:t>the  direction </a:t>
            </a: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of </a:t>
            </a:r>
            <a:r>
              <a:rPr lang="en-US" sz="1600" b="0" strike="noStrike" spc="-12">
                <a:solidFill>
                  <a:srgbClr val="404040"/>
                </a:solidFill>
                <a:latin typeface="Georgia"/>
              </a:rPr>
              <a:t>steepest descent </a:t>
            </a: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as </a:t>
            </a:r>
            <a:r>
              <a:rPr lang="en-US" sz="1600" b="0" strike="noStrike" spc="-12">
                <a:solidFill>
                  <a:srgbClr val="404040"/>
                </a:solidFill>
                <a:latin typeface="Georgia"/>
              </a:rPr>
              <a:t>defined by the </a:t>
            </a: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negative  of </a:t>
            </a:r>
            <a:r>
              <a:rPr lang="en-US" sz="1600" b="0" strike="noStrike" spc="-12">
                <a:solidFill>
                  <a:srgbClr val="404040"/>
                </a:solidFill>
                <a:latin typeface="Georgia"/>
              </a:rPr>
              <a:t>the</a:t>
            </a:r>
            <a:r>
              <a:rPr lang="en-US" sz="1600" b="0" strike="noStrike" spc="12">
                <a:solidFill>
                  <a:srgbClr val="404040"/>
                </a:solidFill>
                <a:latin typeface="Georgia"/>
              </a:rPr>
              <a:t> </a:t>
            </a: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gradient</a:t>
            </a:r>
            <a:endParaRPr lang="en-IN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object 4"/>
          <p:cNvSpPr/>
          <p:nvPr/>
        </p:nvSpPr>
        <p:spPr>
          <a:xfrm>
            <a:off x="6533640" y="1577880"/>
            <a:ext cx="4825080" cy="157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040" rIns="0" bIns="0" anchor="t">
            <a:spAutoFit/>
          </a:bodyPr>
          <a:lstStyle/>
          <a:p>
            <a:pPr marL="12600">
              <a:lnSpc>
                <a:spcPct val="99000"/>
              </a:lnSpc>
              <a:spcBef>
                <a:spcPts val="111"/>
              </a:spcBef>
            </a:pP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While </a:t>
            </a:r>
            <a:r>
              <a:rPr lang="en-US" sz="1600" b="0" strike="noStrike" spc="-12">
                <a:solidFill>
                  <a:srgbClr val="404040"/>
                </a:solidFill>
                <a:latin typeface="Georgia"/>
              </a:rPr>
              <a:t>the direction </a:t>
            </a: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of </a:t>
            </a:r>
            <a:r>
              <a:rPr lang="en-US" sz="1600" b="0" strike="noStrike" spc="-12">
                <a:solidFill>
                  <a:srgbClr val="404040"/>
                </a:solidFill>
                <a:latin typeface="Georgia"/>
              </a:rPr>
              <a:t>the </a:t>
            </a: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gradient </a:t>
            </a:r>
            <a:r>
              <a:rPr lang="en-US" sz="1600" b="0" strike="noStrike" spc="-12">
                <a:solidFill>
                  <a:srgbClr val="404040"/>
                </a:solidFill>
                <a:latin typeface="Georgia"/>
              </a:rPr>
              <a:t>tells </a:t>
            </a: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us </a:t>
            </a:r>
            <a:r>
              <a:rPr lang="en-US" sz="1600" b="0" strike="noStrike" spc="-12">
                <a:solidFill>
                  <a:srgbClr val="404040"/>
                </a:solidFill>
                <a:latin typeface="Georgia"/>
              </a:rPr>
              <a:t>which  direction </a:t>
            </a: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has </a:t>
            </a:r>
            <a:r>
              <a:rPr lang="en-US" sz="1600" b="0" strike="noStrike" spc="-12">
                <a:solidFill>
                  <a:srgbClr val="404040"/>
                </a:solidFill>
                <a:latin typeface="Georgia"/>
              </a:rPr>
              <a:t>the steepest </a:t>
            </a: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ascent, it's magnitude </a:t>
            </a:r>
            <a:r>
              <a:rPr lang="en-US" sz="1600" b="0" strike="noStrike" spc="-12">
                <a:solidFill>
                  <a:srgbClr val="404040"/>
                </a:solidFill>
                <a:latin typeface="Georgia"/>
              </a:rPr>
              <a:t>tells  </a:t>
            </a: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us </a:t>
            </a:r>
            <a:r>
              <a:rPr lang="en-US" sz="1600" b="0" strike="noStrike" spc="-12">
                <a:solidFill>
                  <a:srgbClr val="404040"/>
                </a:solidFill>
                <a:latin typeface="Georgia"/>
              </a:rPr>
              <a:t>how steep the steepest ascent/descent </a:t>
            </a: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is. So, at </a:t>
            </a:r>
            <a:r>
              <a:rPr lang="en-US" sz="1600" b="0" strike="noStrike" spc="-12">
                <a:solidFill>
                  <a:srgbClr val="404040"/>
                </a:solidFill>
                <a:latin typeface="Georgia"/>
              </a:rPr>
              <a:t>the  </a:t>
            </a: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minima, </a:t>
            </a:r>
            <a:r>
              <a:rPr lang="en-US" sz="1600" b="0" strike="noStrike" spc="-12">
                <a:solidFill>
                  <a:srgbClr val="404040"/>
                </a:solidFill>
                <a:latin typeface="Georgia"/>
              </a:rPr>
              <a:t>where the </a:t>
            </a: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contour is almost </a:t>
            </a:r>
            <a:r>
              <a:rPr lang="en-US" sz="1600" b="0" strike="noStrike" spc="-12">
                <a:solidFill>
                  <a:srgbClr val="404040"/>
                </a:solidFill>
                <a:latin typeface="Georgia"/>
              </a:rPr>
              <a:t>flat, you would  expect the </a:t>
            </a: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gradient to </a:t>
            </a:r>
            <a:r>
              <a:rPr lang="en-US" sz="1600" b="0" strike="noStrike" spc="-12">
                <a:solidFill>
                  <a:srgbClr val="404040"/>
                </a:solidFill>
                <a:latin typeface="Georgia"/>
              </a:rPr>
              <a:t>be </a:t>
            </a: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almost zero. In </a:t>
            </a:r>
            <a:r>
              <a:rPr lang="en-US" sz="1600" b="0" strike="noStrike" spc="-12">
                <a:solidFill>
                  <a:srgbClr val="404040"/>
                </a:solidFill>
                <a:latin typeface="Georgia"/>
              </a:rPr>
              <a:t>fact, </a:t>
            </a: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it's  </a:t>
            </a:r>
            <a:r>
              <a:rPr lang="en-US" sz="1600" b="0" strike="noStrike" spc="-12">
                <a:solidFill>
                  <a:srgbClr val="404040"/>
                </a:solidFill>
                <a:latin typeface="Georgia"/>
              </a:rPr>
              <a:t>precisely zero </a:t>
            </a: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for </a:t>
            </a:r>
            <a:r>
              <a:rPr lang="en-US" sz="1600" b="0" strike="noStrike" spc="-12">
                <a:solidFill>
                  <a:srgbClr val="404040"/>
                </a:solidFill>
                <a:latin typeface="Georgia"/>
              </a:rPr>
              <a:t>the </a:t>
            </a:r>
            <a:r>
              <a:rPr lang="en-US" sz="1600" b="0" strike="noStrike" spc="-7">
                <a:solidFill>
                  <a:srgbClr val="404040"/>
                </a:solidFill>
                <a:latin typeface="Georgia"/>
              </a:rPr>
              <a:t>point of</a:t>
            </a:r>
            <a:r>
              <a:rPr lang="en-US" sz="1600" b="0" strike="noStrike" spc="97">
                <a:solidFill>
                  <a:srgbClr val="404040"/>
                </a:solidFill>
                <a:latin typeface="Georgia"/>
              </a:rPr>
              <a:t> </a:t>
            </a:r>
            <a:r>
              <a:rPr lang="en-US" sz="1600" b="0" strike="noStrike" spc="-1">
                <a:solidFill>
                  <a:srgbClr val="404040"/>
                </a:solidFill>
                <a:latin typeface="Georgia"/>
              </a:rPr>
              <a:t>minima</a:t>
            </a:r>
            <a:r>
              <a:rPr lang="en-US" sz="2400" b="0" strike="noStrike" spc="-1">
                <a:solidFill>
                  <a:srgbClr val="303A3E"/>
                </a:solidFill>
                <a:latin typeface="Georgia"/>
              </a:rPr>
              <a:t>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object 5"/>
          <p:cNvSpPr/>
          <p:nvPr/>
        </p:nvSpPr>
        <p:spPr>
          <a:xfrm>
            <a:off x="6973920" y="3566160"/>
            <a:ext cx="4007880" cy="247932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object 6"/>
          <p:cNvSpPr/>
          <p:nvPr/>
        </p:nvSpPr>
        <p:spPr>
          <a:xfrm>
            <a:off x="1153080" y="1441440"/>
            <a:ext cx="4269240" cy="224748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object 19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862F3624-3314-45B4-8B7D-38F1D9BE1388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22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155EC85-2D91-75DD-C462-B78A2FA95353}"/>
                  </a:ext>
                </a:extLst>
              </p14:cNvPr>
              <p14:cNvContentPartPr/>
              <p14:nvPr/>
            </p14:nvContentPartPr>
            <p14:xfrm>
              <a:off x="567720" y="667440"/>
              <a:ext cx="10618200" cy="5804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155EC85-2D91-75DD-C462-B78A2FA953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360" y="658080"/>
                <a:ext cx="10636920" cy="5823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311004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0" strike="noStrike" spc="-12">
                <a:solidFill>
                  <a:srgbClr val="FFFFFF"/>
                </a:solidFill>
                <a:latin typeface="Tahoma"/>
              </a:rPr>
              <a:t>Gradient</a:t>
            </a:r>
            <a:r>
              <a:rPr lang="en-US" sz="3200" b="0" strike="noStrike" spc="-55">
                <a:solidFill>
                  <a:srgbClr val="FFFFFF"/>
                </a:solidFill>
                <a:latin typeface="Tahoma"/>
              </a:rPr>
              <a:t> </a:t>
            </a: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Descent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object 3"/>
          <p:cNvSpPr/>
          <p:nvPr/>
        </p:nvSpPr>
        <p:spPr>
          <a:xfrm>
            <a:off x="1353240" y="946440"/>
            <a:ext cx="4050360" cy="318024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object 4"/>
          <p:cNvSpPr/>
          <p:nvPr/>
        </p:nvSpPr>
        <p:spPr>
          <a:xfrm>
            <a:off x="7644240" y="1164240"/>
            <a:ext cx="3599280" cy="295020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object 5"/>
          <p:cNvSpPr/>
          <p:nvPr/>
        </p:nvSpPr>
        <p:spPr>
          <a:xfrm>
            <a:off x="1241280" y="4344840"/>
            <a:ext cx="9935640" cy="169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600" algn="just">
              <a:lnSpc>
                <a:spcPct val="100000"/>
              </a:lnSpc>
              <a:spcBef>
                <a:spcPts val="105"/>
              </a:spcBef>
            </a:pPr>
            <a:r>
              <a:rPr lang="en-US" sz="1850" b="0" strike="noStrike" spc="9">
                <a:solidFill>
                  <a:srgbClr val="303A3E"/>
                </a:solidFill>
                <a:latin typeface="Georgia"/>
              </a:rPr>
              <a:t>In </a:t>
            </a: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practice, </a:t>
            </a:r>
            <a:r>
              <a:rPr lang="en-US" sz="1850" b="0" strike="noStrike" spc="9">
                <a:solidFill>
                  <a:srgbClr val="303A3E"/>
                </a:solidFill>
                <a:latin typeface="Georgia"/>
              </a:rPr>
              <a:t>we might </a:t>
            </a: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never </a:t>
            </a:r>
            <a:r>
              <a:rPr lang="en-US" sz="1850" b="0" i="1" strike="noStrike" spc="4">
                <a:solidFill>
                  <a:srgbClr val="09090A"/>
                </a:solidFill>
                <a:latin typeface="Georgia"/>
              </a:rPr>
              <a:t>exactly </a:t>
            </a:r>
            <a:r>
              <a:rPr lang="en-US" sz="1850" b="0" strike="noStrike" spc="9">
                <a:solidFill>
                  <a:srgbClr val="303A3E"/>
                </a:solidFill>
                <a:latin typeface="Georgia"/>
              </a:rPr>
              <a:t>reach </a:t>
            </a: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the </a:t>
            </a:r>
            <a:r>
              <a:rPr lang="en-US" sz="1850" b="0" strike="noStrike" spc="9">
                <a:solidFill>
                  <a:srgbClr val="303A3E"/>
                </a:solidFill>
                <a:latin typeface="Georgia"/>
              </a:rPr>
              <a:t>minima, </a:t>
            </a: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but </a:t>
            </a:r>
            <a:r>
              <a:rPr lang="en-US" sz="1850" b="0" strike="noStrike" spc="9">
                <a:solidFill>
                  <a:srgbClr val="303A3E"/>
                </a:solidFill>
                <a:latin typeface="Georgia"/>
              </a:rPr>
              <a:t>we keep </a:t>
            </a: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oscillating </a:t>
            </a:r>
            <a:r>
              <a:rPr lang="en-US" sz="1850" b="0" strike="noStrike" spc="9">
                <a:solidFill>
                  <a:srgbClr val="303A3E"/>
                </a:solidFill>
                <a:latin typeface="Georgia"/>
              </a:rPr>
              <a:t>in a </a:t>
            </a: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flat region</a:t>
            </a:r>
            <a:r>
              <a:rPr lang="en-US" sz="1850" b="0" strike="noStrike" spc="-231">
                <a:solidFill>
                  <a:srgbClr val="303A3E"/>
                </a:solidFill>
                <a:latin typeface="Georgia"/>
              </a:rPr>
              <a:t> </a:t>
            </a:r>
            <a:r>
              <a:rPr lang="en-US" sz="1850" b="0" strike="noStrike" spc="9">
                <a:solidFill>
                  <a:srgbClr val="303A3E"/>
                </a:solidFill>
                <a:latin typeface="Georgia"/>
              </a:rPr>
              <a:t>in  </a:t>
            </a: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close vicinity of </a:t>
            </a:r>
            <a:r>
              <a:rPr lang="en-US" sz="1850" b="0" strike="noStrike" spc="9">
                <a:solidFill>
                  <a:srgbClr val="303A3E"/>
                </a:solidFill>
                <a:latin typeface="Georgia"/>
              </a:rPr>
              <a:t>the minima. As we </a:t>
            </a: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oscillate our this region, the loss is almost the </a:t>
            </a:r>
            <a:r>
              <a:rPr lang="en-US" sz="1850" b="0" strike="noStrike" spc="9">
                <a:solidFill>
                  <a:srgbClr val="303A3E"/>
                </a:solidFill>
                <a:latin typeface="Georgia"/>
              </a:rPr>
              <a:t>minimum </a:t>
            </a: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we  </a:t>
            </a:r>
            <a:r>
              <a:rPr lang="en-US" sz="1850" b="0" strike="noStrike" spc="9">
                <a:solidFill>
                  <a:srgbClr val="303A3E"/>
                </a:solidFill>
                <a:latin typeface="Georgia"/>
              </a:rPr>
              <a:t>can </a:t>
            </a: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achieve, </a:t>
            </a:r>
            <a:r>
              <a:rPr lang="en-US" sz="1850" b="0" strike="noStrike" spc="9">
                <a:solidFill>
                  <a:srgbClr val="303A3E"/>
                </a:solidFill>
                <a:latin typeface="Georgia"/>
              </a:rPr>
              <a:t>and </a:t>
            </a: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doesn't change </a:t>
            </a:r>
            <a:r>
              <a:rPr lang="en-US" sz="1850" b="0" strike="noStrike" spc="9">
                <a:solidFill>
                  <a:srgbClr val="303A3E"/>
                </a:solidFill>
                <a:latin typeface="Georgia"/>
              </a:rPr>
              <a:t>much as we </a:t>
            </a: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just keep bouncing </a:t>
            </a:r>
            <a:r>
              <a:rPr lang="en-US" sz="1850" b="0" strike="noStrike" spc="9">
                <a:solidFill>
                  <a:srgbClr val="303A3E"/>
                </a:solidFill>
                <a:latin typeface="Georgia"/>
              </a:rPr>
              <a:t>around </a:t>
            </a: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the actual</a:t>
            </a:r>
            <a:r>
              <a:rPr lang="en-US" sz="1850" b="0" strike="noStrike" spc="-171">
                <a:solidFill>
                  <a:srgbClr val="303A3E"/>
                </a:solidFill>
                <a:latin typeface="Georgia"/>
              </a:rPr>
              <a:t> </a:t>
            </a: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minimum.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99000"/>
              </a:lnSpc>
              <a:spcBef>
                <a:spcPts val="26"/>
              </a:spcBef>
            </a:pP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Often, </a:t>
            </a:r>
            <a:r>
              <a:rPr lang="en-US" sz="1850" b="0" strike="noStrike" spc="9">
                <a:solidFill>
                  <a:srgbClr val="303A3E"/>
                </a:solidFill>
                <a:latin typeface="Georgia"/>
              </a:rPr>
              <a:t>we </a:t>
            </a: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stop our iterations when the loss values haven't improved in </a:t>
            </a:r>
            <a:r>
              <a:rPr lang="en-US" sz="1850" b="0" strike="noStrike" spc="9">
                <a:solidFill>
                  <a:srgbClr val="303A3E"/>
                </a:solidFill>
                <a:latin typeface="Georgia"/>
              </a:rPr>
              <a:t>a </a:t>
            </a: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pre-decided number,  say, 10, or </a:t>
            </a:r>
            <a:r>
              <a:rPr lang="en-US" sz="1850" b="0" strike="noStrike" spc="9">
                <a:solidFill>
                  <a:srgbClr val="303A3E"/>
                </a:solidFill>
                <a:latin typeface="Georgia"/>
              </a:rPr>
              <a:t>20 </a:t>
            </a: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iterations. </a:t>
            </a:r>
            <a:r>
              <a:rPr lang="en-US" sz="1850" b="0" strike="noStrike" spc="9">
                <a:solidFill>
                  <a:srgbClr val="303A3E"/>
                </a:solidFill>
                <a:latin typeface="Georgia"/>
              </a:rPr>
              <a:t>When </a:t>
            </a: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such </a:t>
            </a:r>
            <a:r>
              <a:rPr lang="en-US" sz="1850" b="0" strike="noStrike" spc="9">
                <a:solidFill>
                  <a:srgbClr val="303A3E"/>
                </a:solidFill>
                <a:latin typeface="Georgia"/>
              </a:rPr>
              <a:t>a </a:t>
            </a: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thing happens, </a:t>
            </a:r>
            <a:r>
              <a:rPr lang="en-US" sz="1850" b="0" strike="noStrike" spc="9">
                <a:solidFill>
                  <a:srgbClr val="303A3E"/>
                </a:solidFill>
                <a:latin typeface="Georgia"/>
              </a:rPr>
              <a:t>we </a:t>
            </a: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say our training </a:t>
            </a:r>
            <a:r>
              <a:rPr lang="en-US" sz="1850" b="0" strike="noStrike" spc="9">
                <a:solidFill>
                  <a:srgbClr val="303A3E"/>
                </a:solidFill>
                <a:latin typeface="Georgia"/>
              </a:rPr>
              <a:t>has </a:t>
            </a:r>
            <a:r>
              <a:rPr lang="en-US" sz="1850" b="0" strike="noStrike" spc="-1">
                <a:solidFill>
                  <a:srgbClr val="303A3E"/>
                </a:solidFill>
                <a:latin typeface="Georgia"/>
              </a:rPr>
              <a:t>converged, </a:t>
            </a: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or  </a:t>
            </a:r>
            <a:r>
              <a:rPr lang="en-US" sz="1850" b="0" strike="noStrike" spc="-1">
                <a:solidFill>
                  <a:srgbClr val="303A3E"/>
                </a:solidFill>
                <a:latin typeface="Georgia"/>
              </a:rPr>
              <a:t>convergence </a:t>
            </a:r>
            <a:r>
              <a:rPr lang="en-US" sz="1850" b="0" strike="noStrike" spc="9">
                <a:solidFill>
                  <a:srgbClr val="303A3E"/>
                </a:solidFill>
                <a:latin typeface="Georgia"/>
              </a:rPr>
              <a:t>has taken</a:t>
            </a:r>
            <a:r>
              <a:rPr lang="en-US" sz="1850" b="0" strike="noStrike" spc="-60">
                <a:solidFill>
                  <a:srgbClr val="303A3E"/>
                </a:solidFill>
                <a:latin typeface="Georgia"/>
              </a:rPr>
              <a:t> </a:t>
            </a:r>
            <a:r>
              <a:rPr lang="en-US" sz="1850" b="0" strike="noStrike" spc="4">
                <a:solidFill>
                  <a:srgbClr val="303A3E"/>
                </a:solidFill>
                <a:latin typeface="Georgia"/>
              </a:rPr>
              <a:t>place.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object 20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E9586550-CC2F-41F4-B34B-C18CB14AA705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23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E6652CC-A08F-E064-53F6-CF2B546D1A1D}"/>
                  </a:ext>
                </a:extLst>
              </p14:cNvPr>
              <p14:cNvContentPartPr/>
              <p14:nvPr/>
            </p14:nvContentPartPr>
            <p14:xfrm>
              <a:off x="501480" y="653760"/>
              <a:ext cx="9397800" cy="3827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E6652CC-A08F-E064-53F6-CF2B546D1A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2120" y="644400"/>
                <a:ext cx="9416520" cy="3846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558576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Dropout </a:t>
            </a: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&amp; Batch</a:t>
            </a:r>
            <a:r>
              <a:rPr lang="en-US" sz="3200" b="0" strike="noStrike" spc="-21">
                <a:solidFill>
                  <a:srgbClr val="FFFFFF"/>
                </a:solidFill>
                <a:latin typeface="Tahoma"/>
              </a:rPr>
              <a:t> </a:t>
            </a: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Normalization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5" name="object 3"/>
          <p:cNvSpPr/>
          <p:nvPr/>
        </p:nvSpPr>
        <p:spPr>
          <a:xfrm>
            <a:off x="1849320" y="1677600"/>
            <a:ext cx="2354400" cy="183564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6" name="object 4"/>
          <p:cNvSpPr/>
          <p:nvPr/>
        </p:nvSpPr>
        <p:spPr>
          <a:xfrm>
            <a:off x="694440" y="3843720"/>
            <a:ext cx="4846680" cy="2202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en-US" sz="1600" b="0" strike="noStrike" spc="-12">
                <a:solidFill>
                  <a:srgbClr val="FF0000"/>
                </a:solidFill>
                <a:latin typeface="Calibri"/>
              </a:rPr>
              <a:t>Dropout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is a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regularization technique.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On each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iteration,  we </a:t>
            </a:r>
            <a:r>
              <a:rPr lang="en-US" sz="1600" b="0" strike="noStrike" spc="-15">
                <a:solidFill>
                  <a:srgbClr val="000000"/>
                </a:solidFill>
                <a:latin typeface="Calibri"/>
              </a:rPr>
              <a:t>randomly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shut down some neurons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(units)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on</a:t>
            </a:r>
            <a:r>
              <a:rPr lang="en-US" sz="1600" b="0" strike="noStrike" spc="134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each</a:t>
            </a:r>
            <a:endParaRPr lang="en-IN" sz="16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1600" b="0" strike="noStrike" spc="-15">
                <a:solidFill>
                  <a:srgbClr val="000000"/>
                </a:solidFill>
                <a:latin typeface="Calibri"/>
              </a:rPr>
              <a:t>layer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and don’t use those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neurons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in both </a:t>
            </a:r>
            <a:r>
              <a:rPr lang="en-US" sz="1600" b="0" strike="noStrike" spc="-15">
                <a:solidFill>
                  <a:srgbClr val="000000"/>
                </a:solidFill>
                <a:latin typeface="Calibri"/>
              </a:rPr>
              <a:t>forward 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propagation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and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back-propagation.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Since the units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that 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will be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dropped out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on each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iteration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will be </a:t>
            </a:r>
            <a:r>
              <a:rPr lang="en-US" sz="1600" b="0" strike="noStrike" spc="-15">
                <a:solidFill>
                  <a:srgbClr val="000000"/>
                </a:solidFill>
                <a:latin typeface="Calibri"/>
              </a:rPr>
              <a:t>random,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the 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learning algorithm will </a:t>
            </a:r>
            <a:r>
              <a:rPr lang="en-US" sz="1600" b="0" strike="noStrike" spc="-15">
                <a:solidFill>
                  <a:srgbClr val="000000"/>
                </a:solidFill>
                <a:latin typeface="Calibri"/>
              </a:rPr>
              <a:t>have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no idea which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neurons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will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be  shut down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on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every iteration; </a:t>
            </a:r>
            <a:r>
              <a:rPr lang="en-US" sz="1600" b="0" strike="noStrike" spc="-21">
                <a:solidFill>
                  <a:srgbClr val="000000"/>
                </a:solidFill>
                <a:latin typeface="Calibri"/>
              </a:rPr>
              <a:t>therefore, force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the learning  algorithm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to spread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out the weights and not </a:t>
            </a:r>
            <a:r>
              <a:rPr lang="en-US" sz="1600" b="0" strike="noStrike" spc="-15">
                <a:solidFill>
                  <a:srgbClr val="000000"/>
                </a:solidFill>
                <a:latin typeface="Calibri"/>
              </a:rPr>
              <a:t>focus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on  some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specific </a:t>
            </a:r>
            <a:r>
              <a:rPr lang="en-US" sz="1600" b="0" strike="noStrike" spc="-15">
                <a:solidFill>
                  <a:srgbClr val="000000"/>
                </a:solidFill>
                <a:latin typeface="Calibri"/>
              </a:rPr>
              <a:t>features</a:t>
            </a:r>
            <a:r>
              <a:rPr lang="en-US" sz="1600" b="0" strike="noStrike" spc="4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(units)</a:t>
            </a:r>
            <a:endParaRPr lang="en-IN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object 5"/>
          <p:cNvSpPr/>
          <p:nvPr/>
        </p:nvSpPr>
        <p:spPr>
          <a:xfrm>
            <a:off x="7018560" y="1166040"/>
            <a:ext cx="3502080" cy="252252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8" name="object 6"/>
          <p:cNvSpPr/>
          <p:nvPr/>
        </p:nvSpPr>
        <p:spPr>
          <a:xfrm>
            <a:off x="6459120" y="3843720"/>
            <a:ext cx="4574160" cy="195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In </a:t>
            </a:r>
            <a:r>
              <a:rPr lang="en-US" sz="1600" b="0" strike="noStrike" spc="-12">
                <a:solidFill>
                  <a:srgbClr val="FF0000"/>
                </a:solidFill>
                <a:latin typeface="Calibri"/>
              </a:rPr>
              <a:t>Batch </a:t>
            </a:r>
            <a:r>
              <a:rPr lang="en-US" sz="1600" b="0" strike="noStrike" spc="-7">
                <a:solidFill>
                  <a:srgbClr val="FF0000"/>
                </a:solidFill>
                <a:latin typeface="Calibri"/>
              </a:rPr>
              <a:t>Normalization </a:t>
            </a:r>
            <a:r>
              <a:rPr lang="en-US" sz="1600" b="0" strike="noStrike" spc="-41">
                <a:solidFill>
                  <a:srgbClr val="000000"/>
                </a:solidFill>
                <a:latin typeface="Calibri"/>
              </a:rPr>
              <a:t>We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normalize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the input </a:t>
            </a:r>
            <a:r>
              <a:rPr lang="en-US" sz="1600" b="0" strike="noStrike" spc="-15">
                <a:solidFill>
                  <a:srgbClr val="000000"/>
                </a:solidFill>
                <a:latin typeface="Calibri"/>
              </a:rPr>
              <a:t>layer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by 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adjusting and scaling the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activations. </a:t>
            </a:r>
            <a:r>
              <a:rPr lang="en-US" sz="1600" b="0" strike="noStrike" spc="-15">
                <a:solidFill>
                  <a:srgbClr val="000000"/>
                </a:solidFill>
                <a:latin typeface="Calibri"/>
              </a:rPr>
              <a:t>For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example, 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when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we </a:t>
            </a:r>
            <a:r>
              <a:rPr lang="en-US" sz="1600" b="0" strike="noStrike" spc="-15">
                <a:solidFill>
                  <a:srgbClr val="000000"/>
                </a:solidFill>
                <a:latin typeface="Calibri"/>
              </a:rPr>
              <a:t>have features from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0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to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1 and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some </a:t>
            </a:r>
            <a:r>
              <a:rPr lang="en-US" sz="1600" b="0" strike="noStrike" spc="-15">
                <a:solidFill>
                  <a:srgbClr val="000000"/>
                </a:solidFill>
                <a:latin typeface="Calibri"/>
              </a:rPr>
              <a:t>from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1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to  1000, we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should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normalize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them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to speed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up learning.  If the input </a:t>
            </a:r>
            <a:r>
              <a:rPr lang="en-US" sz="1600" b="0" strike="noStrike" spc="-15">
                <a:solidFill>
                  <a:srgbClr val="000000"/>
                </a:solidFill>
                <a:latin typeface="Calibri"/>
              </a:rPr>
              <a:t>layer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is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benefiting </a:t>
            </a:r>
            <a:r>
              <a:rPr lang="en-US" sz="1600" b="0" strike="noStrike" spc="-15">
                <a:solidFill>
                  <a:srgbClr val="000000"/>
                </a:solidFill>
                <a:latin typeface="Calibri"/>
              </a:rPr>
              <a:t>from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it, </a:t>
            </a:r>
            <a:r>
              <a:rPr lang="en-US" sz="1600" b="0" strike="noStrike" spc="-15">
                <a:solidFill>
                  <a:srgbClr val="000000"/>
                </a:solidFill>
                <a:latin typeface="Calibri"/>
              </a:rPr>
              <a:t>why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not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do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the  same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thing also </a:t>
            </a:r>
            <a:r>
              <a:rPr lang="en-US" sz="1600" b="0" strike="noStrike" spc="-15">
                <a:solidFill>
                  <a:srgbClr val="000000"/>
                </a:solidFill>
                <a:latin typeface="Calibri"/>
              </a:rPr>
              <a:t>for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values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in the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hidden </a:t>
            </a:r>
            <a:r>
              <a:rPr lang="en-US" sz="1600" b="0" strike="noStrike" spc="-21">
                <a:solidFill>
                  <a:srgbClr val="000000"/>
                </a:solidFill>
                <a:latin typeface="Calibri"/>
              </a:rPr>
              <a:t>layers,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that  </a:t>
            </a:r>
            <a:r>
              <a:rPr lang="en-US" sz="1600" b="0" strike="noStrike" spc="-15">
                <a:solidFill>
                  <a:srgbClr val="000000"/>
                </a:solidFill>
                <a:latin typeface="Calibri"/>
              </a:rPr>
              <a:t>are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changing </a:t>
            </a:r>
            <a:r>
              <a:rPr lang="en-US" sz="1600" b="0" strike="noStrike" spc="-1">
                <a:solidFill>
                  <a:srgbClr val="000000"/>
                </a:solidFill>
                <a:latin typeface="Calibri"/>
              </a:rPr>
              <a:t>all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the time, and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get 10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times or </a:t>
            </a:r>
            <a:r>
              <a:rPr lang="en-US" sz="1600" b="0" strike="noStrike" spc="-15">
                <a:solidFill>
                  <a:srgbClr val="000000"/>
                </a:solidFill>
                <a:latin typeface="Calibri"/>
              </a:rPr>
              <a:t>more 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improvement </a:t>
            </a:r>
            <a:r>
              <a:rPr lang="en-US" sz="1600" b="0" strike="noStrike" spc="-7">
                <a:solidFill>
                  <a:srgbClr val="000000"/>
                </a:solidFill>
                <a:latin typeface="Calibri"/>
              </a:rPr>
              <a:t>in the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training</a:t>
            </a:r>
            <a:r>
              <a:rPr lang="en-US" sz="1600" b="0" strike="noStrike" spc="9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600" b="0" strike="noStrike" spc="-12">
                <a:solidFill>
                  <a:srgbClr val="000000"/>
                </a:solidFill>
                <a:latin typeface="Calibri"/>
              </a:rPr>
              <a:t>speed.</a:t>
            </a:r>
            <a:endParaRPr lang="en-IN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4" descr="A close up of a map&#10;&#10;Description automatically generated"/>
          <p:cNvPicPr/>
          <p:nvPr/>
        </p:nvPicPr>
        <p:blipFill>
          <a:blip r:embed="rId2"/>
          <a:stretch/>
        </p:blipFill>
        <p:spPr>
          <a:xfrm>
            <a:off x="838080" y="1224000"/>
            <a:ext cx="10515240" cy="5197680"/>
          </a:xfrm>
          <a:prstGeom prst="rect">
            <a:avLst/>
          </a:prstGeom>
          <a:ln w="0">
            <a:noFill/>
          </a:ln>
        </p:spPr>
      </p:pic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1087560" y="1419120"/>
            <a:ext cx="3364560" cy="94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endParaRPr lang="en-US" sz="2100" b="1" strike="noStrike" spc="-1">
              <a:solidFill>
                <a:srgbClr val="FFFFFF"/>
              </a:solidFill>
              <a:latin typeface="Tahoma"/>
            </a:endParaRPr>
          </a:p>
        </p:txBody>
      </p:sp>
      <p:sp>
        <p:nvSpPr>
          <p:cNvPr id="342" name="object 2"/>
          <p:cNvSpPr/>
          <p:nvPr/>
        </p:nvSpPr>
        <p:spPr>
          <a:xfrm>
            <a:off x="501120" y="133920"/>
            <a:ext cx="5585760" cy="4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3200" b="0" strike="noStrike" spc="-7">
                <a:solidFill>
                  <a:srgbClr val="FFFFFF"/>
                </a:solidFill>
                <a:latin typeface="Tahoma"/>
              </a:rPr>
              <a:t>Dropout</a:t>
            </a: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4"/>
          <p:cNvPicPr/>
          <p:nvPr/>
        </p:nvPicPr>
        <p:blipFill>
          <a:blip r:embed="rId2"/>
          <a:stretch/>
        </p:blipFill>
        <p:spPr>
          <a:xfrm>
            <a:off x="1314720" y="1058400"/>
            <a:ext cx="9561960" cy="5570640"/>
          </a:xfrm>
          <a:prstGeom prst="rect">
            <a:avLst/>
          </a:prstGeom>
          <a:ln w="0">
            <a:noFill/>
          </a:ln>
        </p:spPr>
      </p:pic>
      <p:sp>
        <p:nvSpPr>
          <p:cNvPr id="344" name="object 2"/>
          <p:cNvSpPr/>
          <p:nvPr/>
        </p:nvSpPr>
        <p:spPr>
          <a:xfrm>
            <a:off x="501120" y="133920"/>
            <a:ext cx="5585760" cy="4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3200" b="0" strike="noStrike" spc="-7">
                <a:solidFill>
                  <a:srgbClr val="FFFFFF"/>
                </a:solidFill>
                <a:latin typeface="Tahoma"/>
              </a:rPr>
              <a:t>Dropout</a:t>
            </a: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246672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0" strike="noStrike" spc="-15">
                <a:solidFill>
                  <a:srgbClr val="FFFFFF"/>
                </a:solidFill>
                <a:latin typeface="Tahoma"/>
              </a:rPr>
              <a:t>Feature</a:t>
            </a:r>
            <a:r>
              <a:rPr lang="en-US" sz="3200" b="0" strike="noStrike" spc="-75">
                <a:solidFill>
                  <a:srgbClr val="FFFFFF"/>
                </a:solidFill>
                <a:latin typeface="Tahoma"/>
              </a:rPr>
              <a:t> </a:t>
            </a: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maps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6" name="object 3"/>
          <p:cNvSpPr/>
          <p:nvPr/>
        </p:nvSpPr>
        <p:spPr>
          <a:xfrm>
            <a:off x="515160" y="1682640"/>
            <a:ext cx="10893960" cy="354672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7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object 22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5EDFD968-9AB3-41E5-A940-2EA364D22D55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27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493;p57"/>
          <p:cNvPicPr/>
          <p:nvPr/>
        </p:nvPicPr>
        <p:blipFill>
          <a:blip r:embed="rId2"/>
          <a:stretch/>
        </p:blipFill>
        <p:spPr>
          <a:xfrm>
            <a:off x="613440" y="762120"/>
            <a:ext cx="5744880" cy="5940720"/>
          </a:xfrm>
          <a:prstGeom prst="rect">
            <a:avLst/>
          </a:prstGeom>
          <a:ln w="0">
            <a:noFill/>
          </a:ln>
        </p:spPr>
      </p:pic>
      <p:sp>
        <p:nvSpPr>
          <p:cNvPr id="350" name="Google Shape;494;p57"/>
          <p:cNvSpPr/>
          <p:nvPr/>
        </p:nvSpPr>
        <p:spPr>
          <a:xfrm>
            <a:off x="1424160" y="1001160"/>
            <a:ext cx="911160" cy="8427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1" name="Google Shape;495;p57"/>
          <p:cNvSpPr/>
          <p:nvPr/>
        </p:nvSpPr>
        <p:spPr>
          <a:xfrm>
            <a:off x="568800" y="762120"/>
            <a:ext cx="1276200" cy="232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233280" rIns="122040" bIns="23328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2" name="Google Shape;496;p57"/>
          <p:cNvPicPr/>
          <p:nvPr/>
        </p:nvPicPr>
        <p:blipFill>
          <a:blip r:embed="rId3"/>
          <a:stretch/>
        </p:blipFill>
        <p:spPr>
          <a:xfrm>
            <a:off x="2336040" y="886320"/>
            <a:ext cx="9550440" cy="343440"/>
          </a:xfrm>
          <a:prstGeom prst="rect">
            <a:avLst/>
          </a:prstGeom>
          <a:ln w="0">
            <a:noFill/>
          </a:ln>
        </p:spPr>
      </p:pic>
      <p:sp>
        <p:nvSpPr>
          <p:cNvPr id="353" name="Google Shape;497;p57"/>
          <p:cNvSpPr/>
          <p:nvPr/>
        </p:nvSpPr>
        <p:spPr>
          <a:xfrm>
            <a:off x="8355600" y="1276560"/>
            <a:ext cx="369288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244080" rIns="122040" bIns="24408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" sz="3200" b="0" strike="noStrike" spc="-1">
                <a:solidFill>
                  <a:srgbClr val="000000"/>
                </a:solidFill>
                <a:latin typeface="Calibri"/>
              </a:rPr>
              <a:t>example 5x5 filters</a:t>
            </a: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" sz="2400" b="0" strike="noStrike" spc="-1">
                <a:solidFill>
                  <a:srgbClr val="000000"/>
                </a:solidFill>
                <a:latin typeface="Calibri"/>
              </a:rPr>
              <a:t>(32 total)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Google Shape;498;p57"/>
          <p:cNvSpPr/>
          <p:nvPr/>
        </p:nvSpPr>
        <p:spPr>
          <a:xfrm>
            <a:off x="2404080" y="886320"/>
            <a:ext cx="330120" cy="34308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244080" rIns="122040" bIns="24408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5" name="Google Shape;499;p57"/>
          <p:cNvSpPr/>
          <p:nvPr/>
        </p:nvSpPr>
        <p:spPr>
          <a:xfrm>
            <a:off x="670320" y="2412360"/>
            <a:ext cx="753480" cy="84276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356" name="Google Shape;500;p57"/>
          <p:cNvCxnSpPr>
            <a:stCxn id="354" idx="2"/>
            <a:endCxn id="355" idx="3"/>
          </p:cNvCxnSpPr>
          <p:nvPr/>
        </p:nvCxnSpPr>
        <p:spPr>
          <a:xfrm flipH="1">
            <a:off x="1423800" y="1229400"/>
            <a:ext cx="1145520" cy="1604520"/>
          </a:xfrm>
          <a:prstGeom prst="straightConnector1">
            <a:avLst/>
          </a:prstGeom>
          <a:ln w="19050">
            <a:solidFill>
              <a:srgbClr val="FF0000"/>
            </a:solidFill>
            <a:round/>
            <a:tailEnd type="triangle" w="med" len="med"/>
          </a:ln>
        </p:spPr>
      </p:cxnSp>
      <p:sp>
        <p:nvSpPr>
          <p:cNvPr id="357" name="Google Shape;501;p57"/>
          <p:cNvSpPr/>
          <p:nvPr/>
        </p:nvSpPr>
        <p:spPr>
          <a:xfrm>
            <a:off x="6417720" y="2687760"/>
            <a:ext cx="5468760" cy="312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t">
            <a:noAutofit/>
          </a:bodyPr>
          <a:lstStyle/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8" name="Google Shape;502;p57"/>
          <p:cNvPicPr/>
          <p:nvPr/>
        </p:nvPicPr>
        <p:blipFill>
          <a:blip r:embed="rId4"/>
          <a:stretch/>
        </p:blipFill>
        <p:spPr>
          <a:xfrm>
            <a:off x="6643080" y="4537080"/>
            <a:ext cx="5389200" cy="630000"/>
          </a:xfrm>
          <a:prstGeom prst="rect">
            <a:avLst/>
          </a:prstGeom>
          <a:ln w="0">
            <a:noFill/>
          </a:ln>
        </p:spPr>
      </p:pic>
      <p:sp>
        <p:nvSpPr>
          <p:cNvPr id="359" name="Google Shape;503;p57"/>
          <p:cNvSpPr/>
          <p:nvPr/>
        </p:nvSpPr>
        <p:spPr>
          <a:xfrm>
            <a:off x="6940080" y="3049200"/>
            <a:ext cx="5046480" cy="1104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" sz="2400" b="0" strike="noStrike" spc="-1">
                <a:solidFill>
                  <a:srgbClr val="000000"/>
                </a:solidFill>
                <a:latin typeface="Calibri"/>
              </a:rPr>
              <a:t>We call the layer convolutional because it is related to convolution of two signals: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60" name="Google Shape;504;p57"/>
          <p:cNvCxnSpPr/>
          <p:nvPr/>
        </p:nvCxnSpPr>
        <p:spPr>
          <a:xfrm flipV="1">
            <a:off x="10231920" y="5091480"/>
            <a:ext cx="360" cy="604440"/>
          </a:xfrm>
          <a:prstGeom prst="straightConnector1">
            <a:avLst/>
          </a:prstGeom>
          <a:ln w="28575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61" name="Google Shape;505;p57"/>
          <p:cNvSpPr/>
          <p:nvPr/>
        </p:nvSpPr>
        <p:spPr>
          <a:xfrm>
            <a:off x="7860240" y="5652000"/>
            <a:ext cx="42955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244080" rIns="122040" bIns="24408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" sz="2400" b="0" strike="noStrike" spc="-1">
                <a:solidFill>
                  <a:srgbClr val="000000"/>
                </a:solidFill>
                <a:latin typeface="Calibri"/>
              </a:rPr>
              <a:t>element-wise multiplication and sum of a filter and the signal (image)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Google Shape;506;p57"/>
          <p:cNvSpPr/>
          <p:nvPr/>
        </p:nvSpPr>
        <p:spPr>
          <a:xfrm>
            <a:off x="2709000" y="1083240"/>
            <a:ext cx="5744880" cy="34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244080" rIns="122040" bIns="24408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" sz="2400" b="0" strike="noStrike" spc="-1">
                <a:solidFill>
                  <a:srgbClr val="000000"/>
                </a:solidFill>
                <a:latin typeface="Calibri"/>
              </a:rPr>
              <a:t>one filter =&gt; 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" sz="2400" b="0" strike="noStrike" spc="-1">
                <a:solidFill>
                  <a:srgbClr val="000000"/>
                </a:solidFill>
                <a:latin typeface="Calibri"/>
              </a:rPr>
              <a:t>one activation map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Google Shape;507;p57"/>
          <p:cNvSpPr/>
          <p:nvPr/>
        </p:nvSpPr>
        <p:spPr>
          <a:xfrm>
            <a:off x="6544800" y="897840"/>
            <a:ext cx="330120" cy="343080"/>
          </a:xfrm>
          <a:prstGeom prst="rect">
            <a:avLst/>
          </a:prstGeom>
          <a:noFill/>
          <a:ln w="1905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244080" rIns="122040" bIns="24408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364" name="Google Shape;508;p57"/>
          <p:cNvCxnSpPr>
            <a:stCxn id="363" idx="2"/>
          </p:cNvCxnSpPr>
          <p:nvPr/>
        </p:nvCxnSpPr>
        <p:spPr>
          <a:xfrm flipH="1">
            <a:off x="1404360" y="1240920"/>
            <a:ext cx="5305680" cy="2941560"/>
          </a:xfrm>
          <a:prstGeom prst="straightConnector1">
            <a:avLst/>
          </a:prstGeom>
          <a:ln w="19050">
            <a:solidFill>
              <a:srgbClr val="0000FF"/>
            </a:solidFill>
            <a:round/>
            <a:tailEnd type="triangle" w="med" len="med"/>
          </a:ln>
        </p:spPr>
      </p:cxnSp>
      <p:sp>
        <p:nvSpPr>
          <p:cNvPr id="365" name="Google Shape;509;p57"/>
          <p:cNvSpPr/>
          <p:nvPr/>
        </p:nvSpPr>
        <p:spPr>
          <a:xfrm>
            <a:off x="670320" y="4128120"/>
            <a:ext cx="753480" cy="842760"/>
          </a:xfrm>
          <a:prstGeom prst="rect">
            <a:avLst/>
          </a:prstGeom>
          <a:noFill/>
          <a:ln w="1905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Google Shape;510;p57"/>
          <p:cNvSpPr/>
          <p:nvPr/>
        </p:nvSpPr>
        <p:spPr>
          <a:xfrm>
            <a:off x="4761360" y="6252840"/>
            <a:ext cx="1881360" cy="63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>
            <a:noAutofit/>
          </a:bodyPr>
          <a:lstStyle/>
          <a:p>
            <a:pPr>
              <a:lnSpc>
                <a:spcPct val="115000"/>
              </a:lnSpc>
            </a:pPr>
            <a:r>
              <a:rPr lang="en" sz="800" b="0" strike="noStrike" spc="-1">
                <a:solidFill>
                  <a:srgbClr val="000000"/>
                </a:solidFill>
                <a:latin typeface="Calibri"/>
                <a:ea typeface="Calibri"/>
              </a:rPr>
              <a:t>Figure copyright Andrej Karpathy.</a:t>
            </a:r>
            <a:endParaRPr lang="en-IN" sz="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546696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3D </a:t>
            </a:r>
            <a:r>
              <a:rPr lang="en-US" sz="3200" b="0" strike="noStrike" spc="-12">
                <a:solidFill>
                  <a:srgbClr val="FFFFFF"/>
                </a:solidFill>
                <a:latin typeface="Tahoma"/>
              </a:rPr>
              <a:t>Convs </a:t>
            </a: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and CNN-RNN</a:t>
            </a:r>
            <a:r>
              <a:rPr lang="en-US" sz="3200" b="0" strike="noStrike" spc="-46">
                <a:solidFill>
                  <a:srgbClr val="FFFFFF"/>
                </a:solidFill>
                <a:latin typeface="Tahoma"/>
              </a:rPr>
              <a:t> </a:t>
            </a: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Stack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8" name="object 3"/>
          <p:cNvSpPr/>
          <p:nvPr/>
        </p:nvSpPr>
        <p:spPr>
          <a:xfrm>
            <a:off x="1498320" y="1130760"/>
            <a:ext cx="8763120" cy="296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1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lang="en-US" sz="1850" b="0" strike="noStrike" spc="-1">
                <a:solidFill>
                  <a:srgbClr val="333333"/>
                </a:solidFill>
                <a:latin typeface="Calibri"/>
              </a:rPr>
              <a:t>For </a:t>
            </a:r>
            <a:r>
              <a:rPr lang="en-US" sz="1850" b="0" strike="noStrike" spc="4">
                <a:solidFill>
                  <a:srgbClr val="333333"/>
                </a:solidFill>
                <a:latin typeface="Calibri"/>
              </a:rPr>
              <a:t>analyzing videos using </a:t>
            </a:r>
            <a:r>
              <a:rPr lang="en-US" sz="1850" b="0" strike="noStrike" spc="-1">
                <a:solidFill>
                  <a:srgbClr val="333333"/>
                </a:solidFill>
                <a:latin typeface="Calibri"/>
              </a:rPr>
              <a:t>neural networks, </a:t>
            </a:r>
            <a:r>
              <a:rPr lang="en-US" sz="1850" b="1" strike="noStrike" spc="4">
                <a:solidFill>
                  <a:srgbClr val="333333"/>
                </a:solidFill>
                <a:latin typeface="Calibri"/>
              </a:rPr>
              <a:t>two </a:t>
            </a:r>
            <a:r>
              <a:rPr lang="en-US" sz="1850" b="1" strike="noStrike" spc="9">
                <a:solidFill>
                  <a:srgbClr val="333333"/>
                </a:solidFill>
                <a:latin typeface="Calibri"/>
              </a:rPr>
              <a:t>types </a:t>
            </a:r>
            <a:r>
              <a:rPr lang="en-US" sz="1850" b="1" strike="noStrike" spc="4">
                <a:solidFill>
                  <a:srgbClr val="333333"/>
                </a:solidFill>
                <a:latin typeface="Calibri"/>
              </a:rPr>
              <a:t>of </a:t>
            </a:r>
            <a:r>
              <a:rPr lang="en-US" sz="1850" b="1" strike="noStrike" spc="-7">
                <a:solidFill>
                  <a:srgbClr val="333333"/>
                </a:solidFill>
                <a:latin typeface="Calibri"/>
              </a:rPr>
              <a:t>architectures </a:t>
            </a:r>
            <a:r>
              <a:rPr lang="en-US" sz="1850" b="0" strike="noStrike" spc="-7">
                <a:solidFill>
                  <a:srgbClr val="333333"/>
                </a:solidFill>
                <a:latin typeface="Calibri"/>
              </a:rPr>
              <a:t>are </a:t>
            </a:r>
            <a:r>
              <a:rPr lang="en-US" sz="1850" b="0" strike="noStrike" spc="4">
                <a:solidFill>
                  <a:srgbClr val="333333"/>
                </a:solidFill>
                <a:latin typeface="Calibri"/>
              </a:rPr>
              <a:t>used</a:t>
            </a:r>
            <a:r>
              <a:rPr lang="en-US" sz="1850" b="0" strike="noStrike" spc="-131">
                <a:solidFill>
                  <a:srgbClr val="333333"/>
                </a:solidFill>
                <a:latin typeface="Calibri"/>
              </a:rPr>
              <a:t> </a:t>
            </a:r>
            <a:r>
              <a:rPr lang="en-US" sz="1850" b="0" strike="noStrike" spc="4">
                <a:solidFill>
                  <a:srgbClr val="333333"/>
                </a:solidFill>
                <a:latin typeface="Calibri"/>
              </a:rPr>
              <a:t>commonly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object 4"/>
          <p:cNvSpPr/>
          <p:nvPr/>
        </p:nvSpPr>
        <p:spPr>
          <a:xfrm>
            <a:off x="726840" y="2330280"/>
            <a:ext cx="5467680" cy="14292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0" name="object 5"/>
          <p:cNvSpPr/>
          <p:nvPr/>
        </p:nvSpPr>
        <p:spPr>
          <a:xfrm>
            <a:off x="556200" y="2328120"/>
            <a:ext cx="11135160" cy="324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5913720" indent="4320" algn="ctr">
              <a:lnSpc>
                <a:spcPct val="100000"/>
              </a:lnSpc>
              <a:spcBef>
                <a:spcPts val="105"/>
              </a:spcBef>
              <a:tabLst>
                <a:tab pos="0" algn="l"/>
              </a:tabLst>
            </a:pPr>
            <a:r>
              <a:rPr lang="en-US" sz="1850" b="1" strike="noStrike" spc="9">
                <a:solidFill>
                  <a:srgbClr val="333333"/>
                </a:solidFill>
                <a:latin typeface="Calibri"/>
              </a:rPr>
              <a:t>3D </a:t>
            </a:r>
            <a:r>
              <a:rPr lang="en-US" sz="1850" b="1" strike="noStrike" spc="4">
                <a:solidFill>
                  <a:srgbClr val="333333"/>
                </a:solidFill>
                <a:latin typeface="Calibri"/>
              </a:rPr>
              <a:t>convolutional network </a:t>
            </a:r>
            <a:r>
              <a:rPr lang="en-US" sz="1850" b="0" strike="noStrike" spc="-12">
                <a:solidFill>
                  <a:srgbClr val="333333"/>
                </a:solidFill>
                <a:latin typeface="Calibri"/>
              </a:rPr>
              <a:t>it’s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a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natural extension to 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the 2D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convolutions you </a:t>
            </a:r>
            <a:r>
              <a:rPr lang="en-US" sz="1850" b="0" strike="noStrike" spc="-7">
                <a:solidFill>
                  <a:srgbClr val="000000"/>
                </a:solidFill>
                <a:latin typeface="Calibri"/>
              </a:rPr>
              <a:t>are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already familiar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with.</a:t>
            </a:r>
            <a:r>
              <a:rPr lang="en-US" sz="1850" b="0" strike="noStrike" spc="-205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Just  </a:t>
            </a:r>
            <a:r>
              <a:rPr lang="en-US" sz="1850" b="0" strike="noStrike" spc="-12">
                <a:solidFill>
                  <a:srgbClr val="000000"/>
                </a:solidFill>
                <a:latin typeface="Calibri"/>
              </a:rPr>
              <a:t>like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in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2D </a:t>
            </a:r>
            <a:r>
              <a:rPr lang="en-US" sz="1850" b="0" strike="noStrike" spc="-35">
                <a:solidFill>
                  <a:srgbClr val="000000"/>
                </a:solidFill>
                <a:latin typeface="Calibri"/>
              </a:rPr>
              <a:t>conv,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you move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filter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in two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directions (x 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and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y), in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3D </a:t>
            </a:r>
            <a:r>
              <a:rPr lang="en-US" sz="1850" b="0" strike="noStrike" spc="-35">
                <a:solidFill>
                  <a:srgbClr val="000000"/>
                </a:solidFill>
                <a:latin typeface="Calibri"/>
              </a:rPr>
              <a:t>conv,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you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move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filter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in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three  directions (x,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y and</a:t>
            </a:r>
            <a:r>
              <a:rPr lang="en-US" sz="1850" b="0" strike="noStrike" spc="-66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z).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  <a:p>
            <a:pPr marL="12240" indent="1440" algn="ctr">
              <a:lnSpc>
                <a:spcPct val="100000"/>
              </a:lnSpc>
              <a:spcBef>
                <a:spcPts val="1120"/>
              </a:spcBef>
              <a:tabLst>
                <a:tab pos="0" algn="l"/>
              </a:tabLst>
            </a:pPr>
            <a:r>
              <a:rPr lang="en-US" sz="1850" b="0" strike="noStrike" spc="9">
                <a:solidFill>
                  <a:srgbClr val="333333"/>
                </a:solidFill>
                <a:latin typeface="Calibri"/>
              </a:rPr>
              <a:t>the </a:t>
            </a:r>
            <a:r>
              <a:rPr lang="en-US" sz="1850" b="0" strike="noStrike" spc="-7">
                <a:solidFill>
                  <a:srgbClr val="333333"/>
                </a:solidFill>
                <a:latin typeface="Calibri"/>
              </a:rPr>
              <a:t>standard </a:t>
            </a:r>
            <a:r>
              <a:rPr lang="en-US" sz="1850" b="1" strike="noStrike" spc="9">
                <a:solidFill>
                  <a:srgbClr val="333333"/>
                </a:solidFill>
                <a:latin typeface="Calibri"/>
              </a:rPr>
              <a:t>CNN + RNN </a:t>
            </a:r>
            <a:r>
              <a:rPr lang="en-US" sz="1850" b="1" strike="noStrike" spc="-7">
                <a:solidFill>
                  <a:srgbClr val="333333"/>
                </a:solidFill>
                <a:latin typeface="Calibri"/>
              </a:rPr>
              <a:t>architecture </a:t>
            </a:r>
            <a:r>
              <a:rPr lang="en-US" sz="1850" b="0" strike="noStrike" spc="4">
                <a:solidFill>
                  <a:srgbClr val="333333"/>
                </a:solidFill>
                <a:latin typeface="Calibri"/>
              </a:rPr>
              <a:t>in </a:t>
            </a:r>
            <a:r>
              <a:rPr lang="en-US" sz="1850" b="0" strike="noStrike" spc="9">
                <a:solidFill>
                  <a:srgbClr val="333333"/>
                </a:solidFill>
                <a:latin typeface="Calibri"/>
              </a:rPr>
              <a:t>which </a:t>
            </a:r>
            <a:r>
              <a:rPr lang="en-US" sz="1850" b="0" strike="noStrike" spc="-1">
                <a:solidFill>
                  <a:srgbClr val="333333"/>
                </a:solidFill>
                <a:latin typeface="Calibri"/>
              </a:rPr>
              <a:t>you </a:t>
            </a:r>
            <a:r>
              <a:rPr lang="en-US" sz="1850" b="0" strike="noStrike" spc="4">
                <a:solidFill>
                  <a:srgbClr val="333333"/>
                </a:solidFill>
                <a:latin typeface="Calibri"/>
              </a:rPr>
              <a:t>pass </a:t>
            </a:r>
            <a:r>
              <a:rPr lang="en-US" sz="1850" b="0" strike="noStrike" spc="9">
                <a:solidFill>
                  <a:srgbClr val="333333"/>
                </a:solidFill>
                <a:latin typeface="Calibri"/>
              </a:rPr>
              <a:t>the </a:t>
            </a:r>
            <a:r>
              <a:rPr lang="en-US" sz="1850" b="0" strike="noStrike" spc="4">
                <a:solidFill>
                  <a:srgbClr val="333333"/>
                </a:solidFill>
                <a:latin typeface="Calibri"/>
              </a:rPr>
              <a:t>images  of </a:t>
            </a:r>
            <a:r>
              <a:rPr lang="en-US" sz="1850" b="0" strike="noStrike" spc="9">
                <a:solidFill>
                  <a:srgbClr val="333333"/>
                </a:solidFill>
                <a:latin typeface="Calibri"/>
              </a:rPr>
              <a:t>a </a:t>
            </a:r>
            <a:r>
              <a:rPr lang="en-US" sz="1850" b="0" strike="noStrike" spc="4">
                <a:solidFill>
                  <a:srgbClr val="333333"/>
                </a:solidFill>
                <a:latin typeface="Calibri"/>
              </a:rPr>
              <a:t>video </a:t>
            </a:r>
            <a:r>
              <a:rPr lang="en-US" sz="1850" b="0" strike="noStrike" spc="-1">
                <a:solidFill>
                  <a:srgbClr val="333333"/>
                </a:solidFill>
                <a:latin typeface="Calibri"/>
              </a:rPr>
              <a:t>through </a:t>
            </a:r>
            <a:r>
              <a:rPr lang="en-US" sz="1850" b="0" strike="noStrike" spc="9">
                <a:solidFill>
                  <a:srgbClr val="333333"/>
                </a:solidFill>
                <a:latin typeface="Calibri"/>
              </a:rPr>
              <a:t>a CNN which </a:t>
            </a:r>
            <a:r>
              <a:rPr lang="en-US" sz="1850" b="0" strike="noStrike" spc="-1">
                <a:solidFill>
                  <a:srgbClr val="333333"/>
                </a:solidFill>
                <a:latin typeface="Calibri"/>
              </a:rPr>
              <a:t>extracts </a:t>
            </a:r>
            <a:r>
              <a:rPr lang="en-US" sz="1850" b="0" strike="noStrike" spc="9">
                <a:solidFill>
                  <a:srgbClr val="333333"/>
                </a:solidFill>
                <a:latin typeface="Calibri"/>
              </a:rPr>
              <a:t>a </a:t>
            </a:r>
            <a:r>
              <a:rPr lang="en-US" sz="1850" b="0" strike="noStrike" spc="-7">
                <a:solidFill>
                  <a:srgbClr val="333333"/>
                </a:solidFill>
                <a:latin typeface="Calibri"/>
              </a:rPr>
              <a:t>feature </a:t>
            </a:r>
            <a:r>
              <a:rPr lang="en-US" sz="1850" b="0" strike="noStrike" spc="-1">
                <a:solidFill>
                  <a:srgbClr val="333333"/>
                </a:solidFill>
                <a:latin typeface="Calibri"/>
              </a:rPr>
              <a:t>vector </a:t>
            </a:r>
            <a:r>
              <a:rPr lang="en-US" sz="1850" b="0" strike="noStrike" spc="-7">
                <a:solidFill>
                  <a:srgbClr val="333333"/>
                </a:solidFill>
                <a:latin typeface="Calibri"/>
              </a:rPr>
              <a:t>for </a:t>
            </a:r>
            <a:r>
              <a:rPr lang="en-US" sz="1850" b="0" strike="noStrike" spc="9">
                <a:solidFill>
                  <a:srgbClr val="333333"/>
                </a:solidFill>
                <a:latin typeface="Calibri"/>
              </a:rPr>
              <a:t>each  </a:t>
            </a:r>
            <a:r>
              <a:rPr lang="en-US" sz="1850" b="0" strike="noStrike" spc="4">
                <a:solidFill>
                  <a:srgbClr val="333333"/>
                </a:solidFill>
                <a:latin typeface="Calibri"/>
              </a:rPr>
              <a:t>image, </a:t>
            </a:r>
            <a:r>
              <a:rPr lang="en-US" sz="1850" b="0" strike="noStrike" spc="9">
                <a:solidFill>
                  <a:srgbClr val="333333"/>
                </a:solidFill>
                <a:latin typeface="Calibri"/>
              </a:rPr>
              <a:t>and then </a:t>
            </a:r>
            <a:r>
              <a:rPr lang="en-US" sz="1850" b="0" strike="noStrike" spc="4">
                <a:solidFill>
                  <a:srgbClr val="333333"/>
                </a:solidFill>
                <a:latin typeface="Calibri"/>
              </a:rPr>
              <a:t>pass </a:t>
            </a:r>
            <a:r>
              <a:rPr lang="en-US" sz="1850" b="0" strike="noStrike" spc="9">
                <a:solidFill>
                  <a:srgbClr val="333333"/>
                </a:solidFill>
                <a:latin typeface="Calibri"/>
              </a:rPr>
              <a:t>the </a:t>
            </a:r>
            <a:r>
              <a:rPr lang="en-US" sz="1850" b="0" strike="noStrike" spc="4">
                <a:solidFill>
                  <a:srgbClr val="333333"/>
                </a:solidFill>
                <a:latin typeface="Calibri"/>
              </a:rPr>
              <a:t>sequence </a:t>
            </a:r>
            <a:r>
              <a:rPr lang="en-US" sz="1850" b="0" strike="noStrike" spc="-1">
                <a:solidFill>
                  <a:srgbClr val="333333"/>
                </a:solidFill>
                <a:latin typeface="Calibri"/>
              </a:rPr>
              <a:t>of </a:t>
            </a:r>
            <a:r>
              <a:rPr lang="en-US" sz="1850" b="0" strike="noStrike" spc="4">
                <a:solidFill>
                  <a:srgbClr val="333333"/>
                </a:solidFill>
                <a:latin typeface="Calibri"/>
              </a:rPr>
              <a:t>these </a:t>
            </a:r>
            <a:r>
              <a:rPr lang="en-US" sz="1850" b="0" strike="noStrike" spc="-7">
                <a:solidFill>
                  <a:srgbClr val="333333"/>
                </a:solidFill>
                <a:latin typeface="Calibri"/>
              </a:rPr>
              <a:t>feature vectors</a:t>
            </a:r>
            <a:r>
              <a:rPr lang="en-US" sz="1850" b="0" strike="noStrike" spc="-211">
                <a:solidFill>
                  <a:srgbClr val="333333"/>
                </a:solidFill>
                <a:latin typeface="Calibri"/>
              </a:rPr>
              <a:t> </a:t>
            </a:r>
            <a:r>
              <a:rPr lang="en-US" sz="1850" b="0" strike="noStrike" spc="-1">
                <a:solidFill>
                  <a:srgbClr val="333333"/>
                </a:solidFill>
                <a:latin typeface="Calibri"/>
              </a:rPr>
              <a:t>through  </a:t>
            </a:r>
            <a:r>
              <a:rPr lang="en-US" sz="1850" b="0" strike="noStrike" spc="9">
                <a:solidFill>
                  <a:srgbClr val="333333"/>
                </a:solidFill>
                <a:latin typeface="Calibri"/>
              </a:rPr>
              <a:t>an</a:t>
            </a:r>
            <a:r>
              <a:rPr lang="en-US" sz="1850" b="0" strike="noStrike" spc="-1">
                <a:solidFill>
                  <a:srgbClr val="333333"/>
                </a:solidFill>
                <a:latin typeface="Calibri"/>
              </a:rPr>
              <a:t> </a:t>
            </a:r>
            <a:r>
              <a:rPr lang="en-US" sz="1850" b="0" strike="noStrike" spc="9">
                <a:solidFill>
                  <a:srgbClr val="333333"/>
                </a:solidFill>
                <a:latin typeface="Calibri"/>
              </a:rPr>
              <a:t>RNN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object 6"/>
          <p:cNvSpPr/>
          <p:nvPr/>
        </p:nvSpPr>
        <p:spPr>
          <a:xfrm>
            <a:off x="7340760" y="4501080"/>
            <a:ext cx="4204080" cy="118440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2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object 23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CB7B3A23-A210-405A-8459-FC7B464319E8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29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691160-3EA7-0883-1095-16CF941DF795}"/>
                  </a:ext>
                </a:extLst>
              </p14:cNvPr>
              <p14:cNvContentPartPr/>
              <p14:nvPr/>
            </p14:nvContentPartPr>
            <p14:xfrm>
              <a:off x="244800" y="683280"/>
              <a:ext cx="11640600" cy="5904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691160-3EA7-0883-1095-16CF941DF7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440" y="673920"/>
                <a:ext cx="11659320" cy="5923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object 2"/>
          <p:cNvSpPr/>
          <p:nvPr/>
        </p:nvSpPr>
        <p:spPr>
          <a:xfrm>
            <a:off x="10149840" y="405360"/>
            <a:ext cx="1212840" cy="3225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object 3"/>
          <p:cNvSpPr/>
          <p:nvPr/>
        </p:nvSpPr>
        <p:spPr>
          <a:xfrm>
            <a:off x="0" y="0"/>
            <a:ext cx="12191760" cy="685764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6857640"/>
              <a:gd name="textAreaBottom" fmla="*/ 6858000 h 6857640"/>
            </a:gdLst>
            <a:ahLst/>
            <a:cxnLst/>
            <a:rect l="textAreaLeft" t="textAreaTop" r="textAreaRight" b="textAreaBottom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0333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object 4"/>
          <p:cNvSpPr/>
          <p:nvPr/>
        </p:nvSpPr>
        <p:spPr>
          <a:xfrm>
            <a:off x="10572120" y="280440"/>
            <a:ext cx="1084680" cy="28908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916200" y="875880"/>
            <a:ext cx="2208960" cy="1161720"/>
          </a:xfrm>
          <a:prstGeom prst="rect">
            <a:avLst/>
          </a:prstGeom>
          <a:noFill/>
          <a:ln w="0">
            <a:noFill/>
          </a:ln>
        </p:spPr>
        <p:txBody>
          <a:bodyPr lIns="0" tIns="1656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130"/>
              </a:spcBef>
              <a:buNone/>
            </a:pPr>
            <a:r>
              <a:rPr lang="en-US" sz="3700" b="0" strike="noStrike" spc="12">
                <a:solidFill>
                  <a:srgbClr val="FFFFFF"/>
                </a:solidFill>
                <a:latin typeface="Calibri"/>
              </a:rPr>
              <a:t>KEY</a:t>
            </a:r>
            <a:r>
              <a:rPr lang="en-US" sz="3700" b="0" strike="noStrike" spc="-55">
                <a:solidFill>
                  <a:srgbClr val="FFFFFF"/>
                </a:solidFill>
                <a:latin typeface="Calibri"/>
              </a:rPr>
              <a:t> </a:t>
            </a:r>
            <a:r>
              <a:rPr lang="en-US" sz="3700" b="0" strike="noStrike" spc="-12">
                <a:solidFill>
                  <a:srgbClr val="FFFFFF"/>
                </a:solidFill>
                <a:latin typeface="Calibri"/>
              </a:rPr>
              <a:t>TOPICS</a:t>
            </a:r>
            <a:endParaRPr lang="en-US" sz="3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object 6"/>
          <p:cNvSpPr/>
          <p:nvPr/>
        </p:nvSpPr>
        <p:spPr>
          <a:xfrm>
            <a:off x="968400" y="2147040"/>
            <a:ext cx="111600" cy="19332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object 7"/>
          <p:cNvSpPr/>
          <p:nvPr/>
        </p:nvSpPr>
        <p:spPr>
          <a:xfrm>
            <a:off x="964800" y="2710800"/>
            <a:ext cx="119880" cy="19512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object 8"/>
          <p:cNvSpPr/>
          <p:nvPr/>
        </p:nvSpPr>
        <p:spPr>
          <a:xfrm>
            <a:off x="979560" y="3270960"/>
            <a:ext cx="120240" cy="19800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object 9"/>
          <p:cNvSpPr/>
          <p:nvPr/>
        </p:nvSpPr>
        <p:spPr>
          <a:xfrm>
            <a:off x="971640" y="3816720"/>
            <a:ext cx="138240" cy="19404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object 10"/>
          <p:cNvSpPr/>
          <p:nvPr/>
        </p:nvSpPr>
        <p:spPr>
          <a:xfrm>
            <a:off x="1440000" y="1935720"/>
            <a:ext cx="3831120" cy="3086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40000"/>
              </a:lnSpc>
              <a:spcBef>
                <a:spcPts val="96"/>
              </a:spcBef>
            </a:pPr>
            <a:r>
              <a:rPr lang="en-US" sz="2400" b="0" strike="noStrike" spc="-15" dirty="0">
                <a:solidFill>
                  <a:srgbClr val="FFFFFF"/>
                </a:solidFill>
                <a:latin typeface="Calibri"/>
              </a:rPr>
              <a:t>Perceptron  </a:t>
            </a:r>
            <a:r>
              <a:rPr lang="en-US" sz="2400" b="0" strike="noStrike" spc="-12" dirty="0">
                <a:solidFill>
                  <a:srgbClr val="FFFFFF"/>
                </a:solidFill>
                <a:latin typeface="Calibri"/>
              </a:rPr>
              <a:t>Feed</a:t>
            </a:r>
            <a:r>
              <a:rPr lang="en-US" sz="2400" b="0" strike="noStrike" spc="-92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US" sz="2400" b="0" strike="noStrike" spc="-15" dirty="0">
                <a:solidFill>
                  <a:srgbClr val="FFFFFF"/>
                </a:solidFill>
                <a:latin typeface="Calibri"/>
              </a:rPr>
              <a:t>Forward</a:t>
            </a: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200" indent="46440">
              <a:lnSpc>
                <a:spcPts val="4371"/>
              </a:lnSpc>
              <a:spcBef>
                <a:spcPts val="281"/>
              </a:spcBef>
              <a:tabLst>
                <a:tab pos="0" algn="l"/>
              </a:tabLst>
            </a:pPr>
            <a:r>
              <a:rPr lang="en-IN" sz="2400" b="0" strike="noStrike" spc="-12" dirty="0">
                <a:solidFill>
                  <a:srgbClr val="FFFFFF"/>
                </a:solidFill>
                <a:latin typeface="Calibri"/>
              </a:rPr>
              <a:t>Backpropagation  Convolutional neural</a:t>
            </a:r>
            <a:r>
              <a:rPr lang="en-IN" sz="2400" b="0" strike="noStrike" spc="-52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IN" sz="2400" b="0" strike="noStrike" spc="-15" dirty="0">
                <a:solidFill>
                  <a:srgbClr val="FFFFFF"/>
                </a:solidFill>
                <a:latin typeface="Calibri"/>
              </a:rPr>
              <a:t>networks</a:t>
            </a: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34200" indent="46440">
              <a:lnSpc>
                <a:spcPct val="100000"/>
              </a:lnSpc>
              <a:spcBef>
                <a:spcPts val="258"/>
              </a:spcBef>
              <a:tabLst>
                <a:tab pos="0" algn="l"/>
              </a:tabLst>
            </a:pPr>
            <a:r>
              <a:rPr lang="en-US" sz="2400" b="0" strike="noStrike" spc="-15" dirty="0">
                <a:solidFill>
                  <a:srgbClr val="FFFFFF"/>
                </a:solidFill>
                <a:latin typeface="Calibri"/>
              </a:rPr>
              <a:t>Recurrent </a:t>
            </a:r>
            <a:r>
              <a:rPr lang="en-US" sz="2400" b="0" strike="noStrike" spc="-12" dirty="0">
                <a:solidFill>
                  <a:srgbClr val="FFFFFF"/>
                </a:solidFill>
                <a:latin typeface="Calibri"/>
              </a:rPr>
              <a:t>neural</a:t>
            </a:r>
            <a:r>
              <a:rPr lang="en-US" sz="2400" b="0" strike="noStrike" spc="-35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US" sz="2400" b="0" strike="noStrike" spc="-12" dirty="0">
                <a:solidFill>
                  <a:srgbClr val="FFFFFF"/>
                </a:solidFill>
                <a:latin typeface="Calibri"/>
              </a:rPr>
              <a:t>networks</a:t>
            </a: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 indent="46440">
              <a:lnSpc>
                <a:spcPct val="100000"/>
              </a:lnSpc>
              <a:spcBef>
                <a:spcPts val="1106"/>
              </a:spcBef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GRU &amp;</a:t>
            </a:r>
            <a:r>
              <a:rPr lang="en-US" sz="2400" b="0" strike="noStrike" spc="-32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US" sz="2400" b="0" strike="noStrike" spc="-12" dirty="0">
                <a:solidFill>
                  <a:srgbClr val="FFFFFF"/>
                </a:solidFill>
                <a:latin typeface="Calibri"/>
              </a:rPr>
              <a:t>LSTM</a:t>
            </a:r>
            <a:endParaRPr lang="en-IN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object 11"/>
          <p:cNvSpPr/>
          <p:nvPr/>
        </p:nvSpPr>
        <p:spPr>
          <a:xfrm>
            <a:off x="979200" y="4250160"/>
            <a:ext cx="121320" cy="195120"/>
          </a:xfrm>
          <a:prstGeom prst="rect">
            <a:avLst/>
          </a:pr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object 14"/>
          <p:cNvSpPr/>
          <p:nvPr/>
        </p:nvSpPr>
        <p:spPr>
          <a:xfrm>
            <a:off x="11124000" y="6434280"/>
            <a:ext cx="188280" cy="19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38160">
              <a:lnSpc>
                <a:spcPct val="100000"/>
              </a:lnSpc>
              <a:spcBef>
                <a:spcPts val="99"/>
              </a:spcBef>
            </a:pPr>
            <a:fld id="{53BE45D7-BE1E-428F-ABB2-EE62EF817C69}" type="slidenum">
              <a:rPr lang="en-US" sz="1200" b="0" strike="noStrike" spc="-1">
                <a:solidFill>
                  <a:srgbClr val="E72C3E"/>
                </a:solidFill>
                <a:latin typeface="Tahoma"/>
              </a:rPr>
              <a:t>3</a:t>
            </a:fld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50E984A-7151-E2C1-BB00-93D5D217E86D}"/>
                  </a:ext>
                </a:extLst>
              </p14:cNvPr>
              <p14:cNvContentPartPr/>
              <p14:nvPr/>
            </p14:nvContentPartPr>
            <p14:xfrm>
              <a:off x="239760" y="2122200"/>
              <a:ext cx="9431640" cy="2671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50E984A-7151-E2C1-BB00-93D5D217E8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0400" y="2112840"/>
                <a:ext cx="9450360" cy="269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458568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3D </a:t>
            </a: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convolutional</a:t>
            </a:r>
            <a:r>
              <a:rPr lang="en-US" sz="3200" b="0" strike="noStrike" spc="-60">
                <a:solidFill>
                  <a:srgbClr val="FFFFFF"/>
                </a:solidFill>
                <a:latin typeface="Tahoma"/>
              </a:rPr>
              <a:t> </a:t>
            </a: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network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5" name="object 3"/>
          <p:cNvSpPr/>
          <p:nvPr/>
        </p:nvSpPr>
        <p:spPr>
          <a:xfrm>
            <a:off x="916920" y="1255680"/>
            <a:ext cx="94852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0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In the case of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3D </a:t>
            </a:r>
            <a:r>
              <a:rPr lang="en-US" sz="1850" b="0" strike="noStrike" spc="-7">
                <a:solidFill>
                  <a:srgbClr val="000000"/>
                </a:solidFill>
                <a:latin typeface="Calibri"/>
              </a:rPr>
              <a:t>convolutions,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1850" b="0" strike="noStrike" spc="-7">
                <a:solidFill>
                  <a:srgbClr val="000000"/>
                </a:solidFill>
                <a:latin typeface="Calibri"/>
              </a:rPr>
              <a:t>kernel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that is used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to perform </a:t>
            </a:r>
            <a:r>
              <a:rPr lang="en-US" sz="1850" b="0" strike="noStrike" spc="-7">
                <a:solidFill>
                  <a:srgbClr val="000000"/>
                </a:solidFill>
                <a:latin typeface="Calibri"/>
              </a:rPr>
              <a:t>convolutions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on the image or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the  </a:t>
            </a:r>
            <a:r>
              <a:rPr lang="en-US" sz="1850" b="0" strike="noStrike" spc="-7">
                <a:solidFill>
                  <a:srgbClr val="000000"/>
                </a:solidFill>
                <a:latin typeface="Calibri"/>
              </a:rPr>
              <a:t>feature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map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has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an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additional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dimension namely</a:t>
            </a:r>
            <a:r>
              <a:rPr lang="en-US" sz="1850" b="0" strike="noStrike" spc="-114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depth.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object 4"/>
          <p:cNvSpPr/>
          <p:nvPr/>
        </p:nvSpPr>
        <p:spPr>
          <a:xfrm>
            <a:off x="4752000" y="2089440"/>
            <a:ext cx="6206760" cy="18795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7" name="object 5"/>
          <p:cNvSpPr/>
          <p:nvPr/>
        </p:nvSpPr>
        <p:spPr>
          <a:xfrm>
            <a:off x="1462320" y="4138200"/>
            <a:ext cx="9578160" cy="58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840" rIns="0" bIns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lang="en-US" sz="1850" b="0" strike="noStrike" spc="4">
                <a:solidFill>
                  <a:srgbClr val="FF0000"/>
                </a:solidFill>
                <a:latin typeface="Calibri"/>
              </a:rPr>
              <a:t>The </a:t>
            </a:r>
            <a:r>
              <a:rPr lang="en-US" sz="1850" b="0" strike="noStrike" spc="-1">
                <a:solidFill>
                  <a:srgbClr val="FF0000"/>
                </a:solidFill>
                <a:latin typeface="Calibri"/>
              </a:rPr>
              <a:t>kernel performs convolutions by </a:t>
            </a:r>
            <a:r>
              <a:rPr lang="en-US" sz="1850" b="0" strike="noStrike" spc="4">
                <a:solidFill>
                  <a:srgbClr val="FF0000"/>
                </a:solidFill>
                <a:latin typeface="Calibri"/>
              </a:rPr>
              <a:t>moving in all </a:t>
            </a:r>
            <a:r>
              <a:rPr lang="en-US" sz="1850" b="0" strike="noStrike" spc="-1">
                <a:solidFill>
                  <a:srgbClr val="FF0000"/>
                </a:solidFill>
                <a:latin typeface="Calibri"/>
              </a:rPr>
              <a:t>three </a:t>
            </a:r>
            <a:r>
              <a:rPr lang="en-US" sz="1850" b="0" strike="noStrike" spc="4">
                <a:solidFill>
                  <a:srgbClr val="FF0000"/>
                </a:solidFill>
                <a:latin typeface="Calibri"/>
              </a:rPr>
              <a:t>dimensions </a:t>
            </a:r>
            <a:r>
              <a:rPr lang="en-US" sz="1850" b="0" strike="noStrike" spc="-1">
                <a:solidFill>
                  <a:srgbClr val="FF0000"/>
                </a:solidFill>
                <a:latin typeface="Calibri"/>
              </a:rPr>
              <a:t>that </a:t>
            </a:r>
            <a:r>
              <a:rPr lang="en-US" sz="1850" b="0" strike="noStrike" spc="4">
                <a:solidFill>
                  <a:srgbClr val="FF0000"/>
                </a:solidFill>
                <a:latin typeface="Calibri"/>
              </a:rPr>
              <a:t>is x, </a:t>
            </a:r>
            <a:r>
              <a:rPr lang="en-US" sz="1850" b="0" strike="noStrike" spc="-60">
                <a:solidFill>
                  <a:srgbClr val="FF0000"/>
                </a:solidFill>
                <a:latin typeface="Calibri"/>
              </a:rPr>
              <a:t>y, </a:t>
            </a:r>
            <a:r>
              <a:rPr lang="en-US" sz="1850" b="0" strike="noStrike" spc="9">
                <a:solidFill>
                  <a:srgbClr val="FF0000"/>
                </a:solidFill>
                <a:latin typeface="Calibri"/>
              </a:rPr>
              <a:t>and </a:t>
            </a:r>
            <a:r>
              <a:rPr lang="en-US" sz="1850" b="0" strike="noStrike" spc="-1">
                <a:solidFill>
                  <a:srgbClr val="FF0000"/>
                </a:solidFill>
                <a:latin typeface="Calibri"/>
              </a:rPr>
              <a:t>z-axis. </a:t>
            </a:r>
            <a:r>
              <a:rPr lang="en-US" sz="1850" b="0" strike="noStrike" spc="4">
                <a:solidFill>
                  <a:srgbClr val="FF0000"/>
                </a:solidFill>
                <a:latin typeface="Calibri"/>
              </a:rPr>
              <a:t>The</a:t>
            </a:r>
            <a:r>
              <a:rPr lang="en-US" sz="1850" b="0" strike="noStrike" spc="-171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850" b="0" strike="noStrike" spc="-1">
                <a:solidFill>
                  <a:srgbClr val="FF0000"/>
                </a:solidFill>
                <a:latin typeface="Calibri"/>
              </a:rPr>
              <a:t>third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"/>
              </a:spcBef>
            </a:pPr>
            <a:r>
              <a:rPr lang="en-US" sz="1850" b="0" strike="noStrike" spc="4">
                <a:solidFill>
                  <a:srgbClr val="FF0000"/>
                </a:solidFill>
                <a:latin typeface="Calibri"/>
              </a:rPr>
              <a:t>dimension is </a:t>
            </a:r>
            <a:r>
              <a:rPr lang="en-US" sz="1850" b="0" strike="noStrike" spc="-1">
                <a:solidFill>
                  <a:srgbClr val="FF0000"/>
                </a:solidFill>
                <a:latin typeface="Calibri"/>
              </a:rPr>
              <a:t>considered to </a:t>
            </a:r>
            <a:r>
              <a:rPr lang="en-US" sz="1850" b="0" strike="noStrike" spc="4">
                <a:solidFill>
                  <a:srgbClr val="FF0000"/>
                </a:solidFill>
                <a:latin typeface="Calibri"/>
              </a:rPr>
              <a:t>be </a:t>
            </a:r>
            <a:r>
              <a:rPr lang="en-US" sz="1850" b="0" strike="noStrike" spc="9">
                <a:solidFill>
                  <a:srgbClr val="FF0000"/>
                </a:solidFill>
                <a:latin typeface="Calibri"/>
              </a:rPr>
              <a:t>time </a:t>
            </a:r>
            <a:r>
              <a:rPr lang="en-US" sz="1850" b="0" strike="noStrike" spc="4">
                <a:solidFill>
                  <a:srgbClr val="FF0000"/>
                </a:solidFill>
                <a:latin typeface="Calibri"/>
              </a:rPr>
              <a:t>as </a:t>
            </a:r>
            <a:r>
              <a:rPr lang="en-US" sz="1850" b="0" strike="noStrike" spc="9">
                <a:solidFill>
                  <a:srgbClr val="FF0000"/>
                </a:solidFill>
                <a:latin typeface="Calibri"/>
              </a:rPr>
              <a:t>3D </a:t>
            </a:r>
            <a:r>
              <a:rPr lang="en-US" sz="1850" b="0" strike="noStrike" spc="-1">
                <a:solidFill>
                  <a:srgbClr val="FF0000"/>
                </a:solidFill>
                <a:latin typeface="Calibri"/>
              </a:rPr>
              <a:t>convolutions </a:t>
            </a:r>
            <a:r>
              <a:rPr lang="en-US" sz="1850" b="0" strike="noStrike" spc="-7">
                <a:solidFill>
                  <a:srgbClr val="FF0000"/>
                </a:solidFill>
                <a:latin typeface="Calibri"/>
              </a:rPr>
              <a:t>are </a:t>
            </a:r>
            <a:r>
              <a:rPr lang="en-US" sz="1850" b="0" strike="noStrike" spc="4">
                <a:solidFill>
                  <a:srgbClr val="FF0000"/>
                </a:solidFill>
                <a:latin typeface="Calibri"/>
              </a:rPr>
              <a:t>used mostly </a:t>
            </a:r>
            <a:r>
              <a:rPr lang="en-US" sz="1850" b="0" strike="noStrike" spc="-7">
                <a:solidFill>
                  <a:srgbClr val="FF0000"/>
                </a:solidFill>
                <a:latin typeface="Calibri"/>
              </a:rPr>
              <a:t>for </a:t>
            </a:r>
            <a:r>
              <a:rPr lang="en-US" sz="1850" b="0" strike="noStrike" spc="4">
                <a:solidFill>
                  <a:srgbClr val="FF0000"/>
                </a:solidFill>
                <a:latin typeface="Calibri"/>
              </a:rPr>
              <a:t>video</a:t>
            </a:r>
            <a:r>
              <a:rPr lang="en-US" sz="1850" b="0" strike="noStrike" spc="-231">
                <a:solidFill>
                  <a:srgbClr val="FF0000"/>
                </a:solidFill>
                <a:latin typeface="Calibri"/>
              </a:rPr>
              <a:t> </a:t>
            </a:r>
            <a:r>
              <a:rPr lang="en-US" sz="1850" b="0" strike="noStrike" spc="-1">
                <a:solidFill>
                  <a:srgbClr val="FF0000"/>
                </a:solidFill>
                <a:latin typeface="Calibri"/>
              </a:rPr>
              <a:t>classification.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object 6"/>
          <p:cNvSpPr/>
          <p:nvPr/>
        </p:nvSpPr>
        <p:spPr>
          <a:xfrm>
            <a:off x="3284280" y="5094720"/>
            <a:ext cx="5917680" cy="91404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9" name="object 7"/>
          <p:cNvSpPr/>
          <p:nvPr/>
        </p:nvSpPr>
        <p:spPr>
          <a:xfrm>
            <a:off x="1372680" y="2366640"/>
            <a:ext cx="2084400" cy="150984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0" name="object 8"/>
          <p:cNvSpPr/>
          <p:nvPr/>
        </p:nvSpPr>
        <p:spPr>
          <a:xfrm>
            <a:off x="1107000" y="5902560"/>
            <a:ext cx="10245240" cy="28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1800" b="0" u="heavy" strike="noStrike" spc="-7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hlinkClick r:id="rId5"/>
              </a:rPr>
              <a:t>https://towardsdatascience.com/counting-no-of-parameters-in-deep-learning-models-by-hand-8f1716241889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object 24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DE9728A9-274A-4D3B-9105-1025475DB55C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30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1087560" y="1419120"/>
            <a:ext cx="3364560" cy="94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endParaRPr lang="en-US" sz="2100" b="1" strike="noStrike" spc="-1">
              <a:solidFill>
                <a:srgbClr val="FFFFFF"/>
              </a:solidFill>
              <a:latin typeface="Tahoma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825840" y="1617480"/>
            <a:ext cx="10540080" cy="392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85" name="Picture 4"/>
          <p:cNvPicPr/>
          <p:nvPr/>
        </p:nvPicPr>
        <p:blipFill>
          <a:blip r:embed="rId2"/>
          <a:stretch/>
        </p:blipFill>
        <p:spPr>
          <a:xfrm>
            <a:off x="27000" y="0"/>
            <a:ext cx="12137760" cy="685764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7E02565-C253-8473-78BC-DEE1D54C07BC}"/>
                  </a:ext>
                </a:extLst>
              </p14:cNvPr>
              <p14:cNvContentPartPr/>
              <p14:nvPr/>
            </p14:nvContentPartPr>
            <p14:xfrm>
              <a:off x="1082880" y="726120"/>
              <a:ext cx="11100240" cy="4725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7E02565-C253-8473-78BC-DEE1D54C07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3520" y="716760"/>
                <a:ext cx="11118960" cy="4744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1087560" y="1419120"/>
            <a:ext cx="3364560" cy="94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endParaRPr lang="en-US" sz="2100" b="1" strike="noStrike" spc="-1">
              <a:solidFill>
                <a:srgbClr val="FFFFFF"/>
              </a:solidFill>
              <a:latin typeface="Tahoma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825840" y="1617480"/>
            <a:ext cx="10540080" cy="392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88" name="Picture 4"/>
          <p:cNvPicPr/>
          <p:nvPr/>
        </p:nvPicPr>
        <p:blipFill>
          <a:blip r:embed="rId2"/>
          <a:stretch/>
        </p:blipFill>
        <p:spPr>
          <a:xfrm>
            <a:off x="17280" y="0"/>
            <a:ext cx="12157200" cy="685764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FE48443-62FC-311C-A275-3FB39E1DBF74}"/>
                  </a:ext>
                </a:extLst>
              </p14:cNvPr>
              <p14:cNvContentPartPr/>
              <p14:nvPr/>
            </p14:nvContentPartPr>
            <p14:xfrm>
              <a:off x="2543400" y="4858560"/>
              <a:ext cx="5599440" cy="1187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FE48443-62FC-311C-A275-3FB39E1DBF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4040" y="4849200"/>
                <a:ext cx="5618160" cy="1206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365976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Convolutions </a:t>
            </a: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+</a:t>
            </a:r>
            <a:r>
              <a:rPr lang="en-US" sz="3200" b="0" strike="noStrike" spc="-72">
                <a:solidFill>
                  <a:srgbClr val="FFFFFF"/>
                </a:solidFill>
                <a:latin typeface="Tahoma"/>
              </a:rPr>
              <a:t> </a:t>
            </a: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RNN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" name="object 3"/>
          <p:cNvSpPr/>
          <p:nvPr/>
        </p:nvSpPr>
        <p:spPr>
          <a:xfrm>
            <a:off x="807480" y="1130400"/>
            <a:ext cx="10328040" cy="858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3320" rIns="0" bIns="0" anchor="t">
            <a:spAutoFit/>
          </a:bodyPr>
          <a:lstStyle/>
          <a:p>
            <a:pPr marL="12240" algn="ctr">
              <a:lnSpc>
                <a:spcPct val="100000"/>
              </a:lnSpc>
              <a:spcBef>
                <a:spcPts val="105"/>
              </a:spcBef>
            </a:pPr>
            <a:r>
              <a:rPr lang="en-US" sz="1850" b="0" strike="noStrike" spc="4">
                <a:solidFill>
                  <a:srgbClr val="333333"/>
                </a:solidFill>
                <a:latin typeface="Calibri"/>
              </a:rPr>
              <a:t>The </a:t>
            </a:r>
            <a:r>
              <a:rPr lang="en-US" sz="1850" b="0" strike="noStrike" spc="-1">
                <a:solidFill>
                  <a:srgbClr val="333333"/>
                </a:solidFill>
                <a:latin typeface="Calibri"/>
              </a:rPr>
              <a:t>conv2D </a:t>
            </a:r>
            <a:r>
              <a:rPr lang="en-US" sz="1850" b="0" strike="noStrike" spc="4">
                <a:solidFill>
                  <a:srgbClr val="333333"/>
                </a:solidFill>
                <a:latin typeface="Calibri"/>
              </a:rPr>
              <a:t>network will </a:t>
            </a:r>
            <a:r>
              <a:rPr lang="en-US" sz="1850" b="0" strike="noStrike" spc="-1">
                <a:solidFill>
                  <a:srgbClr val="333333"/>
                </a:solidFill>
                <a:latin typeface="Calibri"/>
              </a:rPr>
              <a:t>extract </a:t>
            </a:r>
            <a:r>
              <a:rPr lang="en-US" sz="1850" b="0" strike="noStrike" spc="9">
                <a:solidFill>
                  <a:srgbClr val="333333"/>
                </a:solidFill>
                <a:latin typeface="Calibri"/>
              </a:rPr>
              <a:t>a </a:t>
            </a:r>
            <a:r>
              <a:rPr lang="en-US" sz="1850" b="0" strike="noStrike" spc="-7">
                <a:solidFill>
                  <a:srgbClr val="333333"/>
                </a:solidFill>
                <a:latin typeface="Calibri"/>
              </a:rPr>
              <a:t>feature </a:t>
            </a:r>
            <a:r>
              <a:rPr lang="en-US" sz="1850" b="0" strike="noStrike" spc="-1">
                <a:solidFill>
                  <a:srgbClr val="333333"/>
                </a:solidFill>
                <a:latin typeface="Calibri"/>
              </a:rPr>
              <a:t>vector </a:t>
            </a:r>
            <a:r>
              <a:rPr lang="en-US" sz="1850" b="0" strike="noStrike" spc="-7">
                <a:solidFill>
                  <a:srgbClr val="333333"/>
                </a:solidFill>
                <a:latin typeface="Calibri"/>
              </a:rPr>
              <a:t>for </a:t>
            </a:r>
            <a:r>
              <a:rPr lang="en-US" sz="1850" b="0" strike="noStrike" spc="9">
                <a:solidFill>
                  <a:srgbClr val="333333"/>
                </a:solidFill>
                <a:latin typeface="Calibri"/>
              </a:rPr>
              <a:t>each </a:t>
            </a:r>
            <a:r>
              <a:rPr lang="en-US" sz="1850" b="0" strike="noStrike" spc="4">
                <a:solidFill>
                  <a:srgbClr val="333333"/>
                </a:solidFill>
                <a:latin typeface="Calibri"/>
              </a:rPr>
              <a:t>image, and </a:t>
            </a:r>
            <a:r>
              <a:rPr lang="en-US" sz="1850" b="0" strike="noStrike" spc="9">
                <a:solidFill>
                  <a:srgbClr val="333333"/>
                </a:solidFill>
                <a:latin typeface="Calibri"/>
              </a:rPr>
              <a:t>a </a:t>
            </a:r>
            <a:r>
              <a:rPr lang="en-US" sz="1850" b="0" strike="noStrike" spc="4">
                <a:solidFill>
                  <a:srgbClr val="333333"/>
                </a:solidFill>
                <a:latin typeface="Calibri"/>
              </a:rPr>
              <a:t>sequence of these </a:t>
            </a:r>
            <a:r>
              <a:rPr lang="en-US" sz="1850" b="0" strike="noStrike" spc="-7">
                <a:solidFill>
                  <a:srgbClr val="333333"/>
                </a:solidFill>
                <a:latin typeface="Calibri"/>
              </a:rPr>
              <a:t>feature vectors</a:t>
            </a:r>
            <a:r>
              <a:rPr lang="en-US" sz="1850" b="0" strike="noStrike" spc="-287">
                <a:solidFill>
                  <a:srgbClr val="333333"/>
                </a:solidFill>
                <a:latin typeface="Calibri"/>
              </a:rPr>
              <a:t> </a:t>
            </a:r>
            <a:r>
              <a:rPr lang="en-US" sz="1850" b="0" strike="noStrike" spc="4">
                <a:solidFill>
                  <a:srgbClr val="333333"/>
                </a:solidFill>
                <a:latin typeface="Calibri"/>
              </a:rPr>
              <a:t>is  </a:t>
            </a:r>
            <a:r>
              <a:rPr lang="en-US" sz="1850" b="0" strike="noStrike" spc="9">
                <a:solidFill>
                  <a:srgbClr val="333333"/>
                </a:solidFill>
                <a:latin typeface="Calibri"/>
              </a:rPr>
              <a:t>then </a:t>
            </a:r>
            <a:r>
              <a:rPr lang="en-US" sz="1850" b="0" strike="noStrike" spc="-12">
                <a:solidFill>
                  <a:srgbClr val="333333"/>
                </a:solidFill>
                <a:latin typeface="Calibri"/>
              </a:rPr>
              <a:t>fed </a:t>
            </a:r>
            <a:r>
              <a:rPr lang="en-US" sz="1850" b="0" strike="noStrike" spc="-1">
                <a:solidFill>
                  <a:srgbClr val="333333"/>
                </a:solidFill>
                <a:latin typeface="Calibri"/>
              </a:rPr>
              <a:t>to </a:t>
            </a:r>
            <a:r>
              <a:rPr lang="en-US" sz="1850" b="0" strike="noStrike" spc="9">
                <a:solidFill>
                  <a:srgbClr val="333333"/>
                </a:solidFill>
                <a:latin typeface="Calibri"/>
              </a:rPr>
              <a:t>an </a:t>
            </a:r>
            <a:r>
              <a:rPr lang="en-US" sz="1850" b="0" strike="noStrike" spc="4">
                <a:solidFill>
                  <a:srgbClr val="333333"/>
                </a:solidFill>
                <a:latin typeface="Calibri"/>
              </a:rPr>
              <a:t>RNN-based </a:t>
            </a:r>
            <a:r>
              <a:rPr lang="en-US" sz="1850" b="0" strike="noStrike" spc="-1">
                <a:solidFill>
                  <a:srgbClr val="333333"/>
                </a:solidFill>
                <a:latin typeface="Calibri"/>
              </a:rPr>
              <a:t>network. </a:t>
            </a:r>
            <a:r>
              <a:rPr lang="en-US" sz="1850" b="0" strike="noStrike" spc="4">
                <a:solidFill>
                  <a:srgbClr val="333333"/>
                </a:solidFill>
                <a:latin typeface="Calibri"/>
              </a:rPr>
              <a:t>The output of </a:t>
            </a:r>
            <a:r>
              <a:rPr lang="en-US" sz="1850" b="0" strike="noStrike" spc="9">
                <a:solidFill>
                  <a:srgbClr val="333333"/>
                </a:solidFill>
                <a:latin typeface="Calibri"/>
              </a:rPr>
              <a:t>the RNN </a:t>
            </a:r>
            <a:r>
              <a:rPr lang="en-US" sz="1850" b="0" strike="noStrike" spc="4">
                <a:solidFill>
                  <a:srgbClr val="333333"/>
                </a:solidFill>
                <a:latin typeface="Calibri"/>
              </a:rPr>
              <a:t>is </a:t>
            </a:r>
            <a:r>
              <a:rPr lang="en-US" sz="1850" b="0" strike="noStrike" spc="9">
                <a:solidFill>
                  <a:srgbClr val="333333"/>
                </a:solidFill>
                <a:latin typeface="Calibri"/>
              </a:rPr>
              <a:t>a </a:t>
            </a:r>
            <a:r>
              <a:rPr lang="en-US" sz="1850" b="0" strike="noStrike" spc="-1">
                <a:solidFill>
                  <a:srgbClr val="333333"/>
                </a:solidFill>
                <a:latin typeface="Calibri"/>
              </a:rPr>
              <a:t>regular </a:t>
            </a:r>
            <a:r>
              <a:rPr lang="en-US" sz="1850" b="0" strike="noStrike" spc="4">
                <a:solidFill>
                  <a:srgbClr val="333333"/>
                </a:solidFill>
                <a:latin typeface="Calibri"/>
              </a:rPr>
              <a:t>softmax </a:t>
            </a:r>
            <a:r>
              <a:rPr lang="en-US" sz="1850" b="0" strike="noStrike" spc="-7">
                <a:solidFill>
                  <a:srgbClr val="333333"/>
                </a:solidFill>
                <a:latin typeface="Calibri"/>
              </a:rPr>
              <a:t>(for </a:t>
            </a:r>
            <a:r>
              <a:rPr lang="en-US" sz="1850" b="0" strike="noStrike" spc="9">
                <a:solidFill>
                  <a:srgbClr val="333333"/>
                </a:solidFill>
                <a:latin typeface="Calibri"/>
              </a:rPr>
              <a:t>a </a:t>
            </a:r>
            <a:r>
              <a:rPr lang="en-US" sz="1850" b="0" strike="noStrike" spc="-1">
                <a:solidFill>
                  <a:srgbClr val="333333"/>
                </a:solidFill>
                <a:latin typeface="Calibri"/>
              </a:rPr>
              <a:t>classification</a:t>
            </a:r>
            <a:r>
              <a:rPr lang="en-US" sz="1850" b="0" strike="noStrike" spc="-160">
                <a:solidFill>
                  <a:srgbClr val="333333"/>
                </a:solidFill>
                <a:latin typeface="Calibri"/>
              </a:rPr>
              <a:t> </a:t>
            </a:r>
            <a:r>
              <a:rPr lang="en-US" sz="1850" b="0" strike="noStrike" spc="-1">
                <a:solidFill>
                  <a:srgbClr val="333333"/>
                </a:solidFill>
                <a:latin typeface="Calibri"/>
              </a:rPr>
              <a:t>problem  </a:t>
            </a:r>
            <a:r>
              <a:rPr lang="en-US" sz="1850" b="0" strike="noStrike" spc="4">
                <a:solidFill>
                  <a:srgbClr val="333333"/>
                </a:solidFill>
                <a:latin typeface="Calibri"/>
              </a:rPr>
              <a:t>such as this</a:t>
            </a:r>
            <a:r>
              <a:rPr lang="en-US" sz="1850" b="0" strike="noStrike" spc="-60">
                <a:solidFill>
                  <a:srgbClr val="333333"/>
                </a:solidFill>
                <a:latin typeface="Calibri"/>
              </a:rPr>
              <a:t> </a:t>
            </a:r>
            <a:r>
              <a:rPr lang="en-US" sz="1850" b="0" strike="noStrike" spc="-1">
                <a:solidFill>
                  <a:srgbClr val="333333"/>
                </a:solidFill>
                <a:latin typeface="Calibri"/>
              </a:rPr>
              <a:t>one).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object 4"/>
          <p:cNvSpPr/>
          <p:nvPr/>
        </p:nvSpPr>
        <p:spPr>
          <a:xfrm>
            <a:off x="683640" y="2669760"/>
            <a:ext cx="5021280" cy="58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6640" rIns="0" bIns="0" anchor="t">
            <a:spAutoFit/>
          </a:bodyPr>
          <a:lstStyle/>
          <a:p>
            <a:pPr marL="12600">
              <a:lnSpc>
                <a:spcPts val="2200"/>
              </a:lnSpc>
              <a:spcBef>
                <a:spcPts val="210"/>
              </a:spcBef>
            </a:pPr>
            <a:r>
              <a:rPr lang="en-US" sz="1850" b="0" strike="noStrike" spc="4">
                <a:solidFill>
                  <a:srgbClr val="545454"/>
                </a:solidFill>
                <a:latin typeface="Arial"/>
              </a:rPr>
              <a:t>Input </a:t>
            </a:r>
            <a:r>
              <a:rPr lang="en-US" sz="1850" b="0" strike="noStrike" spc="-1">
                <a:solidFill>
                  <a:srgbClr val="545454"/>
                </a:solidFill>
                <a:latin typeface="Arial"/>
              </a:rPr>
              <a:t>with </a:t>
            </a:r>
            <a:r>
              <a:rPr lang="en-US" sz="1850" b="0" strike="noStrike" spc="4">
                <a:solidFill>
                  <a:srgbClr val="545454"/>
                </a:solidFill>
                <a:latin typeface="Arial"/>
              </a:rPr>
              <a:t>spatial structure, </a:t>
            </a:r>
            <a:r>
              <a:rPr lang="en-US" sz="1850" b="0" strike="noStrike" spc="-1">
                <a:solidFill>
                  <a:srgbClr val="545454"/>
                </a:solidFill>
                <a:latin typeface="Arial"/>
              </a:rPr>
              <a:t>like </a:t>
            </a:r>
            <a:r>
              <a:rPr lang="en-US" sz="1850" b="0" strike="noStrike" spc="4">
                <a:solidFill>
                  <a:srgbClr val="545454"/>
                </a:solidFill>
                <a:latin typeface="Arial"/>
              </a:rPr>
              <a:t>images, cannot  </a:t>
            </a:r>
            <a:r>
              <a:rPr lang="en-US" sz="1850" b="0" strike="noStrike" spc="9">
                <a:solidFill>
                  <a:srgbClr val="545454"/>
                </a:solidFill>
                <a:latin typeface="Arial"/>
              </a:rPr>
              <a:t>be modeled easily </a:t>
            </a:r>
            <a:r>
              <a:rPr lang="en-US" sz="1850" b="0" strike="noStrike" spc="-1">
                <a:solidFill>
                  <a:srgbClr val="545454"/>
                </a:solidFill>
                <a:latin typeface="Arial"/>
              </a:rPr>
              <a:t>with </a:t>
            </a:r>
            <a:r>
              <a:rPr lang="en-US" sz="1850" b="0" strike="noStrike" spc="9">
                <a:solidFill>
                  <a:srgbClr val="545454"/>
                </a:solidFill>
                <a:latin typeface="Arial"/>
              </a:rPr>
              <a:t>the standard</a:t>
            </a:r>
            <a:r>
              <a:rPr lang="en-US" sz="1850" b="0" strike="noStrike" spc="-185">
                <a:solidFill>
                  <a:srgbClr val="545454"/>
                </a:solidFill>
                <a:latin typeface="Arial"/>
              </a:rPr>
              <a:t> </a:t>
            </a:r>
            <a:r>
              <a:rPr lang="en-US" sz="1850" b="0" strike="noStrike" spc="9">
                <a:solidFill>
                  <a:srgbClr val="545454"/>
                </a:solidFill>
                <a:latin typeface="Arial"/>
              </a:rPr>
              <a:t>RNN.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object 5"/>
          <p:cNvSpPr/>
          <p:nvPr/>
        </p:nvSpPr>
        <p:spPr>
          <a:xfrm>
            <a:off x="6173640" y="2625840"/>
            <a:ext cx="862560" cy="51156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800" rIns="0" bIns="0" anchor="t">
            <a:spAutoFit/>
          </a:bodyPr>
          <a:lstStyle/>
          <a:p>
            <a:pPr>
              <a:lnSpc>
                <a:spcPct val="100000"/>
              </a:lnSpc>
              <a:spcBef>
                <a:spcPts val="14"/>
              </a:spcBef>
            </a:pPr>
            <a:endParaRPr lang="en-IN" sz="1500" b="0" strike="noStrike" spc="-1">
              <a:solidFill>
                <a:srgbClr val="000000"/>
              </a:solidFill>
              <a:latin typeface="Arial"/>
            </a:endParaRPr>
          </a:p>
          <a:p>
            <a:pPr marL="173880">
              <a:lnSpc>
                <a:spcPct val="100000"/>
              </a:lnSpc>
            </a:pP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Input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object 6"/>
          <p:cNvSpPr/>
          <p:nvPr/>
        </p:nvSpPr>
        <p:spPr>
          <a:xfrm>
            <a:off x="7379280" y="2625840"/>
            <a:ext cx="864000" cy="511560"/>
          </a:xfrm>
          <a:prstGeom prst="rect">
            <a:avLst/>
          </a:prstGeom>
          <a:solidFill>
            <a:srgbClr val="F5333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800" rIns="0" bIns="0" anchor="t">
            <a:spAutoFit/>
          </a:bodyPr>
          <a:lstStyle/>
          <a:p>
            <a:pPr>
              <a:lnSpc>
                <a:spcPct val="100000"/>
              </a:lnSpc>
              <a:spcBef>
                <a:spcPts val="14"/>
              </a:spcBef>
            </a:pPr>
            <a:endParaRPr lang="en-IN" sz="1500" b="0" strike="noStrike" spc="-1">
              <a:solidFill>
                <a:srgbClr val="000000"/>
              </a:solidFill>
              <a:latin typeface="Arial"/>
            </a:endParaRPr>
          </a:p>
          <a:p>
            <a:pPr marL="214560">
              <a:lnSpc>
                <a:spcPct val="100000"/>
              </a:lnSpc>
            </a:pPr>
            <a:r>
              <a:rPr lang="en-US" sz="1850" b="0" strike="noStrike" spc="4">
                <a:solidFill>
                  <a:srgbClr val="FFFFFF"/>
                </a:solidFill>
                <a:latin typeface="Calibri"/>
              </a:rPr>
              <a:t>CNN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object 7"/>
          <p:cNvSpPr/>
          <p:nvPr/>
        </p:nvSpPr>
        <p:spPr>
          <a:xfrm>
            <a:off x="8461080" y="2625840"/>
            <a:ext cx="864000" cy="511560"/>
          </a:xfrm>
          <a:prstGeom prst="rect">
            <a:avLst/>
          </a:prstGeom>
          <a:solidFill>
            <a:srgbClr val="F5333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800" rIns="0" bIns="0" anchor="t">
            <a:spAutoFit/>
          </a:bodyPr>
          <a:lstStyle/>
          <a:p>
            <a:pPr>
              <a:lnSpc>
                <a:spcPct val="100000"/>
              </a:lnSpc>
              <a:spcBef>
                <a:spcPts val="14"/>
              </a:spcBef>
            </a:pPr>
            <a:endParaRPr lang="en-IN" sz="1500" b="0" strike="noStrike" spc="-1">
              <a:solidFill>
                <a:srgbClr val="000000"/>
              </a:solidFill>
              <a:latin typeface="Arial"/>
            </a:endParaRPr>
          </a:p>
          <a:p>
            <a:pPr marL="217080">
              <a:lnSpc>
                <a:spcPct val="100000"/>
              </a:lnSpc>
            </a:pPr>
            <a:r>
              <a:rPr lang="en-US" sz="1850" b="0" strike="noStrike" spc="9">
                <a:solidFill>
                  <a:srgbClr val="FFFFFF"/>
                </a:solidFill>
                <a:latin typeface="Calibri"/>
              </a:rPr>
              <a:t>GRU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object 8"/>
          <p:cNvSpPr/>
          <p:nvPr/>
        </p:nvSpPr>
        <p:spPr>
          <a:xfrm>
            <a:off x="9520560" y="2625840"/>
            <a:ext cx="862560" cy="511560"/>
          </a:xfrm>
          <a:prstGeom prst="rect">
            <a:avLst/>
          </a:prstGeom>
          <a:solidFill>
            <a:srgbClr val="F5333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800" rIns="0" bIns="0" anchor="t">
            <a:spAutoFit/>
          </a:bodyPr>
          <a:lstStyle/>
          <a:p>
            <a:pPr>
              <a:lnSpc>
                <a:spcPct val="100000"/>
              </a:lnSpc>
              <a:spcBef>
                <a:spcPts val="14"/>
              </a:spcBef>
            </a:pPr>
            <a:endParaRPr lang="en-IN" sz="1500" b="0" strike="noStrike" spc="-1">
              <a:solidFill>
                <a:srgbClr val="000000"/>
              </a:solidFill>
              <a:latin typeface="Arial"/>
            </a:endParaRPr>
          </a:p>
          <a:p>
            <a:pPr marL="130680">
              <a:lnSpc>
                <a:spcPct val="100000"/>
              </a:lnSpc>
            </a:pPr>
            <a:r>
              <a:rPr lang="en-US" sz="1850" b="0" strike="noStrike" spc="4">
                <a:solidFill>
                  <a:srgbClr val="FFFFFF"/>
                </a:solidFill>
                <a:latin typeface="Calibri"/>
              </a:rPr>
              <a:t>Dense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object 9"/>
          <p:cNvSpPr/>
          <p:nvPr/>
        </p:nvSpPr>
        <p:spPr>
          <a:xfrm>
            <a:off x="7036200" y="2962800"/>
            <a:ext cx="343080" cy="75960"/>
          </a:xfrm>
          <a:custGeom>
            <a:avLst/>
            <a:gdLst>
              <a:gd name="textAreaLeft" fmla="*/ 0 w 343080"/>
              <a:gd name="textAreaRight" fmla="*/ 343440 w 343080"/>
              <a:gd name="textAreaTop" fmla="*/ 0 h 75960"/>
              <a:gd name="textAreaBottom" fmla="*/ 76320 h 75960"/>
            </a:gdLst>
            <a:ahLst/>
            <a:cxnLst/>
            <a:rect l="textAreaLeft" t="textAreaTop" r="textAreaRight" b="textAreaBottom"/>
            <a:pathLst>
              <a:path w="343534" h="76200">
                <a:moveTo>
                  <a:pt x="266826" y="0"/>
                </a:moveTo>
                <a:lnTo>
                  <a:pt x="266826" y="76200"/>
                </a:lnTo>
                <a:lnTo>
                  <a:pt x="330326" y="44450"/>
                </a:lnTo>
                <a:lnTo>
                  <a:pt x="279526" y="44450"/>
                </a:lnTo>
                <a:lnTo>
                  <a:pt x="279526" y="31750"/>
                </a:lnTo>
                <a:lnTo>
                  <a:pt x="330326" y="31750"/>
                </a:lnTo>
                <a:lnTo>
                  <a:pt x="266826" y="0"/>
                </a:lnTo>
                <a:close/>
              </a:path>
              <a:path w="343534" h="76200">
                <a:moveTo>
                  <a:pt x="26682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66826" y="44450"/>
                </a:lnTo>
                <a:lnTo>
                  <a:pt x="266826" y="31750"/>
                </a:lnTo>
                <a:close/>
              </a:path>
              <a:path w="343534" h="76200">
                <a:moveTo>
                  <a:pt x="330326" y="31750"/>
                </a:moveTo>
                <a:lnTo>
                  <a:pt x="279526" y="31750"/>
                </a:lnTo>
                <a:lnTo>
                  <a:pt x="279526" y="44450"/>
                </a:lnTo>
                <a:lnTo>
                  <a:pt x="330326" y="44450"/>
                </a:lnTo>
                <a:lnTo>
                  <a:pt x="343026" y="38100"/>
                </a:lnTo>
                <a:lnTo>
                  <a:pt x="330326" y="31750"/>
                </a:lnTo>
                <a:close/>
              </a:path>
            </a:pathLst>
          </a:custGeom>
          <a:solidFill>
            <a:srgbClr val="F5333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7" name="object 10"/>
          <p:cNvSpPr/>
          <p:nvPr/>
        </p:nvSpPr>
        <p:spPr>
          <a:xfrm>
            <a:off x="8243280" y="2962800"/>
            <a:ext cx="218880" cy="759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8" name="object 11"/>
          <p:cNvSpPr/>
          <p:nvPr/>
        </p:nvSpPr>
        <p:spPr>
          <a:xfrm>
            <a:off x="9325440" y="2962800"/>
            <a:ext cx="194760" cy="7596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9" name="object 12"/>
          <p:cNvSpPr/>
          <p:nvPr/>
        </p:nvSpPr>
        <p:spPr>
          <a:xfrm>
            <a:off x="10766880" y="2625840"/>
            <a:ext cx="862560" cy="51156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800" rIns="0" bIns="0" anchor="t">
            <a:spAutoFit/>
          </a:bodyPr>
          <a:lstStyle/>
          <a:p>
            <a:pPr>
              <a:lnSpc>
                <a:spcPct val="100000"/>
              </a:lnSpc>
              <a:spcBef>
                <a:spcPts val="14"/>
              </a:spcBef>
            </a:pPr>
            <a:endParaRPr lang="en-IN" sz="1500" b="0" strike="noStrike" spc="-1">
              <a:solidFill>
                <a:srgbClr val="000000"/>
              </a:solidFill>
              <a:latin typeface="Arial"/>
            </a:endParaRPr>
          </a:p>
          <a:p>
            <a:pPr marL="130680">
              <a:lnSpc>
                <a:spcPct val="100000"/>
              </a:lnSpc>
            </a:pP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Dense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object 13"/>
          <p:cNvSpPr/>
          <p:nvPr/>
        </p:nvSpPr>
        <p:spPr>
          <a:xfrm>
            <a:off x="10383120" y="2962800"/>
            <a:ext cx="383040" cy="75960"/>
          </a:xfrm>
          <a:custGeom>
            <a:avLst/>
            <a:gdLst>
              <a:gd name="textAreaLeft" fmla="*/ 0 w 383040"/>
              <a:gd name="textAreaRight" fmla="*/ 383400 w 383040"/>
              <a:gd name="textAreaTop" fmla="*/ 0 h 75960"/>
              <a:gd name="textAreaBottom" fmla="*/ 76320 h 75960"/>
            </a:gdLst>
            <a:ahLst/>
            <a:cxnLst/>
            <a:rect l="textAreaLeft" t="textAreaTop" r="textAreaRight" b="textAreaBottom"/>
            <a:pathLst>
              <a:path w="383540" h="76200">
                <a:moveTo>
                  <a:pt x="307340" y="0"/>
                </a:moveTo>
                <a:lnTo>
                  <a:pt x="307340" y="76200"/>
                </a:lnTo>
                <a:lnTo>
                  <a:pt x="370840" y="44450"/>
                </a:lnTo>
                <a:lnTo>
                  <a:pt x="320040" y="44450"/>
                </a:lnTo>
                <a:lnTo>
                  <a:pt x="320040" y="31750"/>
                </a:lnTo>
                <a:lnTo>
                  <a:pt x="370840" y="31750"/>
                </a:lnTo>
                <a:lnTo>
                  <a:pt x="307340" y="0"/>
                </a:lnTo>
                <a:close/>
              </a:path>
              <a:path w="383540" h="76200">
                <a:moveTo>
                  <a:pt x="30734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07340" y="44450"/>
                </a:lnTo>
                <a:lnTo>
                  <a:pt x="307340" y="31750"/>
                </a:lnTo>
                <a:close/>
              </a:path>
              <a:path w="383540" h="76200">
                <a:moveTo>
                  <a:pt x="370840" y="31750"/>
                </a:moveTo>
                <a:lnTo>
                  <a:pt x="320040" y="31750"/>
                </a:lnTo>
                <a:lnTo>
                  <a:pt x="320040" y="44450"/>
                </a:lnTo>
                <a:lnTo>
                  <a:pt x="370840" y="44450"/>
                </a:lnTo>
                <a:lnTo>
                  <a:pt x="383540" y="38100"/>
                </a:lnTo>
                <a:lnTo>
                  <a:pt x="370840" y="31750"/>
                </a:lnTo>
                <a:close/>
              </a:path>
            </a:pathLst>
          </a:custGeom>
          <a:solidFill>
            <a:srgbClr val="F5333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1" name="object 14"/>
          <p:cNvSpPr/>
          <p:nvPr/>
        </p:nvSpPr>
        <p:spPr>
          <a:xfrm>
            <a:off x="789840" y="3914280"/>
            <a:ext cx="10765440" cy="1963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6640" rIns="0" bIns="0" anchor="t">
            <a:spAutoFit/>
          </a:bodyPr>
          <a:lstStyle/>
          <a:p>
            <a:pPr marL="139680">
              <a:lnSpc>
                <a:spcPts val="2200"/>
              </a:lnSpc>
              <a:spcBef>
                <a:spcPts val="210"/>
              </a:spcBef>
            </a:pPr>
            <a:r>
              <a:rPr lang="en-US" sz="1850" b="0" strike="noStrike" spc="9">
                <a:solidFill>
                  <a:srgbClr val="545454"/>
                </a:solidFill>
                <a:latin typeface="Arial"/>
              </a:rPr>
              <a:t>The CNN RNN(GRU) </a:t>
            </a:r>
            <a:r>
              <a:rPr lang="en-US" sz="1850" b="0" strike="noStrike" spc="4">
                <a:solidFill>
                  <a:srgbClr val="545454"/>
                </a:solidFill>
                <a:latin typeface="Arial"/>
              </a:rPr>
              <a:t>is </a:t>
            </a:r>
            <a:r>
              <a:rPr lang="en-US" sz="1850" b="0" strike="noStrike" spc="9">
                <a:solidFill>
                  <a:srgbClr val="545454"/>
                </a:solidFill>
                <a:latin typeface="Arial"/>
              </a:rPr>
              <a:t>an </a:t>
            </a:r>
            <a:r>
              <a:rPr lang="en-US" sz="1850" b="0" strike="noStrike" spc="12">
                <a:solidFill>
                  <a:srgbClr val="545454"/>
                </a:solidFill>
                <a:latin typeface="Arial"/>
              </a:rPr>
              <a:t>RNN </a:t>
            </a:r>
            <a:r>
              <a:rPr lang="en-US" sz="1850" b="0" strike="noStrike" spc="4">
                <a:solidFill>
                  <a:srgbClr val="545454"/>
                </a:solidFill>
                <a:latin typeface="Arial"/>
              </a:rPr>
              <a:t>architecture specifically designed </a:t>
            </a:r>
            <a:r>
              <a:rPr lang="en-US" sz="1850" b="0" strike="noStrike" spc="-1">
                <a:solidFill>
                  <a:srgbClr val="545454"/>
                </a:solidFill>
                <a:latin typeface="Arial"/>
              </a:rPr>
              <a:t>for </a:t>
            </a:r>
            <a:r>
              <a:rPr lang="en-US" sz="1850" b="0" strike="noStrike" spc="4">
                <a:solidFill>
                  <a:srgbClr val="545454"/>
                </a:solidFill>
                <a:latin typeface="Arial"/>
              </a:rPr>
              <a:t>sequence prediction problems  </a:t>
            </a:r>
            <a:r>
              <a:rPr lang="en-US" sz="1850" b="0" strike="noStrike" spc="-1">
                <a:solidFill>
                  <a:srgbClr val="545454"/>
                </a:solidFill>
                <a:latin typeface="Arial"/>
              </a:rPr>
              <a:t>with </a:t>
            </a:r>
            <a:r>
              <a:rPr lang="en-US" sz="1850" b="0" strike="noStrike" spc="4">
                <a:solidFill>
                  <a:srgbClr val="545454"/>
                </a:solidFill>
                <a:latin typeface="Arial"/>
              </a:rPr>
              <a:t>spatial inputs, like </a:t>
            </a:r>
            <a:r>
              <a:rPr lang="en-US" sz="1850" b="0" strike="noStrike" spc="9">
                <a:solidFill>
                  <a:srgbClr val="545454"/>
                </a:solidFill>
                <a:latin typeface="Arial"/>
              </a:rPr>
              <a:t>images </a:t>
            </a:r>
            <a:r>
              <a:rPr lang="en-US" sz="1850" b="0" strike="noStrike" spc="4">
                <a:solidFill>
                  <a:srgbClr val="545454"/>
                </a:solidFill>
                <a:latin typeface="Arial"/>
              </a:rPr>
              <a:t>or</a:t>
            </a:r>
            <a:r>
              <a:rPr lang="en-US" sz="1850" b="0" strike="noStrike" spc="-165">
                <a:solidFill>
                  <a:srgbClr val="545454"/>
                </a:solidFill>
                <a:latin typeface="Arial"/>
              </a:rPr>
              <a:t> </a:t>
            </a:r>
            <a:r>
              <a:rPr lang="en-US" sz="1850" b="0" strike="noStrike" spc="9">
                <a:solidFill>
                  <a:srgbClr val="545454"/>
                </a:solidFill>
                <a:latin typeface="Arial"/>
              </a:rPr>
              <a:t>videos.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  <a:p>
            <a:pPr marL="12600" algn="ctr">
              <a:lnSpc>
                <a:spcPct val="99000"/>
              </a:lnSpc>
              <a:spcBef>
                <a:spcPts val="1746"/>
              </a:spcBef>
            </a:pPr>
            <a:r>
              <a:rPr lang="en-US" sz="1850" b="0" i="1" strike="noStrike" spc="-1">
                <a:solidFill>
                  <a:srgbClr val="545454"/>
                </a:solidFill>
                <a:latin typeface="Arial"/>
              </a:rPr>
              <a:t>it </a:t>
            </a:r>
            <a:r>
              <a:rPr lang="en-US" sz="1850" b="0" i="1" strike="noStrike" spc="4">
                <a:solidFill>
                  <a:srgbClr val="545454"/>
                </a:solidFill>
                <a:latin typeface="Arial"/>
              </a:rPr>
              <a:t>is natural </a:t>
            </a:r>
            <a:r>
              <a:rPr lang="en-US" sz="1850" b="0" i="1" strike="noStrike" spc="9">
                <a:solidFill>
                  <a:srgbClr val="545454"/>
                </a:solidFill>
                <a:latin typeface="Arial"/>
              </a:rPr>
              <a:t>to </a:t>
            </a:r>
            <a:r>
              <a:rPr lang="en-US" sz="1850" b="0" i="1" strike="noStrike" spc="4">
                <a:solidFill>
                  <a:srgbClr val="545454"/>
                </a:solidFill>
                <a:latin typeface="Arial"/>
              </a:rPr>
              <a:t>use </a:t>
            </a:r>
            <a:r>
              <a:rPr lang="en-US" sz="1850" b="0" i="1" strike="noStrike" spc="9">
                <a:solidFill>
                  <a:srgbClr val="545454"/>
                </a:solidFill>
                <a:latin typeface="Arial"/>
              </a:rPr>
              <a:t>a CNN as an </a:t>
            </a:r>
            <a:r>
              <a:rPr lang="en-US" sz="1850" b="0" i="1" strike="noStrike" spc="4">
                <a:solidFill>
                  <a:srgbClr val="545454"/>
                </a:solidFill>
                <a:latin typeface="Arial"/>
              </a:rPr>
              <a:t>image “encoder”, </a:t>
            </a:r>
            <a:r>
              <a:rPr lang="en-US" sz="1850" b="0" i="1" strike="noStrike" spc="9">
                <a:solidFill>
                  <a:srgbClr val="545454"/>
                </a:solidFill>
                <a:latin typeface="Arial"/>
              </a:rPr>
              <a:t>by </a:t>
            </a:r>
            <a:r>
              <a:rPr lang="en-US" sz="1850" b="0" i="1" strike="noStrike" spc="-1">
                <a:solidFill>
                  <a:srgbClr val="545454"/>
                </a:solidFill>
                <a:latin typeface="Arial"/>
              </a:rPr>
              <a:t>first </a:t>
            </a:r>
            <a:r>
              <a:rPr lang="en-US" sz="1850" b="0" i="1" strike="noStrike" spc="4">
                <a:solidFill>
                  <a:srgbClr val="545454"/>
                </a:solidFill>
                <a:latin typeface="Arial"/>
              </a:rPr>
              <a:t>pre-training it for </a:t>
            </a:r>
            <a:r>
              <a:rPr lang="en-US" sz="1850" b="0" i="1" strike="noStrike" spc="9">
                <a:solidFill>
                  <a:srgbClr val="545454"/>
                </a:solidFill>
                <a:latin typeface="Arial"/>
              </a:rPr>
              <a:t>an image </a:t>
            </a:r>
            <a:r>
              <a:rPr lang="en-US" sz="1850" b="0" i="1" strike="noStrike" spc="4">
                <a:solidFill>
                  <a:srgbClr val="545454"/>
                </a:solidFill>
                <a:latin typeface="Arial"/>
              </a:rPr>
              <a:t>classification</a:t>
            </a:r>
            <a:r>
              <a:rPr lang="en-US" sz="1850" b="0" i="1" strike="noStrike" spc="-341">
                <a:solidFill>
                  <a:srgbClr val="545454"/>
                </a:solidFill>
                <a:latin typeface="Arial"/>
              </a:rPr>
              <a:t> </a:t>
            </a:r>
            <a:r>
              <a:rPr lang="en-US" sz="1850" b="0" i="1" strike="noStrike" spc="9">
                <a:solidFill>
                  <a:srgbClr val="545454"/>
                </a:solidFill>
                <a:latin typeface="Arial"/>
              </a:rPr>
              <a:t>task  and using the </a:t>
            </a:r>
            <a:r>
              <a:rPr lang="en-US" sz="1850" b="0" i="1" strike="noStrike" spc="4">
                <a:solidFill>
                  <a:srgbClr val="545454"/>
                </a:solidFill>
                <a:latin typeface="Arial"/>
              </a:rPr>
              <a:t>last </a:t>
            </a:r>
            <a:r>
              <a:rPr lang="en-US" sz="1850" b="0" i="1" strike="noStrike" spc="9">
                <a:solidFill>
                  <a:srgbClr val="545454"/>
                </a:solidFill>
                <a:latin typeface="Arial"/>
              </a:rPr>
              <a:t>hidden layer as an input </a:t>
            </a:r>
            <a:r>
              <a:rPr lang="en-US" sz="1850" b="0" i="1" strike="noStrike" spc="4">
                <a:solidFill>
                  <a:srgbClr val="545454"/>
                </a:solidFill>
                <a:latin typeface="Arial"/>
              </a:rPr>
              <a:t>to </a:t>
            </a:r>
            <a:r>
              <a:rPr lang="en-US" sz="1850" b="0" i="1" strike="noStrike" spc="9">
                <a:solidFill>
                  <a:srgbClr val="545454"/>
                </a:solidFill>
                <a:latin typeface="Arial"/>
              </a:rPr>
              <a:t>the </a:t>
            </a:r>
            <a:r>
              <a:rPr lang="en-US" sz="1850" b="0" i="1" strike="noStrike" spc="12">
                <a:solidFill>
                  <a:srgbClr val="545454"/>
                </a:solidFill>
                <a:latin typeface="Arial"/>
              </a:rPr>
              <a:t>RNN </a:t>
            </a:r>
            <a:r>
              <a:rPr lang="en-US" sz="1850" b="0" i="1" strike="noStrike" spc="9">
                <a:solidFill>
                  <a:srgbClr val="545454"/>
                </a:solidFill>
                <a:latin typeface="Arial"/>
              </a:rPr>
              <a:t>decoder </a:t>
            </a:r>
            <a:r>
              <a:rPr lang="en-US" sz="1850" b="0" i="1" strike="noStrike" spc="4">
                <a:solidFill>
                  <a:srgbClr val="545454"/>
                </a:solidFill>
                <a:latin typeface="Arial"/>
              </a:rPr>
              <a:t>which </a:t>
            </a:r>
            <a:r>
              <a:rPr lang="en-US" sz="1850" b="0" i="1" strike="noStrike" spc="-7">
                <a:solidFill>
                  <a:srgbClr val="545454"/>
                </a:solidFill>
                <a:latin typeface="Arial"/>
              </a:rPr>
              <a:t>will </a:t>
            </a:r>
            <a:r>
              <a:rPr lang="en-US" sz="1850" b="0" i="1" strike="noStrike" spc="9">
                <a:solidFill>
                  <a:srgbClr val="545454"/>
                </a:solidFill>
                <a:latin typeface="Arial"/>
              </a:rPr>
              <a:t>capture the </a:t>
            </a:r>
            <a:r>
              <a:rPr lang="en-US" sz="1850" b="0" i="1" strike="noStrike" spc="4">
                <a:solidFill>
                  <a:srgbClr val="545454"/>
                </a:solidFill>
                <a:latin typeface="Arial"/>
              </a:rPr>
              <a:t>information  </a:t>
            </a:r>
            <a:r>
              <a:rPr lang="en-US" sz="1850" b="0" i="1" strike="noStrike" spc="9">
                <a:solidFill>
                  <a:srgbClr val="545454"/>
                </a:solidFill>
                <a:latin typeface="Arial"/>
              </a:rPr>
              <a:t>hidden </a:t>
            </a:r>
            <a:r>
              <a:rPr lang="en-US" sz="1850" b="0" i="1" strike="noStrike" spc="4">
                <a:solidFill>
                  <a:srgbClr val="545454"/>
                </a:solidFill>
                <a:latin typeface="Arial"/>
              </a:rPr>
              <a:t>in </a:t>
            </a:r>
            <a:r>
              <a:rPr lang="en-US" sz="1850" b="0" i="1" strike="noStrike" spc="9">
                <a:solidFill>
                  <a:srgbClr val="545454"/>
                </a:solidFill>
                <a:latin typeface="Arial"/>
              </a:rPr>
              <a:t>the sequence </a:t>
            </a:r>
            <a:r>
              <a:rPr lang="en-US" sz="1850" b="0" i="1" strike="noStrike" spc="4">
                <a:solidFill>
                  <a:srgbClr val="545454"/>
                </a:solidFill>
                <a:latin typeface="Arial"/>
              </a:rPr>
              <a:t>of </a:t>
            </a:r>
            <a:r>
              <a:rPr lang="en-US" sz="1850" b="0" i="1" strike="noStrike" spc="9">
                <a:solidFill>
                  <a:srgbClr val="545454"/>
                </a:solidFill>
                <a:latin typeface="Arial"/>
              </a:rPr>
              <a:t>the</a:t>
            </a:r>
            <a:r>
              <a:rPr lang="en-US" sz="1850" b="0" i="1" strike="noStrike" spc="-191">
                <a:solidFill>
                  <a:srgbClr val="545454"/>
                </a:solidFill>
                <a:latin typeface="Arial"/>
              </a:rPr>
              <a:t> </a:t>
            </a:r>
            <a:r>
              <a:rPr lang="en-US" sz="1850" b="0" i="1" strike="noStrike" spc="9">
                <a:solidFill>
                  <a:srgbClr val="545454"/>
                </a:solidFill>
                <a:latin typeface="Arial"/>
              </a:rPr>
              <a:t>images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object 16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E17A365F-10E2-45EC-A02B-D91F7DFB4BF1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33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E11BFB-951D-2BD9-B41E-55DF3B0844B6}"/>
                  </a:ext>
                </a:extLst>
              </p14:cNvPr>
              <p14:cNvContentPartPr/>
              <p14:nvPr/>
            </p14:nvContentPartPr>
            <p14:xfrm>
              <a:off x="270720" y="612000"/>
              <a:ext cx="9070200" cy="3398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E11BFB-951D-2BD9-B41E-55DF3B0844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360" y="602640"/>
                <a:ext cx="9088920" cy="3417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286524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TimeDistributed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5" name="object 3"/>
          <p:cNvSpPr/>
          <p:nvPr/>
        </p:nvSpPr>
        <p:spPr>
          <a:xfrm>
            <a:off x="501120" y="1158480"/>
            <a:ext cx="11094840" cy="265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120" rIns="0" bIns="0" anchor="t">
            <a:spAutoFit/>
          </a:bodyPr>
          <a:lstStyle/>
          <a:p>
            <a:pPr marL="182880">
              <a:lnSpc>
                <a:spcPct val="100000"/>
              </a:lnSpc>
              <a:spcBef>
                <a:spcPts val="119"/>
              </a:spcBef>
            </a:pPr>
            <a:r>
              <a:rPr lang="en-US" sz="1850" b="0" strike="noStrike" spc="-55">
                <a:solidFill>
                  <a:srgbClr val="404040"/>
                </a:solidFill>
                <a:latin typeface="Arial"/>
              </a:rPr>
              <a:t>This </a:t>
            </a:r>
            <a:r>
              <a:rPr lang="en-US" sz="1850" b="0" strike="noStrike" spc="9">
                <a:solidFill>
                  <a:srgbClr val="404040"/>
                </a:solidFill>
                <a:latin typeface="Arial"/>
              </a:rPr>
              <a:t>wrapper </a:t>
            </a:r>
            <a:r>
              <a:rPr lang="en-US" sz="1850" b="0" strike="noStrike" spc="-7">
                <a:solidFill>
                  <a:srgbClr val="404040"/>
                </a:solidFill>
                <a:latin typeface="Arial"/>
              </a:rPr>
              <a:t>applies </a:t>
            </a:r>
            <a:r>
              <a:rPr lang="en-US" sz="1850" b="0" strike="noStrike" spc="-80">
                <a:solidFill>
                  <a:srgbClr val="404040"/>
                </a:solidFill>
                <a:latin typeface="Arial"/>
              </a:rPr>
              <a:t>a </a:t>
            </a:r>
            <a:r>
              <a:rPr lang="en-US" sz="1850" b="0" strike="noStrike" spc="-26">
                <a:solidFill>
                  <a:srgbClr val="404040"/>
                </a:solidFill>
                <a:latin typeface="Arial"/>
              </a:rPr>
              <a:t>layer </a:t>
            </a:r>
            <a:r>
              <a:rPr lang="en-US" sz="1850" b="0" strike="noStrike" spc="83">
                <a:solidFill>
                  <a:srgbClr val="404040"/>
                </a:solidFill>
                <a:latin typeface="Arial"/>
              </a:rPr>
              <a:t>to </a:t>
            </a:r>
            <a:r>
              <a:rPr lang="en-US" sz="1850" b="0" strike="noStrike" spc="-15">
                <a:solidFill>
                  <a:srgbClr val="404040"/>
                </a:solidFill>
                <a:latin typeface="Arial"/>
              </a:rPr>
              <a:t>every </a:t>
            </a:r>
            <a:r>
              <a:rPr lang="en-US" sz="1850" b="0" strike="noStrike" spc="29">
                <a:solidFill>
                  <a:srgbClr val="404040"/>
                </a:solidFill>
                <a:latin typeface="Arial"/>
              </a:rPr>
              <a:t>temporal </a:t>
            </a:r>
            <a:r>
              <a:rPr lang="en-US" sz="1850" b="0" strike="noStrike" spc="-41">
                <a:solidFill>
                  <a:srgbClr val="404040"/>
                </a:solidFill>
                <a:latin typeface="Arial"/>
              </a:rPr>
              <a:t>slice </a:t>
            </a:r>
            <a:r>
              <a:rPr lang="en-US" sz="1850" b="0" strike="noStrike" spc="43">
                <a:solidFill>
                  <a:srgbClr val="404040"/>
                </a:solidFill>
                <a:latin typeface="Arial"/>
              </a:rPr>
              <a:t>of </a:t>
            </a:r>
            <a:r>
              <a:rPr lang="en-US" sz="1850" b="0" strike="noStrike" spc="-26">
                <a:solidFill>
                  <a:srgbClr val="404040"/>
                </a:solidFill>
                <a:latin typeface="Arial"/>
              </a:rPr>
              <a:t>an</a:t>
            </a:r>
            <a:r>
              <a:rPr lang="en-US" sz="1850" b="0" strike="noStrike" spc="-80">
                <a:solidFill>
                  <a:srgbClr val="404040"/>
                </a:solidFill>
                <a:latin typeface="Arial"/>
              </a:rPr>
              <a:t> </a:t>
            </a:r>
            <a:r>
              <a:rPr lang="en-US" sz="1850" b="0" strike="noStrike" spc="24">
                <a:solidFill>
                  <a:srgbClr val="404040"/>
                </a:solidFill>
                <a:latin typeface="Arial"/>
              </a:rPr>
              <a:t>input.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  <a:p>
            <a:pPr marL="182880">
              <a:lnSpc>
                <a:spcPct val="100000"/>
              </a:lnSpc>
              <a:spcBef>
                <a:spcPts val="2245"/>
              </a:spcBef>
            </a:pP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The input should be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at least </a:t>
            </a:r>
            <a:r>
              <a:rPr lang="en-US" sz="1850" b="0" strike="noStrike" spc="-12">
                <a:solidFill>
                  <a:srgbClr val="000000"/>
                </a:solidFill>
                <a:latin typeface="Calibri"/>
              </a:rPr>
              <a:t>3D,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and the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dimension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of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index one will be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considered </a:t>
            </a:r>
            <a:r>
              <a:rPr lang="en-US" sz="1850" b="0" strike="noStrike" spc="-7">
                <a:solidFill>
                  <a:srgbClr val="000000"/>
                </a:solidFill>
                <a:latin typeface="Calibri"/>
              </a:rPr>
              <a:t>to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be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temporal</a:t>
            </a:r>
            <a:r>
              <a:rPr lang="en-US" sz="1850" b="0" strike="noStrike" spc="-276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dimension.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551"/>
              </a:spcBef>
            </a:pP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Consider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a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batch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of </a:t>
            </a:r>
            <a:r>
              <a:rPr lang="en-US" sz="1850" b="1" strike="noStrike" spc="9">
                <a:solidFill>
                  <a:srgbClr val="F5333E"/>
                </a:solidFill>
                <a:latin typeface="Calibri"/>
              </a:rPr>
              <a:t>32 samples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where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each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sample is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a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sequence of </a:t>
            </a:r>
            <a:r>
              <a:rPr lang="en-US" sz="1850" b="1" strike="noStrike" spc="9">
                <a:solidFill>
                  <a:srgbClr val="F5333E"/>
                </a:solidFill>
                <a:latin typeface="Calibri"/>
              </a:rPr>
              <a:t>10 </a:t>
            </a:r>
            <a:r>
              <a:rPr lang="en-US" sz="1850" b="1" strike="noStrike" spc="-1">
                <a:solidFill>
                  <a:srgbClr val="F5333E"/>
                </a:solidFill>
                <a:latin typeface="Calibri"/>
              </a:rPr>
              <a:t>vectors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of </a:t>
            </a:r>
            <a:r>
              <a:rPr lang="en-US" sz="1850" b="1" strike="noStrike" spc="9">
                <a:solidFill>
                  <a:srgbClr val="F62F3D"/>
                </a:solidFill>
                <a:latin typeface="Calibri"/>
              </a:rPr>
              <a:t>16 </a:t>
            </a:r>
            <a:r>
              <a:rPr lang="en-US" sz="1850" b="1" strike="noStrike" spc="4">
                <a:solidFill>
                  <a:srgbClr val="F62F3D"/>
                </a:solidFill>
                <a:latin typeface="Calibri"/>
              </a:rPr>
              <a:t>dimensions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. The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batch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input  shape of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1850" b="0" strike="noStrike" spc="-7">
                <a:solidFill>
                  <a:srgbClr val="000000"/>
                </a:solidFill>
                <a:latin typeface="Calibri"/>
              </a:rPr>
              <a:t>layer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is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then </a:t>
            </a:r>
            <a:r>
              <a:rPr lang="en-US" sz="1850" b="1" strike="noStrike" spc="4">
                <a:solidFill>
                  <a:srgbClr val="F62F3D"/>
                </a:solidFill>
                <a:latin typeface="Calibri"/>
              </a:rPr>
              <a:t>(32, 10, 16)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and the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input_shape, not including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samples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dimension,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is </a:t>
            </a:r>
            <a:r>
              <a:rPr lang="en-US" sz="1850" b="1" strike="noStrike" spc="4">
                <a:solidFill>
                  <a:srgbClr val="F62F3D"/>
                </a:solidFill>
                <a:latin typeface="Calibri"/>
              </a:rPr>
              <a:t>(10,</a:t>
            </a:r>
            <a:r>
              <a:rPr lang="en-US" sz="1850" b="1" strike="noStrike" spc="-265">
                <a:solidFill>
                  <a:srgbClr val="F62F3D"/>
                </a:solidFill>
                <a:latin typeface="Calibri"/>
              </a:rPr>
              <a:t> </a:t>
            </a:r>
            <a:r>
              <a:rPr lang="en-US" sz="1850" b="1" strike="noStrike" spc="4">
                <a:solidFill>
                  <a:srgbClr val="F62F3D"/>
                </a:solidFill>
                <a:latin typeface="Calibri"/>
              </a:rPr>
              <a:t>16)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.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lang="en-IN" sz="1300" b="0" strike="noStrike" spc="-1">
              <a:solidFill>
                <a:srgbClr val="000000"/>
              </a:solidFill>
              <a:latin typeface="Arial"/>
            </a:endParaRPr>
          </a:p>
          <a:p>
            <a:pPr marL="552960">
              <a:lnSpc>
                <a:spcPct val="100000"/>
              </a:lnSpc>
            </a:pPr>
            <a:r>
              <a:rPr lang="en-US" sz="1850" b="0" strike="noStrike" spc="-41">
                <a:solidFill>
                  <a:srgbClr val="000000"/>
                </a:solidFill>
                <a:latin typeface="Calibri"/>
              </a:rPr>
              <a:t>You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can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then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use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TimeDistributed to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apply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a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Dense </a:t>
            </a:r>
            <a:r>
              <a:rPr lang="en-US" sz="1850" b="0" strike="noStrike" spc="-7">
                <a:solidFill>
                  <a:srgbClr val="000000"/>
                </a:solidFill>
                <a:latin typeface="Calibri"/>
              </a:rPr>
              <a:t>layer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to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each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of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the 10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timesteps,</a:t>
            </a:r>
            <a:r>
              <a:rPr lang="en-US" sz="1850" b="0" strike="noStrike" spc="-157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independently: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object 4"/>
          <p:cNvSpPr/>
          <p:nvPr/>
        </p:nvSpPr>
        <p:spPr>
          <a:xfrm>
            <a:off x="678240" y="4372920"/>
            <a:ext cx="6057720" cy="8409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7" name="object 5"/>
          <p:cNvSpPr/>
          <p:nvPr/>
        </p:nvSpPr>
        <p:spPr>
          <a:xfrm>
            <a:off x="6923160" y="4565520"/>
            <a:ext cx="4209840" cy="296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1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The output will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then </a:t>
            </a:r>
            <a:r>
              <a:rPr lang="en-US" sz="1850" b="0" strike="noStrike" spc="-7">
                <a:solidFill>
                  <a:srgbClr val="000000"/>
                </a:solidFill>
                <a:latin typeface="Calibri"/>
              </a:rPr>
              <a:t>have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shape </a:t>
            </a:r>
            <a:r>
              <a:rPr lang="en-US" sz="1850" b="1" strike="noStrike" spc="4">
                <a:solidFill>
                  <a:srgbClr val="F62F3D"/>
                </a:solidFill>
                <a:latin typeface="Calibri"/>
              </a:rPr>
              <a:t>(32, 10,</a:t>
            </a:r>
            <a:r>
              <a:rPr lang="en-US" sz="1850" b="1" strike="noStrike" spc="-131">
                <a:solidFill>
                  <a:srgbClr val="F62F3D"/>
                </a:solidFill>
                <a:latin typeface="Calibri"/>
              </a:rPr>
              <a:t> </a:t>
            </a:r>
            <a:r>
              <a:rPr lang="en-US" sz="1850" b="1" strike="noStrike" spc="4">
                <a:solidFill>
                  <a:srgbClr val="F62F3D"/>
                </a:solidFill>
                <a:latin typeface="Calibri"/>
              </a:rPr>
              <a:t>8)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.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object 6"/>
          <p:cNvSpPr/>
          <p:nvPr/>
        </p:nvSpPr>
        <p:spPr>
          <a:xfrm>
            <a:off x="4263840" y="5752440"/>
            <a:ext cx="3241440" cy="296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1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lang="en-US" sz="1850" b="0" u="heavy" strike="noStrike" spc="-7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hlinkClick r:id="rId3"/>
              </a:rPr>
              <a:t>https://keras.io/layers/wrappers/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object 25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3B743A2F-0729-4933-B5F6-CA506F57B64D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34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0770D06-D984-4F93-E774-330287E0915D}"/>
                  </a:ext>
                </a:extLst>
              </p14:cNvPr>
              <p14:cNvContentPartPr/>
              <p14:nvPr/>
            </p14:nvContentPartPr>
            <p14:xfrm>
              <a:off x="237960" y="627120"/>
              <a:ext cx="11303640" cy="6182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0770D06-D984-4F93-E774-330287E091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600" y="617760"/>
                <a:ext cx="11322360" cy="6201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1087560" y="1419120"/>
            <a:ext cx="3364560" cy="94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endParaRPr lang="en-US" sz="2100" b="1" strike="noStrike" spc="-1">
              <a:solidFill>
                <a:srgbClr val="FFFFFF"/>
              </a:solidFill>
              <a:latin typeface="Tahoma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/>
          </p:nvPr>
        </p:nvSpPr>
        <p:spPr>
          <a:xfrm>
            <a:off x="825840" y="1617480"/>
            <a:ext cx="10540080" cy="392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13" name="Picture 4"/>
          <p:cNvPicPr/>
          <p:nvPr/>
        </p:nvPicPr>
        <p:blipFill>
          <a:blip r:embed="rId2"/>
          <a:stretch/>
        </p:blipFill>
        <p:spPr>
          <a:xfrm>
            <a:off x="3960" y="0"/>
            <a:ext cx="12183840" cy="685764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E5C646C-FFDB-6A16-6B1F-E199B3404CFF}"/>
                  </a:ext>
                </a:extLst>
              </p14:cNvPr>
              <p14:cNvContentPartPr/>
              <p14:nvPr/>
            </p14:nvContentPartPr>
            <p14:xfrm>
              <a:off x="235080" y="1119960"/>
              <a:ext cx="11191320" cy="2764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E5C646C-FFDB-6A16-6B1F-E199B3404C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720" y="1110600"/>
                <a:ext cx="11210040" cy="2782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229392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What </a:t>
            </a: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is</a:t>
            </a:r>
            <a:r>
              <a:rPr lang="en-US" sz="3200" b="0" strike="noStrike" spc="-72">
                <a:solidFill>
                  <a:srgbClr val="FFFFFF"/>
                </a:solidFill>
                <a:latin typeface="Tahoma"/>
              </a:rPr>
              <a:t> </a:t>
            </a: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RNN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5" name="object 3"/>
          <p:cNvSpPr/>
          <p:nvPr/>
        </p:nvSpPr>
        <p:spPr>
          <a:xfrm>
            <a:off x="6759360" y="1921680"/>
            <a:ext cx="4656600" cy="32763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6" name="object 4"/>
          <p:cNvSpPr/>
          <p:nvPr/>
        </p:nvSpPr>
        <p:spPr>
          <a:xfrm>
            <a:off x="712080" y="1680480"/>
            <a:ext cx="5770440" cy="441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400" b="0" strike="noStrike" spc="-97">
                <a:solidFill>
                  <a:srgbClr val="FF0000"/>
                </a:solidFill>
                <a:latin typeface="Trebuchet MS"/>
              </a:rPr>
              <a:t>Recurrent </a:t>
            </a:r>
            <a:r>
              <a:rPr lang="en-US" sz="2400" b="0" strike="noStrike" spc="-60">
                <a:solidFill>
                  <a:srgbClr val="FF0000"/>
                </a:solidFill>
                <a:latin typeface="Trebuchet MS"/>
              </a:rPr>
              <a:t>Neural </a:t>
            </a:r>
            <a:r>
              <a:rPr lang="en-US" sz="2400" b="0" strike="noStrike" spc="-21">
                <a:solidFill>
                  <a:srgbClr val="FF0000"/>
                </a:solidFill>
                <a:latin typeface="Trebuchet MS"/>
              </a:rPr>
              <a:t>Networks </a:t>
            </a:r>
            <a:r>
              <a:rPr lang="en-US" sz="2400" b="0" strike="noStrike" spc="72">
                <a:solidFill>
                  <a:srgbClr val="FF0000"/>
                </a:solidFill>
                <a:latin typeface="Trebuchet MS"/>
              </a:rPr>
              <a:t>(RNNs) </a:t>
            </a:r>
            <a:r>
              <a:rPr lang="en-US" sz="2400" b="0" strike="noStrike" spc="-171">
                <a:solidFill>
                  <a:srgbClr val="000000"/>
                </a:solidFill>
                <a:latin typeface="Trebuchet MS"/>
              </a:rPr>
              <a:t>add </a:t>
            </a:r>
            <a:r>
              <a:rPr lang="en-US" sz="2400" b="0" strike="noStrike" spc="-177">
                <a:solidFill>
                  <a:srgbClr val="000000"/>
                </a:solidFill>
                <a:latin typeface="Trebuchet MS"/>
              </a:rPr>
              <a:t>an  </a:t>
            </a:r>
            <a:r>
              <a:rPr lang="en-US" sz="2400" b="0" strike="noStrike" spc="-137">
                <a:solidFill>
                  <a:srgbClr val="000000"/>
                </a:solidFill>
                <a:latin typeface="Trebuchet MS"/>
              </a:rPr>
              <a:t>interesting </a:t>
            </a:r>
            <a:r>
              <a:rPr lang="en-US" sz="2400" b="0" strike="noStrike" spc="-114">
                <a:solidFill>
                  <a:srgbClr val="000000"/>
                </a:solidFill>
                <a:latin typeface="Trebuchet MS"/>
              </a:rPr>
              <a:t>twist </a:t>
            </a:r>
            <a:r>
              <a:rPr lang="en-US" sz="2400" b="0" strike="noStrike" spc="-60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2400" b="0" strike="noStrike" spc="-145">
                <a:solidFill>
                  <a:srgbClr val="000000"/>
                </a:solidFill>
                <a:latin typeface="Trebuchet MS"/>
              </a:rPr>
              <a:t>basic </a:t>
            </a:r>
            <a:r>
              <a:rPr lang="en-US" sz="2400" b="0" strike="noStrike" spc="-137">
                <a:solidFill>
                  <a:srgbClr val="000000"/>
                </a:solidFill>
                <a:latin typeface="Trebuchet MS"/>
              </a:rPr>
              <a:t>neural </a:t>
            </a:r>
            <a:r>
              <a:rPr lang="en-US" sz="2400" b="0" strike="noStrike" spc="-106">
                <a:solidFill>
                  <a:srgbClr val="000000"/>
                </a:solidFill>
                <a:latin typeface="Trebuchet MS"/>
              </a:rPr>
              <a:t>networks. </a:t>
            </a:r>
            <a:r>
              <a:rPr lang="en-US" sz="2400" b="0" strike="noStrike" spc="182">
                <a:solidFill>
                  <a:srgbClr val="000000"/>
                </a:solidFill>
                <a:latin typeface="Trebuchet MS"/>
              </a:rPr>
              <a:t>A  </a:t>
            </a:r>
            <a:r>
              <a:rPr lang="en-US" sz="2400" b="0" strike="noStrike" spc="-182">
                <a:solidFill>
                  <a:srgbClr val="000000"/>
                </a:solidFill>
                <a:latin typeface="Trebuchet MS"/>
              </a:rPr>
              <a:t>vanilla </a:t>
            </a:r>
            <a:r>
              <a:rPr lang="en-US" sz="2400" b="0" strike="noStrike" spc="-137">
                <a:solidFill>
                  <a:srgbClr val="000000"/>
                </a:solidFill>
                <a:latin typeface="Trebuchet MS"/>
              </a:rPr>
              <a:t>neural </a:t>
            </a:r>
            <a:r>
              <a:rPr lang="en-US" sz="2400" b="0" strike="noStrike" spc="-80">
                <a:solidFill>
                  <a:srgbClr val="000000"/>
                </a:solidFill>
                <a:latin typeface="Trebuchet MS"/>
              </a:rPr>
              <a:t>network </a:t>
            </a:r>
            <a:r>
              <a:rPr lang="en-US" sz="2400" b="0" strike="noStrike" spc="-151">
                <a:solidFill>
                  <a:srgbClr val="000000"/>
                </a:solidFill>
                <a:latin typeface="Trebuchet MS"/>
              </a:rPr>
              <a:t>takes </a:t>
            </a:r>
            <a:r>
              <a:rPr lang="en-US" sz="2400" b="0" strike="noStrike" spc="-140">
                <a:solidFill>
                  <a:srgbClr val="000000"/>
                </a:solidFill>
                <a:latin typeface="Trebuchet MS"/>
              </a:rPr>
              <a:t>in </a:t>
            </a:r>
            <a:r>
              <a:rPr lang="en-US" sz="2400" b="0" strike="noStrike" spc="-242">
                <a:solidFill>
                  <a:srgbClr val="000000"/>
                </a:solidFill>
                <a:latin typeface="Trebuchet MS"/>
              </a:rPr>
              <a:t>a </a:t>
            </a:r>
            <a:r>
              <a:rPr lang="en-US" sz="2400" b="0" strike="noStrike" spc="-160">
                <a:solidFill>
                  <a:srgbClr val="000000"/>
                </a:solidFill>
                <a:latin typeface="Trebuchet MS"/>
              </a:rPr>
              <a:t>fixed </a:t>
            </a:r>
            <a:r>
              <a:rPr lang="en-US" sz="2400" b="0" strike="noStrike" spc="-131">
                <a:solidFill>
                  <a:srgbClr val="000000"/>
                </a:solidFill>
                <a:latin typeface="Trebuchet MS"/>
              </a:rPr>
              <a:t>size  </a:t>
            </a:r>
            <a:r>
              <a:rPr lang="en-US" sz="2400" b="0" strike="noStrike" spc="-97">
                <a:solidFill>
                  <a:srgbClr val="000000"/>
                </a:solidFill>
                <a:latin typeface="Trebuchet MS"/>
              </a:rPr>
              <a:t>vector </a:t>
            </a:r>
            <a:r>
              <a:rPr lang="en-US" sz="2400" b="0" strike="noStrike" spc="-145">
                <a:solidFill>
                  <a:srgbClr val="000000"/>
                </a:solidFill>
                <a:latin typeface="Trebuchet MS"/>
              </a:rPr>
              <a:t>as </a:t>
            </a:r>
            <a:r>
              <a:rPr lang="en-US" sz="2400" b="0" strike="noStrike" spc="-140">
                <a:solidFill>
                  <a:srgbClr val="000000"/>
                </a:solidFill>
                <a:latin typeface="Trebuchet MS"/>
              </a:rPr>
              <a:t>input </a:t>
            </a:r>
            <a:r>
              <a:rPr lang="en-US" sz="2400" b="0" strike="noStrike" spc="-120">
                <a:solidFill>
                  <a:srgbClr val="000000"/>
                </a:solidFill>
                <a:latin typeface="Trebuchet MS"/>
              </a:rPr>
              <a:t>which </a:t>
            </a:r>
            <a:r>
              <a:rPr lang="en-US" sz="2400" b="0" strike="noStrike" spc="-145">
                <a:solidFill>
                  <a:srgbClr val="000000"/>
                </a:solidFill>
                <a:latin typeface="Trebuchet MS"/>
              </a:rPr>
              <a:t>limits </a:t>
            </a:r>
            <a:r>
              <a:rPr lang="en-US" sz="2400" b="0" strike="noStrike" spc="-126">
                <a:solidFill>
                  <a:srgbClr val="000000"/>
                </a:solidFill>
                <a:latin typeface="Trebuchet MS"/>
              </a:rPr>
              <a:t>its </a:t>
            </a:r>
            <a:r>
              <a:rPr lang="en-US" sz="2400" b="0" strike="noStrike" spc="-151">
                <a:solidFill>
                  <a:srgbClr val="000000"/>
                </a:solidFill>
                <a:latin typeface="Trebuchet MS"/>
              </a:rPr>
              <a:t>usage</a:t>
            </a:r>
            <a:r>
              <a:rPr lang="en-US" sz="2400" b="0" strike="noStrike" spc="284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400" b="0" strike="noStrike" spc="-140">
                <a:solidFill>
                  <a:srgbClr val="000000"/>
                </a:solidFill>
                <a:latin typeface="Trebuchet MS"/>
              </a:rPr>
              <a:t>in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lang="en-US" sz="2400" b="0" strike="noStrike" spc="-114">
                <a:solidFill>
                  <a:srgbClr val="000000"/>
                </a:solidFill>
                <a:latin typeface="Trebuchet MS"/>
              </a:rPr>
              <a:t>situations </a:t>
            </a:r>
            <a:r>
              <a:rPr lang="en-US" sz="2400" b="0" strike="noStrike" spc="-165">
                <a:solidFill>
                  <a:srgbClr val="000000"/>
                </a:solidFill>
                <a:latin typeface="Trebuchet MS"/>
              </a:rPr>
              <a:t>that </a:t>
            </a:r>
            <a:r>
              <a:rPr lang="en-US" sz="2400" b="0" strike="noStrike" spc="-140">
                <a:solidFill>
                  <a:srgbClr val="000000"/>
                </a:solidFill>
                <a:latin typeface="Trebuchet MS"/>
              </a:rPr>
              <a:t>involve </a:t>
            </a:r>
            <a:r>
              <a:rPr lang="en-US" sz="2400" b="0" strike="noStrike" spc="-242">
                <a:solidFill>
                  <a:srgbClr val="000000"/>
                </a:solidFill>
                <a:latin typeface="Trebuchet MS"/>
              </a:rPr>
              <a:t>a </a:t>
            </a:r>
            <a:r>
              <a:rPr lang="en-US" sz="2400" b="0" strike="noStrike" spc="-165">
                <a:solidFill>
                  <a:srgbClr val="000000"/>
                </a:solidFill>
                <a:latin typeface="Trebuchet MS"/>
              </a:rPr>
              <a:t>‘series’ </a:t>
            </a:r>
            <a:r>
              <a:rPr lang="en-US" sz="2400" b="0" strike="noStrike" spc="-145">
                <a:solidFill>
                  <a:srgbClr val="000000"/>
                </a:solidFill>
                <a:latin typeface="Trebuchet MS"/>
              </a:rPr>
              <a:t>type </a:t>
            </a:r>
            <a:r>
              <a:rPr lang="en-US" sz="2400" b="0" strike="noStrike" spc="-140">
                <a:solidFill>
                  <a:srgbClr val="000000"/>
                </a:solidFill>
                <a:latin typeface="Trebuchet MS"/>
              </a:rPr>
              <a:t>input</a:t>
            </a:r>
            <a:r>
              <a:rPr lang="en-US" sz="2400" b="0" strike="noStrike" spc="262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400" b="0" strike="noStrike" spc="-131">
                <a:solidFill>
                  <a:srgbClr val="000000"/>
                </a:solidFill>
                <a:latin typeface="Trebuchet MS"/>
              </a:rPr>
              <a:t>with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2400" b="0" strike="noStrike" spc="-41">
                <a:solidFill>
                  <a:srgbClr val="000000"/>
                </a:solidFill>
                <a:latin typeface="Trebuchet MS"/>
              </a:rPr>
              <a:t>no </a:t>
            </a:r>
            <a:r>
              <a:rPr lang="en-US" sz="2400" b="0" strike="noStrike" spc="-126">
                <a:solidFill>
                  <a:srgbClr val="000000"/>
                </a:solidFill>
                <a:latin typeface="Trebuchet MS"/>
              </a:rPr>
              <a:t>predetermined</a:t>
            </a:r>
            <a:r>
              <a:rPr lang="en-US" sz="2400" b="0" strike="noStrike" spc="-100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400" b="0" strike="noStrike" spc="-165">
                <a:solidFill>
                  <a:srgbClr val="000000"/>
                </a:solidFill>
                <a:latin typeface="Trebuchet MS"/>
              </a:rPr>
              <a:t>size.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lang="en-IN" sz="245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2400" b="0" strike="noStrike" spc="168">
                <a:solidFill>
                  <a:srgbClr val="000000"/>
                </a:solidFill>
                <a:latin typeface="Trebuchet MS"/>
              </a:rPr>
              <a:t>RNNs </a:t>
            </a:r>
            <a:r>
              <a:rPr lang="en-US" sz="2400" b="0" strike="noStrike" spc="-145">
                <a:solidFill>
                  <a:srgbClr val="000000"/>
                </a:solidFill>
                <a:latin typeface="Trebuchet MS"/>
              </a:rPr>
              <a:t>are </a:t>
            </a:r>
            <a:r>
              <a:rPr lang="en-US" sz="2400" b="0" strike="noStrike" spc="-137">
                <a:solidFill>
                  <a:srgbClr val="000000"/>
                </a:solidFill>
                <a:latin typeface="Trebuchet MS"/>
              </a:rPr>
              <a:t>designed </a:t>
            </a:r>
            <a:r>
              <a:rPr lang="en-US" sz="2400" b="0" strike="noStrike" spc="-60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2400" b="0" strike="noStrike" spc="-177">
                <a:solidFill>
                  <a:srgbClr val="000000"/>
                </a:solidFill>
                <a:latin typeface="Trebuchet MS"/>
              </a:rPr>
              <a:t>take </a:t>
            </a:r>
            <a:r>
              <a:rPr lang="en-US" sz="2400" b="0" strike="noStrike" spc="-242">
                <a:solidFill>
                  <a:srgbClr val="000000"/>
                </a:solidFill>
                <a:latin typeface="Trebuchet MS"/>
              </a:rPr>
              <a:t>a </a:t>
            </a:r>
            <a:r>
              <a:rPr lang="en-US" sz="2400" b="0" strike="noStrike" spc="-97">
                <a:solidFill>
                  <a:srgbClr val="000000"/>
                </a:solidFill>
                <a:latin typeface="Trebuchet MS"/>
              </a:rPr>
              <a:t>series </a:t>
            </a:r>
            <a:r>
              <a:rPr lang="en-US" sz="2400" b="0" strike="noStrike" spc="-126">
                <a:solidFill>
                  <a:srgbClr val="000000"/>
                </a:solidFill>
                <a:latin typeface="Trebuchet MS"/>
              </a:rPr>
              <a:t>of</a:t>
            </a:r>
            <a:r>
              <a:rPr lang="en-US" sz="2400" b="0" strike="noStrike" spc="182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400" b="0" strike="noStrike" spc="-140">
                <a:solidFill>
                  <a:srgbClr val="000000"/>
                </a:solidFill>
                <a:latin typeface="Trebuchet MS"/>
              </a:rPr>
              <a:t>input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lang="en-US" sz="2400" b="0" strike="noStrike" spc="-126">
                <a:solidFill>
                  <a:srgbClr val="000000"/>
                </a:solidFill>
                <a:latin typeface="Trebuchet MS"/>
              </a:rPr>
              <a:t>with </a:t>
            </a:r>
            <a:r>
              <a:rPr lang="en-US" sz="2400" b="0" strike="noStrike" spc="-41">
                <a:solidFill>
                  <a:srgbClr val="000000"/>
                </a:solidFill>
                <a:latin typeface="Trebuchet MS"/>
              </a:rPr>
              <a:t>no </a:t>
            </a:r>
            <a:r>
              <a:rPr lang="en-US" sz="2400" b="0" strike="noStrike" spc="-126">
                <a:solidFill>
                  <a:srgbClr val="000000"/>
                </a:solidFill>
                <a:latin typeface="Trebuchet MS"/>
              </a:rPr>
              <a:t>predetermined </a:t>
            </a:r>
            <a:r>
              <a:rPr lang="en-US" sz="2400" b="0" strike="noStrike" spc="-165">
                <a:solidFill>
                  <a:srgbClr val="000000"/>
                </a:solidFill>
                <a:latin typeface="Trebuchet MS"/>
              </a:rPr>
              <a:t>limit </a:t>
            </a:r>
            <a:r>
              <a:rPr lang="en-US" sz="2400" b="0" strike="noStrike" spc="-41">
                <a:solidFill>
                  <a:srgbClr val="000000"/>
                </a:solidFill>
                <a:latin typeface="Trebuchet MS"/>
              </a:rPr>
              <a:t>on</a:t>
            </a:r>
            <a:r>
              <a:rPr lang="en-US" sz="2400" b="0" strike="noStrike" spc="123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400" b="0" strike="noStrike" spc="-165">
                <a:solidFill>
                  <a:srgbClr val="000000"/>
                </a:solidFill>
                <a:latin typeface="Trebuchet MS"/>
              </a:rPr>
              <a:t>size.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object 27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272B1396-B9AE-4BF5-A839-C0E41860104A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36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117E49B-FC16-F4D6-FF4C-2BA32BDD4121}"/>
                  </a:ext>
                </a:extLst>
              </p14:cNvPr>
              <p14:cNvContentPartPr/>
              <p14:nvPr/>
            </p14:nvContentPartPr>
            <p14:xfrm>
              <a:off x="124920" y="594720"/>
              <a:ext cx="9955800" cy="6037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117E49B-FC16-F4D6-FF4C-2BA32BDD41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560" y="585360"/>
                <a:ext cx="9974520" cy="605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object 2"/>
          <p:cNvSpPr/>
          <p:nvPr/>
        </p:nvSpPr>
        <p:spPr>
          <a:xfrm>
            <a:off x="501120" y="133920"/>
            <a:ext cx="821160" cy="4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RNN</a:t>
            </a: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object 3"/>
          <p:cNvSpPr/>
          <p:nvPr/>
        </p:nvSpPr>
        <p:spPr>
          <a:xfrm>
            <a:off x="838080" y="1775520"/>
            <a:ext cx="10058400" cy="342108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1" name="object 4"/>
          <p:cNvSpPr/>
          <p:nvPr/>
        </p:nvSpPr>
        <p:spPr>
          <a:xfrm>
            <a:off x="4293360" y="5590080"/>
            <a:ext cx="2869200" cy="657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36"/>
              </a:spcBef>
              <a:tabLst>
                <a:tab pos="2050560" algn="l"/>
                <a:tab pos="2333520" algn="l"/>
              </a:tabLst>
            </a:pPr>
            <a:r>
              <a:rPr lang="en-US" sz="2100" b="0" strike="noStrike" spc="-32">
                <a:solidFill>
                  <a:srgbClr val="FF0000"/>
                </a:solidFill>
                <a:latin typeface="Trebuchet MS"/>
              </a:rPr>
              <a:t>w </a:t>
            </a:r>
            <a:r>
              <a:rPr lang="en-US" sz="2100" b="0" strike="noStrike" spc="-307">
                <a:solidFill>
                  <a:srgbClr val="494949"/>
                </a:solidFill>
                <a:latin typeface="Trebuchet MS"/>
              </a:rPr>
              <a:t>:</a:t>
            </a:r>
            <a:r>
              <a:rPr lang="en-US" sz="2100" b="0" strike="noStrike" spc="-262">
                <a:solidFill>
                  <a:srgbClr val="494949"/>
                </a:solidFill>
                <a:latin typeface="Trebuchet MS"/>
              </a:rPr>
              <a:t> </a:t>
            </a:r>
            <a:r>
              <a:rPr lang="en-US" sz="2100" b="0" strike="noStrike" spc="-114">
                <a:solidFill>
                  <a:srgbClr val="494949"/>
                </a:solidFill>
                <a:latin typeface="Trebuchet MS"/>
              </a:rPr>
              <a:t>weight</a:t>
            </a:r>
            <a:r>
              <a:rPr lang="en-US" sz="2100" b="0" strike="noStrike" spc="-52">
                <a:solidFill>
                  <a:srgbClr val="494949"/>
                </a:solidFill>
                <a:latin typeface="Trebuchet MS"/>
              </a:rPr>
              <a:t> </a:t>
            </a:r>
            <a:r>
              <a:rPr lang="en-US" sz="2100" b="0" strike="noStrike" spc="-92">
                <a:solidFill>
                  <a:srgbClr val="494949"/>
                </a:solidFill>
                <a:latin typeface="Trebuchet MS"/>
              </a:rPr>
              <a:t>matrix	</a:t>
            </a:r>
            <a:r>
              <a:rPr lang="en-US" sz="2100" b="0" strike="noStrike" spc="-106">
                <a:solidFill>
                  <a:srgbClr val="FF0000"/>
                </a:solidFill>
                <a:latin typeface="Trebuchet MS"/>
              </a:rPr>
              <a:t>b	</a:t>
            </a:r>
            <a:r>
              <a:rPr lang="en-US" sz="2100" b="0" strike="noStrike" spc="-307">
                <a:solidFill>
                  <a:srgbClr val="494949"/>
                </a:solidFill>
                <a:latin typeface="Trebuchet MS"/>
              </a:rPr>
              <a:t>:</a:t>
            </a:r>
            <a:r>
              <a:rPr lang="en-US" sz="2100" b="0" strike="noStrike" spc="-327">
                <a:solidFill>
                  <a:srgbClr val="494949"/>
                </a:solidFill>
                <a:latin typeface="Trebuchet MS"/>
              </a:rPr>
              <a:t> </a:t>
            </a:r>
            <a:r>
              <a:rPr lang="en-US" sz="2100" b="0" strike="noStrike" spc="-114">
                <a:solidFill>
                  <a:srgbClr val="494949"/>
                </a:solidFill>
                <a:latin typeface="Trebuchet MS"/>
              </a:rPr>
              <a:t>bias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object 26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5108F7F0-7C55-4756-A7F7-03AC874AA233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37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581760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Challenges </a:t>
            </a: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with </a:t>
            </a:r>
            <a:r>
              <a:rPr lang="en-US" sz="3200" b="0" strike="noStrike" spc="-12">
                <a:solidFill>
                  <a:srgbClr val="FFFFFF"/>
                </a:solidFill>
                <a:latin typeface="Tahoma"/>
              </a:rPr>
              <a:t>training </a:t>
            </a: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an</a:t>
            </a:r>
            <a:r>
              <a:rPr lang="en-US" sz="3200" b="0" strike="noStrike" spc="-15">
                <a:solidFill>
                  <a:srgbClr val="FFFFFF"/>
                </a:solidFill>
                <a:latin typeface="Tahoma"/>
              </a:rPr>
              <a:t> </a:t>
            </a: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RNN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5" name="object 3"/>
          <p:cNvSpPr/>
          <p:nvPr/>
        </p:nvSpPr>
        <p:spPr>
          <a:xfrm>
            <a:off x="1285920" y="1049040"/>
            <a:ext cx="9485280" cy="296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1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lang="en-US" sz="1850" b="0" strike="noStrike" spc="9">
                <a:solidFill>
                  <a:srgbClr val="FF0000"/>
                </a:solidFill>
                <a:latin typeface="Calibri"/>
              </a:rPr>
              <a:t>RNN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uses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backpropagation algorithm,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but </a:t>
            </a:r>
            <a:r>
              <a:rPr lang="en-US" sz="1850" b="0" strike="noStrike" spc="-7">
                <a:solidFill>
                  <a:srgbClr val="000000"/>
                </a:solidFill>
                <a:latin typeface="Calibri"/>
              </a:rPr>
              <a:t>for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every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timestep (Backpropagation through</a:t>
            </a:r>
            <a:r>
              <a:rPr lang="en-US" sz="1850" b="0" strike="noStrike" spc="-197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time[</a:t>
            </a:r>
            <a:r>
              <a:rPr lang="en-US" sz="1850" b="0" strike="noStrike" spc="9">
                <a:solidFill>
                  <a:srgbClr val="FF0000"/>
                </a:solidFill>
                <a:latin typeface="Calibri"/>
              </a:rPr>
              <a:t>BTT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])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object 4"/>
          <p:cNvSpPr/>
          <p:nvPr/>
        </p:nvSpPr>
        <p:spPr>
          <a:xfrm>
            <a:off x="9549360" y="4376880"/>
            <a:ext cx="2102040" cy="131472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7" name="object 5"/>
          <p:cNvSpPr/>
          <p:nvPr/>
        </p:nvSpPr>
        <p:spPr>
          <a:xfrm>
            <a:off x="3080160" y="1557360"/>
            <a:ext cx="5894640" cy="252648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8" name="object 6"/>
          <p:cNvSpPr/>
          <p:nvPr/>
        </p:nvSpPr>
        <p:spPr>
          <a:xfrm>
            <a:off x="780840" y="4294440"/>
            <a:ext cx="8636400" cy="1958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en-US" sz="1600" b="0" strike="noStrike" spc="-80">
                <a:solidFill>
                  <a:srgbClr val="000000"/>
                </a:solidFill>
                <a:latin typeface="Trebuchet MS"/>
              </a:rPr>
              <a:t>when </a:t>
            </a:r>
            <a:r>
              <a:rPr lang="en-US" sz="1600" b="0" strike="noStrike" spc="-10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600" b="0" strike="noStrike" spc="-92">
                <a:solidFill>
                  <a:srgbClr val="000000"/>
                </a:solidFill>
                <a:latin typeface="Trebuchet MS"/>
              </a:rPr>
              <a:t>gradients </a:t>
            </a:r>
            <a:r>
              <a:rPr lang="en-US" sz="1600" b="0" strike="noStrike" spc="-100">
                <a:solidFill>
                  <a:srgbClr val="000000"/>
                </a:solidFill>
                <a:latin typeface="Trebuchet MS"/>
              </a:rPr>
              <a:t>are </a:t>
            </a:r>
            <a:r>
              <a:rPr lang="en-US" sz="1600" b="0" strike="noStrike" spc="-97">
                <a:solidFill>
                  <a:srgbClr val="000000"/>
                </a:solidFill>
                <a:latin typeface="Trebuchet MS"/>
              </a:rPr>
              <a:t>bigger </a:t>
            </a:r>
            <a:r>
              <a:rPr lang="en-US" sz="1600" b="0" strike="noStrike" spc="-106">
                <a:solidFill>
                  <a:srgbClr val="000000"/>
                </a:solidFill>
                <a:latin typeface="Trebuchet MS"/>
              </a:rPr>
              <a:t>than </a:t>
            </a:r>
            <a:r>
              <a:rPr lang="en-US" sz="1600" b="0" strike="noStrike" spc="-72">
                <a:solidFill>
                  <a:srgbClr val="000000"/>
                </a:solidFill>
                <a:latin typeface="Trebuchet MS"/>
              </a:rPr>
              <a:t>1.The </a:t>
            </a:r>
            <a:r>
              <a:rPr lang="en-US" sz="1600" b="0" strike="noStrike" spc="-100">
                <a:solidFill>
                  <a:srgbClr val="000000"/>
                </a:solidFill>
                <a:latin typeface="Trebuchet MS"/>
              </a:rPr>
              <a:t>updated values </a:t>
            </a:r>
            <a:r>
              <a:rPr lang="en-US" sz="1600" b="0" strike="noStrike" spc="-80">
                <a:solidFill>
                  <a:srgbClr val="000000"/>
                </a:solidFill>
                <a:latin typeface="Trebuchet MS"/>
              </a:rPr>
              <a:t>become </a:t>
            </a:r>
            <a:r>
              <a:rPr lang="en-US" sz="1600" b="0" strike="noStrike" spc="-12">
                <a:solidFill>
                  <a:srgbClr val="000000"/>
                </a:solidFill>
                <a:latin typeface="Trebuchet MS"/>
              </a:rPr>
              <a:t>so </a:t>
            </a:r>
            <a:r>
              <a:rPr lang="en-US" sz="1600" b="0" strike="noStrike" spc="-111">
                <a:solidFill>
                  <a:srgbClr val="000000"/>
                </a:solidFill>
                <a:latin typeface="Trebuchet MS"/>
              </a:rPr>
              <a:t>big </a:t>
            </a:r>
            <a:r>
              <a:rPr lang="en-US" sz="1600" b="0" strike="noStrike" spc="-46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1600" b="0" strike="noStrike" spc="-75">
                <a:solidFill>
                  <a:srgbClr val="000000"/>
                </a:solidFill>
                <a:latin typeface="Trebuchet MS"/>
              </a:rPr>
              <a:t>use </a:t>
            </a:r>
            <a:r>
              <a:rPr lang="en-US" sz="1600" b="0" strike="noStrike" spc="-111">
                <a:solidFill>
                  <a:srgbClr val="000000"/>
                </a:solidFill>
                <a:latin typeface="Trebuchet MS"/>
              </a:rPr>
              <a:t>it </a:t>
            </a:r>
            <a:r>
              <a:rPr lang="en-US" sz="1600" b="0" strike="noStrike" spc="-66">
                <a:solidFill>
                  <a:srgbClr val="000000"/>
                </a:solidFill>
                <a:latin typeface="Trebuchet MS"/>
              </a:rPr>
              <a:t>for </a:t>
            </a:r>
            <a:r>
              <a:rPr lang="en-US" sz="1600" b="0" strike="noStrike" spc="-111">
                <a:solidFill>
                  <a:srgbClr val="000000"/>
                </a:solidFill>
                <a:latin typeface="Trebuchet MS"/>
              </a:rPr>
              <a:t>optimizing. </a:t>
            </a:r>
            <a:r>
              <a:rPr lang="en-US" sz="1600" b="0" strike="noStrike" spc="-52">
                <a:solidFill>
                  <a:srgbClr val="000000"/>
                </a:solidFill>
                <a:latin typeface="Trebuchet MS"/>
              </a:rPr>
              <a:t>This </a:t>
            </a:r>
            <a:r>
              <a:rPr lang="en-US" sz="1600" b="0" strike="noStrike" spc="-75">
                <a:solidFill>
                  <a:srgbClr val="000000"/>
                </a:solidFill>
                <a:latin typeface="Trebuchet MS"/>
              </a:rPr>
              <a:t>is  </a:t>
            </a:r>
            <a:r>
              <a:rPr lang="en-US" sz="1600" b="0" strike="noStrike" spc="-114">
                <a:solidFill>
                  <a:srgbClr val="000000"/>
                </a:solidFill>
                <a:latin typeface="Trebuchet MS"/>
              </a:rPr>
              <a:t>called </a:t>
            </a:r>
            <a:r>
              <a:rPr lang="en-US" sz="1600" b="1" i="1" strike="noStrike" spc="-72">
                <a:solidFill>
                  <a:srgbClr val="FF0000"/>
                </a:solidFill>
                <a:latin typeface="Trebuchet MS"/>
              </a:rPr>
              <a:t>exploding</a:t>
            </a:r>
            <a:r>
              <a:rPr lang="en-US" sz="1600" b="1" i="1" strike="noStrike" spc="43">
                <a:solidFill>
                  <a:srgbClr val="FF0000"/>
                </a:solidFill>
                <a:latin typeface="Trebuchet MS"/>
              </a:rPr>
              <a:t> </a:t>
            </a:r>
            <a:r>
              <a:rPr lang="en-US" sz="1600" b="1" i="1" strike="noStrike" spc="-111">
                <a:solidFill>
                  <a:srgbClr val="FF0000"/>
                </a:solidFill>
                <a:latin typeface="Trebuchet MS"/>
              </a:rPr>
              <a:t>gradients</a:t>
            </a:r>
            <a:r>
              <a:rPr lang="en-US" sz="1600" b="0" strike="noStrike" spc="-111">
                <a:solidFill>
                  <a:srgbClr val="000000"/>
                </a:solidFill>
                <a:latin typeface="Trebuchet MS"/>
              </a:rPr>
              <a:t>.</a:t>
            </a:r>
            <a:endParaRPr lang="en-IN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lang="en-IN" sz="1650" b="0" strike="noStrike" spc="-1">
              <a:solidFill>
                <a:srgbClr val="000000"/>
              </a:solidFill>
              <a:latin typeface="Arial"/>
            </a:endParaRPr>
          </a:p>
          <a:p>
            <a:pPr marL="12600" algn="just">
              <a:lnSpc>
                <a:spcPct val="100000"/>
              </a:lnSpc>
            </a:pPr>
            <a:r>
              <a:rPr lang="en-US" sz="1600" b="0" strike="noStrike" spc="-80">
                <a:solidFill>
                  <a:srgbClr val="000000"/>
                </a:solidFill>
                <a:latin typeface="Trebuchet MS"/>
              </a:rPr>
              <a:t>when </a:t>
            </a:r>
            <a:r>
              <a:rPr lang="en-US" sz="1600" b="0" strike="noStrike" spc="-10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600" b="0" strike="noStrike" spc="-92">
                <a:solidFill>
                  <a:srgbClr val="000000"/>
                </a:solidFill>
                <a:latin typeface="Trebuchet MS"/>
              </a:rPr>
              <a:t>gradients </a:t>
            </a:r>
            <a:r>
              <a:rPr lang="en-US" sz="1600" b="0" strike="noStrike" spc="-100">
                <a:solidFill>
                  <a:srgbClr val="000000"/>
                </a:solidFill>
                <a:latin typeface="Trebuchet MS"/>
              </a:rPr>
              <a:t>are </a:t>
            </a:r>
            <a:r>
              <a:rPr lang="en-US" sz="1600" b="0" strike="noStrike" spc="-97">
                <a:solidFill>
                  <a:srgbClr val="000000"/>
                </a:solidFill>
                <a:latin typeface="Trebuchet MS"/>
              </a:rPr>
              <a:t>smaller </a:t>
            </a:r>
            <a:r>
              <a:rPr lang="en-US" sz="1600" b="0" strike="noStrike" spc="-106">
                <a:solidFill>
                  <a:srgbClr val="000000"/>
                </a:solidFill>
                <a:latin typeface="Trebuchet MS"/>
              </a:rPr>
              <a:t>than </a:t>
            </a:r>
            <a:r>
              <a:rPr lang="en-US" sz="1600" b="0" strike="noStrike" spc="-140">
                <a:solidFill>
                  <a:srgbClr val="000000"/>
                </a:solidFill>
                <a:latin typeface="Trebuchet MS"/>
              </a:rPr>
              <a:t>1. </a:t>
            </a:r>
            <a:r>
              <a:rPr lang="en-US" sz="1600" b="0" strike="noStrike" spc="-120">
                <a:solidFill>
                  <a:srgbClr val="000000"/>
                </a:solidFill>
                <a:latin typeface="Trebuchet MS"/>
              </a:rPr>
              <a:t>If </a:t>
            </a:r>
            <a:r>
              <a:rPr lang="en-US" sz="1600" b="0" strike="noStrike" spc="-97">
                <a:solidFill>
                  <a:srgbClr val="000000"/>
                </a:solidFill>
                <a:latin typeface="Trebuchet MS"/>
              </a:rPr>
              <a:t>we </a:t>
            </a:r>
            <a:r>
              <a:rPr lang="en-US" sz="1600" b="0" strike="noStrike" spc="-100">
                <a:solidFill>
                  <a:srgbClr val="000000"/>
                </a:solidFill>
                <a:latin typeface="Trebuchet MS"/>
              </a:rPr>
              <a:t>keep </a:t>
            </a:r>
            <a:r>
              <a:rPr lang="en-US" sz="1600" b="0" strike="noStrike" spc="-111">
                <a:solidFill>
                  <a:srgbClr val="000000"/>
                </a:solidFill>
                <a:latin typeface="Trebuchet MS"/>
              </a:rPr>
              <a:t>multiplying </a:t>
            </a:r>
            <a:r>
              <a:rPr lang="en-US" sz="1600" b="0" strike="noStrike" spc="-100">
                <a:solidFill>
                  <a:srgbClr val="000000"/>
                </a:solidFill>
                <a:latin typeface="Trebuchet MS"/>
              </a:rPr>
              <a:t>the values </a:t>
            </a:r>
            <a:r>
              <a:rPr lang="en-US" sz="1600" b="0" strike="noStrike" spc="-66">
                <a:solidFill>
                  <a:srgbClr val="000000"/>
                </a:solidFill>
                <a:latin typeface="Trebuchet MS"/>
              </a:rPr>
              <a:t>lower </a:t>
            </a:r>
            <a:r>
              <a:rPr lang="en-US" sz="1600" b="0" strike="noStrike" spc="-106">
                <a:solidFill>
                  <a:srgbClr val="000000"/>
                </a:solidFill>
                <a:latin typeface="Trebuchet MS"/>
              </a:rPr>
              <a:t>than </a:t>
            </a:r>
            <a:r>
              <a:rPr lang="en-US" sz="1600" b="0" strike="noStrike" spc="-140">
                <a:solidFill>
                  <a:srgbClr val="000000"/>
                </a:solidFill>
                <a:latin typeface="Trebuchet MS"/>
              </a:rPr>
              <a:t>1, </a:t>
            </a:r>
            <a:r>
              <a:rPr lang="en-US" sz="1600" b="0" strike="noStrike" spc="-10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600" b="0" strike="noStrike" spc="-80">
                <a:solidFill>
                  <a:srgbClr val="000000"/>
                </a:solidFill>
                <a:latin typeface="Trebuchet MS"/>
              </a:rPr>
              <a:t>result </a:t>
            </a:r>
            <a:r>
              <a:rPr lang="en-US" sz="1600" b="0" strike="noStrike" spc="-75">
                <a:solidFill>
                  <a:srgbClr val="000000"/>
                </a:solidFill>
                <a:latin typeface="Trebuchet MS"/>
              </a:rPr>
              <a:t>becomes  </a:t>
            </a:r>
            <a:r>
              <a:rPr lang="en-US" sz="1600" b="0" strike="noStrike" spc="-97">
                <a:solidFill>
                  <a:srgbClr val="000000"/>
                </a:solidFill>
                <a:latin typeface="Trebuchet MS"/>
              </a:rPr>
              <a:t>smaller </a:t>
            </a:r>
            <a:r>
              <a:rPr lang="en-US" sz="1600" b="0" strike="noStrike" spc="-106">
                <a:solidFill>
                  <a:srgbClr val="000000"/>
                </a:solidFill>
                <a:latin typeface="Trebuchet MS"/>
              </a:rPr>
              <a:t>and </a:t>
            </a:r>
            <a:r>
              <a:rPr lang="en-US" sz="1600" b="0" strike="noStrike" spc="-131">
                <a:solidFill>
                  <a:srgbClr val="000000"/>
                </a:solidFill>
                <a:latin typeface="Trebuchet MS"/>
              </a:rPr>
              <a:t>smaller. </a:t>
            </a:r>
            <a:r>
              <a:rPr lang="en-US" sz="1600" b="0" strike="noStrike" spc="-55">
                <a:solidFill>
                  <a:srgbClr val="000000"/>
                </a:solidFill>
                <a:latin typeface="Trebuchet MS"/>
              </a:rPr>
              <a:t>After </a:t>
            </a:r>
            <a:r>
              <a:rPr lang="en-US" sz="1600" b="0" strike="noStrike" spc="-60">
                <a:solidFill>
                  <a:srgbClr val="000000"/>
                </a:solidFill>
                <a:latin typeface="Trebuchet MS"/>
              </a:rPr>
              <a:t>some </a:t>
            </a:r>
            <a:r>
              <a:rPr lang="en-US" sz="1600" b="0" strike="noStrike" spc="-106">
                <a:solidFill>
                  <a:srgbClr val="000000"/>
                </a:solidFill>
                <a:latin typeface="Trebuchet MS"/>
              </a:rPr>
              <a:t>steps, </a:t>
            </a:r>
            <a:r>
              <a:rPr lang="en-US" sz="1600" b="0" strike="noStrike" spc="-86">
                <a:solidFill>
                  <a:srgbClr val="000000"/>
                </a:solidFill>
                <a:latin typeface="Trebuchet MS"/>
              </a:rPr>
              <a:t>there </a:t>
            </a:r>
            <a:r>
              <a:rPr lang="en-US" sz="1600" b="0" strike="noStrike" spc="-100">
                <a:solidFill>
                  <a:srgbClr val="000000"/>
                </a:solidFill>
                <a:latin typeface="Trebuchet MS"/>
              </a:rPr>
              <a:t>will </a:t>
            </a:r>
            <a:r>
              <a:rPr lang="en-US" sz="1600" b="0" strike="noStrike" spc="-106">
                <a:solidFill>
                  <a:srgbClr val="000000"/>
                </a:solidFill>
                <a:latin typeface="Trebuchet MS"/>
              </a:rPr>
              <a:t>be </a:t>
            </a:r>
            <a:r>
              <a:rPr lang="en-US" sz="1600" b="0" strike="noStrike" spc="-26">
                <a:solidFill>
                  <a:srgbClr val="000000"/>
                </a:solidFill>
                <a:latin typeface="Trebuchet MS"/>
              </a:rPr>
              <a:t>no </a:t>
            </a:r>
            <a:r>
              <a:rPr lang="en-US" sz="1600" b="0" strike="noStrike" spc="-111">
                <a:solidFill>
                  <a:srgbClr val="000000"/>
                </a:solidFill>
                <a:latin typeface="Trebuchet MS"/>
              </a:rPr>
              <a:t>significant difference </a:t>
            </a:r>
            <a:r>
              <a:rPr lang="en-US" sz="1600" b="0" strike="noStrike" spc="-97">
                <a:solidFill>
                  <a:srgbClr val="000000"/>
                </a:solidFill>
                <a:latin typeface="Trebuchet MS"/>
              </a:rPr>
              <a:t>in </a:t>
            </a:r>
            <a:r>
              <a:rPr lang="en-US" sz="1600" b="0" strike="noStrike" spc="-86">
                <a:solidFill>
                  <a:srgbClr val="000000"/>
                </a:solidFill>
                <a:latin typeface="Trebuchet MS"/>
              </a:rPr>
              <a:t>outcome, </a:t>
            </a:r>
            <a:r>
              <a:rPr lang="en-US" sz="1600" b="0" strike="noStrike" spc="-106">
                <a:solidFill>
                  <a:srgbClr val="000000"/>
                </a:solidFill>
                <a:latin typeface="Trebuchet MS"/>
              </a:rPr>
              <a:t>and </a:t>
            </a:r>
            <a:r>
              <a:rPr lang="en-US" sz="1600" b="0" strike="noStrike" spc="-111">
                <a:solidFill>
                  <a:srgbClr val="000000"/>
                </a:solidFill>
                <a:latin typeface="Trebuchet MS"/>
              </a:rPr>
              <a:t>it </a:t>
            </a:r>
            <a:r>
              <a:rPr lang="en-US" sz="1600" b="0" strike="noStrike" spc="-151">
                <a:solidFill>
                  <a:srgbClr val="000000"/>
                </a:solidFill>
                <a:latin typeface="Trebuchet MS"/>
              </a:rPr>
              <a:t>can’t </a:t>
            </a:r>
            <a:r>
              <a:rPr lang="en-US" sz="1600" b="0" strike="noStrike" spc="-114">
                <a:solidFill>
                  <a:srgbClr val="000000"/>
                </a:solidFill>
                <a:latin typeface="Trebuchet MS"/>
              </a:rPr>
              <a:t>make  </a:t>
            </a:r>
            <a:r>
              <a:rPr lang="en-US" sz="1600" b="0" strike="noStrike" spc="-120">
                <a:solidFill>
                  <a:srgbClr val="000000"/>
                </a:solidFill>
                <a:latin typeface="Trebuchet MS"/>
              </a:rPr>
              <a:t>any </a:t>
            </a:r>
            <a:r>
              <a:rPr lang="en-US" sz="1600" b="0" strike="noStrike" spc="-106">
                <a:solidFill>
                  <a:srgbClr val="000000"/>
                </a:solidFill>
                <a:latin typeface="Trebuchet MS"/>
              </a:rPr>
              <a:t>update </a:t>
            </a:r>
            <a:r>
              <a:rPr lang="en-US" sz="1600" b="0" strike="noStrike" spc="-97">
                <a:solidFill>
                  <a:srgbClr val="000000"/>
                </a:solidFill>
                <a:latin typeface="Trebuchet MS"/>
              </a:rPr>
              <a:t>in </a:t>
            </a:r>
            <a:r>
              <a:rPr lang="en-US" sz="1600" b="0" strike="noStrike" spc="-111">
                <a:solidFill>
                  <a:srgbClr val="000000"/>
                </a:solidFill>
                <a:latin typeface="Trebuchet MS"/>
              </a:rPr>
              <a:t>weights. </a:t>
            </a:r>
            <a:r>
              <a:rPr lang="en-US" sz="1600" b="0" strike="noStrike" spc="-75">
                <a:solidFill>
                  <a:srgbClr val="000000"/>
                </a:solidFill>
                <a:latin typeface="Trebuchet MS"/>
              </a:rPr>
              <a:t>It is </a:t>
            </a:r>
            <a:r>
              <a:rPr lang="en-US" sz="1600" b="0" strike="noStrike" spc="-114">
                <a:solidFill>
                  <a:srgbClr val="000000"/>
                </a:solidFill>
                <a:latin typeface="Trebuchet MS"/>
              </a:rPr>
              <a:t>called </a:t>
            </a:r>
            <a:r>
              <a:rPr lang="en-US" sz="1600" b="1" i="1" strike="noStrike" spc="-86">
                <a:solidFill>
                  <a:srgbClr val="FF0000"/>
                </a:solidFill>
                <a:latin typeface="Trebuchet MS"/>
              </a:rPr>
              <a:t>vanishing</a:t>
            </a:r>
            <a:r>
              <a:rPr lang="en-US" sz="1600" b="1" i="1" strike="noStrike" spc="-72">
                <a:solidFill>
                  <a:srgbClr val="FF0000"/>
                </a:solidFill>
                <a:latin typeface="Trebuchet MS"/>
              </a:rPr>
              <a:t> </a:t>
            </a:r>
            <a:r>
              <a:rPr lang="en-US" sz="1600" b="1" i="1" strike="noStrike" spc="-100">
                <a:solidFill>
                  <a:srgbClr val="FF0000"/>
                </a:solidFill>
                <a:latin typeface="Trebuchet MS"/>
              </a:rPr>
              <a:t>gradients</a:t>
            </a:r>
            <a:r>
              <a:rPr lang="en-US" sz="1600" b="1" i="1" strike="noStrike" spc="-100">
                <a:solidFill>
                  <a:srgbClr val="000000"/>
                </a:solidFill>
                <a:latin typeface="Trebuchet MS"/>
              </a:rPr>
              <a:t>.</a:t>
            </a:r>
            <a:endParaRPr lang="en-IN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IN" sz="1700" b="0" strike="noStrike" spc="-1">
              <a:solidFill>
                <a:srgbClr val="000000"/>
              </a:solidFill>
              <a:latin typeface="Arial"/>
            </a:endParaRPr>
          </a:p>
          <a:p>
            <a:pPr marL="3056760">
              <a:lnSpc>
                <a:spcPct val="100000"/>
              </a:lnSpc>
            </a:pPr>
            <a:r>
              <a:rPr lang="en-US" sz="1400" b="0" u="sng" strike="noStrike" spc="-12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hlinkClick r:id="rId4"/>
              </a:rPr>
              <a:t>https://d2l.ai/chapter_recurrent-neural-networks/bptt.html</a:t>
            </a:r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object 28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1A62640B-B915-486E-A645-732FC58D9DEA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38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57F56C9-6FBF-B490-E2B3-0C6E49BB97EA}"/>
                  </a:ext>
                </a:extLst>
              </p14:cNvPr>
              <p14:cNvContentPartPr/>
              <p14:nvPr/>
            </p14:nvContentPartPr>
            <p14:xfrm>
              <a:off x="5541120" y="1300680"/>
              <a:ext cx="1736280" cy="81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57F56C9-6FBF-B490-E2B3-0C6E49BB97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31760" y="1291320"/>
                <a:ext cx="1755000" cy="99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581760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Challenges </a:t>
            </a: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with </a:t>
            </a:r>
            <a:r>
              <a:rPr lang="en-US" sz="3200" b="0" strike="noStrike" spc="-12">
                <a:solidFill>
                  <a:srgbClr val="FFFFFF"/>
                </a:solidFill>
                <a:latin typeface="Tahoma"/>
              </a:rPr>
              <a:t>training </a:t>
            </a: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an</a:t>
            </a:r>
            <a:r>
              <a:rPr lang="en-US" sz="3200" b="0" strike="noStrike" spc="-15">
                <a:solidFill>
                  <a:srgbClr val="FFFFFF"/>
                </a:solidFill>
                <a:latin typeface="Tahoma"/>
              </a:rPr>
              <a:t> </a:t>
            </a: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RNN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2" name="object 3"/>
          <p:cNvSpPr/>
          <p:nvPr/>
        </p:nvSpPr>
        <p:spPr>
          <a:xfrm>
            <a:off x="556200" y="1409760"/>
            <a:ext cx="9291600" cy="399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400" b="0" strike="noStrike" spc="-15">
                <a:solidFill>
                  <a:srgbClr val="000000"/>
                </a:solidFill>
                <a:latin typeface="Arial"/>
              </a:rPr>
              <a:t>Let’s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take </a:t>
            </a:r>
            <a:r>
              <a:rPr lang="en-US" sz="2400" b="0" strike="noStrike" spc="-7">
                <a:solidFill>
                  <a:srgbClr val="000000"/>
                </a:solidFill>
                <a:latin typeface="Arial"/>
              </a:rPr>
              <a:t>an </a:t>
            </a:r>
            <a:r>
              <a:rPr lang="en-US" sz="2400" b="0" strike="noStrike" spc="-12">
                <a:solidFill>
                  <a:srgbClr val="000000"/>
                </a:solidFill>
                <a:latin typeface="Arial"/>
              </a:rPr>
              <a:t>example </a:t>
            </a:r>
            <a:r>
              <a:rPr lang="en-US" sz="2400" b="0" strike="noStrike" spc="-7">
                <a:solidFill>
                  <a:srgbClr val="000000"/>
                </a:solidFill>
                <a:latin typeface="Arial"/>
              </a:rPr>
              <a:t>of text generation</a:t>
            </a:r>
            <a:r>
              <a:rPr lang="en-US" sz="2400" b="0" strike="noStrike" spc="77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b="0" strike="noStrike" spc="-7">
                <a:solidFill>
                  <a:srgbClr val="000000"/>
                </a:solidFill>
                <a:latin typeface="Arial"/>
              </a:rPr>
              <a:t>use-case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lang="en-US" sz="2400" b="0" strike="noStrike" spc="-7">
                <a:solidFill>
                  <a:srgbClr val="000000"/>
                </a:solidFill>
                <a:latin typeface="Arial"/>
              </a:rPr>
              <a:t>Input-sequence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: </a:t>
            </a:r>
            <a:r>
              <a:rPr lang="en-US" sz="2400" b="0" i="1" strike="noStrike" spc="-1">
                <a:solidFill>
                  <a:srgbClr val="FF0000"/>
                </a:solidFill>
                <a:latin typeface="Arial"/>
              </a:rPr>
              <a:t>“I </a:t>
            </a:r>
            <a:r>
              <a:rPr lang="en-US" sz="2400" b="0" i="1" strike="noStrike" spc="-7">
                <a:solidFill>
                  <a:srgbClr val="FF0000"/>
                </a:solidFill>
                <a:latin typeface="Arial"/>
              </a:rPr>
              <a:t>grew up in France,…….. </a:t>
            </a:r>
            <a:r>
              <a:rPr lang="en-US" sz="2400" b="0" i="1" strike="noStrike" spc="-1">
                <a:solidFill>
                  <a:srgbClr val="FF0000"/>
                </a:solidFill>
                <a:latin typeface="Arial"/>
              </a:rPr>
              <a:t>I speak French fluently”</a:t>
            </a:r>
            <a:r>
              <a:rPr lang="en-US" sz="2400" b="0" i="1" strike="noStrike" spc="-1">
                <a:solidFill>
                  <a:srgbClr val="000000"/>
                </a:solidFill>
                <a:latin typeface="Arial"/>
              </a:rPr>
              <a:t>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700" b="0" strike="noStrike" spc="-1">
              <a:solidFill>
                <a:srgbClr val="000000"/>
              </a:solidFill>
              <a:latin typeface="Arial"/>
            </a:endParaRPr>
          </a:p>
          <a:p>
            <a:pPr marL="126360">
              <a:lnSpc>
                <a:spcPct val="101000"/>
              </a:lnSpc>
              <a:spcBef>
                <a:spcPts val="1913"/>
              </a:spcBef>
            </a:pPr>
            <a:r>
              <a:rPr lang="en-US" sz="2100" b="0" strike="noStrike" spc="4">
                <a:solidFill>
                  <a:srgbClr val="000000"/>
                </a:solidFill>
                <a:latin typeface="Arial"/>
              </a:rPr>
              <a:t>We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can see from the example above that </a:t>
            </a:r>
            <a:r>
              <a:rPr lang="en-US" sz="2100" b="0" strike="noStrike" spc="4">
                <a:solidFill>
                  <a:srgbClr val="000000"/>
                </a:solidFill>
                <a:latin typeface="Arial"/>
              </a:rPr>
              <a:t>for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the </a:t>
            </a:r>
            <a:r>
              <a:rPr lang="en-US" sz="2100" b="0" strike="noStrike" spc="24">
                <a:solidFill>
                  <a:srgbClr val="000000"/>
                </a:solidFill>
                <a:latin typeface="Arial"/>
              </a:rPr>
              <a:t>RNN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to</a:t>
            </a:r>
            <a:r>
              <a:rPr lang="en-US" sz="2100" b="0" strike="noStrike" spc="-211">
                <a:solidFill>
                  <a:srgbClr val="000000"/>
                </a:solidFill>
                <a:latin typeface="Arial"/>
              </a:rPr>
              <a:t>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predict  the word </a:t>
            </a:r>
            <a:r>
              <a:rPr lang="en-US" sz="2100" b="1" i="1" strike="noStrike" spc="18">
                <a:solidFill>
                  <a:srgbClr val="000000"/>
                </a:solidFill>
                <a:latin typeface="Arial"/>
              </a:rPr>
              <a:t>“</a:t>
            </a:r>
            <a:r>
              <a:rPr lang="en-US" sz="2100" b="1" i="1" strike="noStrike" spc="18">
                <a:solidFill>
                  <a:srgbClr val="FF0000"/>
                </a:solidFill>
                <a:latin typeface="Arial"/>
              </a:rPr>
              <a:t>French</a:t>
            </a:r>
            <a:r>
              <a:rPr lang="en-US" sz="2100" b="1" i="1" strike="noStrike" spc="18">
                <a:solidFill>
                  <a:srgbClr val="000000"/>
                </a:solidFill>
                <a:latin typeface="Arial"/>
              </a:rPr>
              <a:t>” </a:t>
            </a:r>
            <a:r>
              <a:rPr lang="en-US" sz="2100" b="0" strike="noStrike" spc="18">
                <a:solidFill>
                  <a:srgbClr val="000000"/>
                </a:solidFill>
                <a:latin typeface="Arial"/>
              </a:rPr>
              <a:t>which comes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at the end of the sequence, </a:t>
            </a:r>
            <a:r>
              <a:rPr lang="en-US" sz="2100" b="0" strike="noStrike" spc="4">
                <a:solidFill>
                  <a:srgbClr val="000000"/>
                </a:solidFill>
                <a:latin typeface="Arial"/>
              </a:rPr>
              <a:t>it 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would </a:t>
            </a:r>
            <a:r>
              <a:rPr lang="en-US" sz="2100" b="0" strike="noStrike" spc="18">
                <a:solidFill>
                  <a:srgbClr val="000000"/>
                </a:solidFill>
                <a:latin typeface="Arial"/>
              </a:rPr>
              <a:t>need </a:t>
            </a:r>
            <a:r>
              <a:rPr lang="en-US" sz="2100" b="0" strike="noStrike" spc="9">
                <a:solidFill>
                  <a:srgbClr val="000000"/>
                </a:solidFill>
                <a:latin typeface="Arial"/>
              </a:rPr>
              <a:t>information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from the </a:t>
            </a:r>
            <a:r>
              <a:rPr lang="en-US" sz="2100" b="0" strike="noStrike" spc="18">
                <a:solidFill>
                  <a:srgbClr val="000000"/>
                </a:solidFill>
                <a:latin typeface="Arial"/>
              </a:rPr>
              <a:t>word </a:t>
            </a:r>
            <a:r>
              <a:rPr lang="en-US" sz="2100" b="1" i="1" strike="noStrike" spc="12">
                <a:solidFill>
                  <a:srgbClr val="000000"/>
                </a:solidFill>
                <a:latin typeface="Arial"/>
              </a:rPr>
              <a:t>“</a:t>
            </a:r>
            <a:r>
              <a:rPr lang="en-US" sz="2100" b="1" i="1" strike="noStrike" spc="12">
                <a:solidFill>
                  <a:srgbClr val="FF0000"/>
                </a:solidFill>
                <a:latin typeface="Arial"/>
              </a:rPr>
              <a:t>France</a:t>
            </a:r>
            <a:r>
              <a:rPr lang="en-US" sz="2100" b="1" i="1" strike="noStrike" spc="12">
                <a:solidFill>
                  <a:srgbClr val="000000"/>
                </a:solidFill>
                <a:latin typeface="Arial"/>
              </a:rPr>
              <a:t>”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, </a:t>
            </a:r>
            <a:r>
              <a:rPr lang="en-US" sz="2100" b="0" strike="noStrike" spc="18">
                <a:solidFill>
                  <a:srgbClr val="000000"/>
                </a:solidFill>
                <a:latin typeface="Arial"/>
              </a:rPr>
              <a:t>which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occurs  </a:t>
            </a:r>
            <a:r>
              <a:rPr lang="en-US" sz="2100" b="0" strike="noStrike" spc="9">
                <a:solidFill>
                  <a:srgbClr val="000000"/>
                </a:solidFill>
                <a:latin typeface="Arial"/>
              </a:rPr>
              <a:t>further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back at the beginning of the</a:t>
            </a:r>
            <a:r>
              <a:rPr lang="en-US" sz="2100" b="0" strike="noStrike" spc="-137">
                <a:solidFill>
                  <a:srgbClr val="000000"/>
                </a:solidFill>
                <a:latin typeface="Arial"/>
              </a:rPr>
              <a:t>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sentence.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-IN" sz="2200" b="0" strike="noStrike" spc="-1">
              <a:solidFill>
                <a:srgbClr val="000000"/>
              </a:solidFill>
              <a:latin typeface="Arial"/>
            </a:endParaRPr>
          </a:p>
          <a:p>
            <a:pPr marL="126360">
              <a:lnSpc>
                <a:spcPct val="101000"/>
              </a:lnSpc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Unfortunately, </a:t>
            </a:r>
            <a:r>
              <a:rPr lang="en-US" sz="2100" b="0" strike="noStrike" spc="9">
                <a:solidFill>
                  <a:srgbClr val="000000"/>
                </a:solidFill>
                <a:latin typeface="Arial"/>
              </a:rPr>
              <a:t>in practice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as </a:t>
            </a:r>
            <a:r>
              <a:rPr lang="en-US" sz="2100" b="0" strike="noStrike" spc="9">
                <a:solidFill>
                  <a:srgbClr val="000000"/>
                </a:solidFill>
                <a:latin typeface="Arial"/>
              </a:rPr>
              <a:t>this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distance </a:t>
            </a:r>
            <a:r>
              <a:rPr lang="en-US" sz="2100" b="0" strike="noStrike" spc="18">
                <a:solidFill>
                  <a:srgbClr val="000000"/>
                </a:solidFill>
                <a:latin typeface="Arial"/>
              </a:rPr>
              <a:t>becomes </a:t>
            </a:r>
            <a:r>
              <a:rPr lang="en-US" sz="2100" b="0" strike="noStrike" spc="-7">
                <a:solidFill>
                  <a:srgbClr val="000000"/>
                </a:solidFill>
                <a:latin typeface="Arial"/>
              </a:rPr>
              <a:t>wider,</a:t>
            </a:r>
            <a:r>
              <a:rPr lang="en-US" sz="2100" b="0" strike="noStrike" spc="-111">
                <a:solidFill>
                  <a:srgbClr val="000000"/>
                </a:solidFill>
                <a:latin typeface="Arial"/>
              </a:rPr>
              <a:t> </a:t>
            </a:r>
            <a:r>
              <a:rPr lang="en-US" sz="2100" b="0" strike="noStrike" spc="18">
                <a:solidFill>
                  <a:srgbClr val="000000"/>
                </a:solidFill>
                <a:latin typeface="Arial"/>
              </a:rPr>
              <a:t>RNNs  have a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hard time learning these dependencies </a:t>
            </a:r>
            <a:r>
              <a:rPr lang="en-US" sz="2100" b="0" strike="noStrike" spc="18">
                <a:solidFill>
                  <a:srgbClr val="000000"/>
                </a:solidFill>
                <a:latin typeface="Arial"/>
              </a:rPr>
              <a:t>because </a:t>
            </a:r>
            <a:r>
              <a:rPr lang="en-US" sz="2100" b="0" strike="noStrike" spc="4">
                <a:solidFill>
                  <a:srgbClr val="000000"/>
                </a:solidFill>
                <a:latin typeface="Arial"/>
              </a:rPr>
              <a:t>it 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encounters </a:t>
            </a:r>
            <a:r>
              <a:rPr lang="en-US" sz="2100" b="0" strike="noStrike" spc="9">
                <a:solidFill>
                  <a:srgbClr val="000000"/>
                </a:solidFill>
                <a:latin typeface="Arial"/>
              </a:rPr>
              <a:t>either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a vanishing or exploding gradient</a:t>
            </a:r>
            <a:r>
              <a:rPr lang="en-US" sz="2100" b="0" strike="noStrike" spc="-120">
                <a:solidFill>
                  <a:srgbClr val="000000"/>
                </a:solidFill>
                <a:latin typeface="Arial"/>
              </a:rPr>
              <a:t> </a:t>
            </a:r>
            <a:r>
              <a:rPr lang="en-US" sz="2100" b="0" strike="noStrike" spc="12">
                <a:solidFill>
                  <a:srgbClr val="000000"/>
                </a:solidFill>
                <a:latin typeface="Arial"/>
              </a:rPr>
              <a:t>problem.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object 4"/>
          <p:cNvSpPr/>
          <p:nvPr/>
        </p:nvSpPr>
        <p:spPr>
          <a:xfrm>
            <a:off x="8413920" y="2955240"/>
            <a:ext cx="3135960" cy="251712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4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object 29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C63726F8-109C-43CD-A575-8D761401CCF8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39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647208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1" strike="noStrike" spc="-7">
                <a:solidFill>
                  <a:srgbClr val="FFFFFF"/>
                </a:solidFill>
                <a:latin typeface="Tahoma"/>
              </a:rPr>
              <a:t>The </a:t>
            </a:r>
            <a:r>
              <a:rPr lang="en-US" sz="3200" b="1" strike="noStrike" spc="-1">
                <a:solidFill>
                  <a:srgbClr val="FFFFFF"/>
                </a:solidFill>
                <a:latin typeface="Tahoma"/>
              </a:rPr>
              <a:t>Layers </a:t>
            </a:r>
            <a:r>
              <a:rPr lang="en-US" sz="3200" b="1" strike="noStrike" spc="-7">
                <a:solidFill>
                  <a:srgbClr val="FFFFFF"/>
                </a:solidFill>
                <a:latin typeface="Tahoma"/>
              </a:rPr>
              <a:t>of </a:t>
            </a:r>
            <a:r>
              <a:rPr lang="en-US" sz="3200" b="1" strike="noStrike" spc="-1">
                <a:solidFill>
                  <a:srgbClr val="FFFFFF"/>
                </a:solidFill>
                <a:latin typeface="Tahoma"/>
              </a:rPr>
              <a:t>a Neural</a:t>
            </a:r>
            <a:r>
              <a:rPr lang="en-US" sz="3200" b="1" strike="noStrike" spc="-120">
                <a:solidFill>
                  <a:srgbClr val="FFFFFF"/>
                </a:solidFill>
                <a:latin typeface="Tahoma"/>
              </a:rPr>
              <a:t> </a:t>
            </a:r>
            <a:r>
              <a:rPr lang="en-US" sz="3200" b="1" strike="noStrike" spc="-1">
                <a:solidFill>
                  <a:srgbClr val="FFFFFF"/>
                </a:solidFill>
                <a:latin typeface="Tahoma"/>
              </a:rPr>
              <a:t>Network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object 3"/>
          <p:cNvSpPr/>
          <p:nvPr/>
        </p:nvSpPr>
        <p:spPr>
          <a:xfrm>
            <a:off x="7563600" y="2196000"/>
            <a:ext cx="4134240" cy="27471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object 4"/>
          <p:cNvSpPr/>
          <p:nvPr/>
        </p:nvSpPr>
        <p:spPr>
          <a:xfrm>
            <a:off x="636840" y="1323000"/>
            <a:ext cx="6782040" cy="4287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1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lang="en-US" sz="1850" b="0" strike="noStrike" spc="-35">
                <a:solidFill>
                  <a:srgbClr val="000000"/>
                </a:solidFill>
                <a:latin typeface="Trebuchet MS"/>
              </a:rPr>
              <a:t>3 </a:t>
            </a:r>
            <a:r>
              <a:rPr lang="en-US" sz="1850" b="0" strike="noStrike" spc="-92">
                <a:solidFill>
                  <a:srgbClr val="000000"/>
                </a:solidFill>
                <a:latin typeface="Trebuchet MS"/>
              </a:rPr>
              <a:t>types of </a:t>
            </a:r>
            <a:r>
              <a:rPr lang="en-US" sz="1850" b="0" strike="noStrike" spc="-111">
                <a:solidFill>
                  <a:srgbClr val="000000"/>
                </a:solidFill>
                <a:latin typeface="Trebuchet MS"/>
              </a:rPr>
              <a:t>layers </a:t>
            </a:r>
            <a:r>
              <a:rPr lang="en-US" sz="1850" b="0" strike="noStrike" spc="-100">
                <a:solidFill>
                  <a:srgbClr val="000000"/>
                </a:solidFill>
                <a:latin typeface="Trebuchet MS"/>
              </a:rPr>
              <a:t>in </a:t>
            </a:r>
            <a:r>
              <a:rPr lang="en-US" sz="1850" b="0" strike="noStrike" spc="-97">
                <a:solidFill>
                  <a:srgbClr val="000000"/>
                </a:solidFill>
                <a:latin typeface="Trebuchet MS"/>
              </a:rPr>
              <a:t>neural</a:t>
            </a:r>
            <a:r>
              <a:rPr lang="en-US" sz="1850" b="0" strike="noStrike" spc="103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1850" b="0" strike="noStrike" spc="-80">
                <a:solidFill>
                  <a:srgbClr val="000000"/>
                </a:solidFill>
                <a:latin typeface="Trebuchet MS"/>
              </a:rPr>
              <a:t>network: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lang="en-IN" sz="1900" b="0" strike="noStrike" spc="-1">
              <a:solidFill>
                <a:srgbClr val="000000"/>
              </a:solidFill>
              <a:latin typeface="Arial"/>
            </a:endParaRPr>
          </a:p>
          <a:p>
            <a:pPr marL="12600" indent="-216000">
              <a:lnSpc>
                <a:spcPct val="101000"/>
              </a:lnSpc>
              <a:buClr>
                <a:srgbClr val="FF0000"/>
              </a:buClr>
              <a:buSzPct val="95000"/>
              <a:buFont typeface="Arial"/>
              <a:buChar char="•"/>
              <a:tabLst>
                <a:tab pos="97200" algn="l"/>
              </a:tabLst>
            </a:pPr>
            <a:r>
              <a:rPr lang="en-US" sz="1850" b="1" strike="noStrike" spc="24">
                <a:solidFill>
                  <a:srgbClr val="FF0000"/>
                </a:solidFill>
                <a:latin typeface="Arial"/>
              </a:rPr>
              <a:t>Input </a:t>
            </a:r>
            <a:r>
              <a:rPr lang="en-US" sz="1850" b="1" strike="noStrike" spc="-26">
                <a:solidFill>
                  <a:srgbClr val="FF0000"/>
                </a:solidFill>
                <a:latin typeface="Arial"/>
              </a:rPr>
              <a:t>layer </a:t>
            </a:r>
            <a:r>
              <a:rPr lang="en-US" sz="1850" b="0" strike="noStrike" spc="508">
                <a:solidFill>
                  <a:srgbClr val="000000"/>
                </a:solidFill>
                <a:latin typeface="Trebuchet MS"/>
              </a:rPr>
              <a:t>—</a:t>
            </a:r>
            <a:r>
              <a:rPr lang="en-US" sz="1850" b="0" strike="noStrike" spc="-55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1850" b="0" strike="noStrike" spc="-80">
                <a:solidFill>
                  <a:srgbClr val="000000"/>
                </a:solidFill>
                <a:latin typeface="Trebuchet MS"/>
              </a:rPr>
              <a:t>It is </a:t>
            </a:r>
            <a:r>
              <a:rPr lang="en-US" sz="1850" b="0" strike="noStrike" spc="-75">
                <a:solidFill>
                  <a:srgbClr val="000000"/>
                </a:solidFill>
                <a:latin typeface="Trebuchet MS"/>
              </a:rPr>
              <a:t>used </a:t>
            </a:r>
            <a:r>
              <a:rPr lang="en-US" sz="1850" b="0" strike="noStrike" spc="-35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1850" b="0" strike="noStrike" spc="-86">
                <a:solidFill>
                  <a:srgbClr val="000000"/>
                </a:solidFill>
                <a:latin typeface="Trebuchet MS"/>
              </a:rPr>
              <a:t>pass </a:t>
            </a:r>
            <a:r>
              <a:rPr lang="en-US" sz="1850" b="0" strike="noStrike" spc="-100">
                <a:solidFill>
                  <a:srgbClr val="000000"/>
                </a:solidFill>
                <a:latin typeface="Trebuchet MS"/>
              </a:rPr>
              <a:t>in </a:t>
            </a:r>
            <a:r>
              <a:rPr lang="en-US" sz="1850" b="0" strike="noStrike" spc="-7">
                <a:solidFill>
                  <a:srgbClr val="000000"/>
                </a:solidFill>
                <a:latin typeface="Trebuchet MS"/>
              </a:rPr>
              <a:t>our </a:t>
            </a:r>
            <a:r>
              <a:rPr lang="en-US" sz="1850" b="0" strike="noStrike" spc="-106">
                <a:solidFill>
                  <a:srgbClr val="000000"/>
                </a:solidFill>
                <a:latin typeface="Trebuchet MS"/>
              </a:rPr>
              <a:t>input(an </a:t>
            </a:r>
            <a:r>
              <a:rPr lang="en-US" sz="1850" b="0" strike="noStrike" spc="-151">
                <a:solidFill>
                  <a:srgbClr val="000000"/>
                </a:solidFill>
                <a:latin typeface="Trebuchet MS"/>
              </a:rPr>
              <a:t>image, </a:t>
            </a:r>
            <a:r>
              <a:rPr lang="en-US" sz="1850" b="0" strike="noStrike" spc="-86">
                <a:solidFill>
                  <a:srgbClr val="000000"/>
                </a:solidFill>
                <a:latin typeface="Trebuchet MS"/>
              </a:rPr>
              <a:t>text </a:t>
            </a:r>
            <a:r>
              <a:rPr lang="en-US" sz="1850" b="0" strike="noStrike" spc="24">
                <a:solidFill>
                  <a:srgbClr val="000000"/>
                </a:solidFill>
                <a:latin typeface="Trebuchet MS"/>
              </a:rPr>
              <a:t>or </a:t>
            </a:r>
            <a:r>
              <a:rPr lang="en-US" sz="1850" b="0" strike="noStrike" spc="-131">
                <a:solidFill>
                  <a:srgbClr val="000000"/>
                </a:solidFill>
                <a:latin typeface="Trebuchet MS"/>
              </a:rPr>
              <a:t>any  </a:t>
            </a:r>
            <a:r>
              <a:rPr lang="en-US" sz="1850" b="0" strike="noStrike" spc="-111">
                <a:solidFill>
                  <a:srgbClr val="000000"/>
                </a:solidFill>
                <a:latin typeface="Trebuchet MS"/>
              </a:rPr>
              <a:t>suitable </a:t>
            </a:r>
            <a:r>
              <a:rPr lang="en-US" sz="1850" b="0" strike="noStrike" spc="-106">
                <a:solidFill>
                  <a:srgbClr val="000000"/>
                </a:solidFill>
                <a:latin typeface="Trebuchet MS"/>
              </a:rPr>
              <a:t>type </a:t>
            </a:r>
            <a:r>
              <a:rPr lang="en-US" sz="1850" b="0" strike="noStrike" spc="-92">
                <a:solidFill>
                  <a:srgbClr val="000000"/>
                </a:solidFill>
                <a:latin typeface="Trebuchet MS"/>
              </a:rPr>
              <a:t>of </a:t>
            </a:r>
            <a:r>
              <a:rPr lang="en-US" sz="1850" b="0" strike="noStrike" spc="-137">
                <a:solidFill>
                  <a:srgbClr val="000000"/>
                </a:solidFill>
                <a:latin typeface="Trebuchet MS"/>
              </a:rPr>
              <a:t>data </a:t>
            </a:r>
            <a:r>
              <a:rPr lang="en-US" sz="1850" b="0" strike="noStrike" spc="-60">
                <a:solidFill>
                  <a:srgbClr val="000000"/>
                </a:solidFill>
                <a:latin typeface="Trebuchet MS"/>
              </a:rPr>
              <a:t>for</a:t>
            </a:r>
            <a:r>
              <a:rPr lang="en-US" sz="1850" b="0" strike="noStrike" spc="157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1850" b="0" strike="noStrike" spc="49">
                <a:solidFill>
                  <a:srgbClr val="000000"/>
                </a:solidFill>
                <a:latin typeface="Trebuchet MS"/>
              </a:rPr>
              <a:t>NN).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  <a:tabLst>
                <a:tab pos="97200" algn="l"/>
              </a:tabLst>
            </a:pPr>
            <a:endParaRPr lang="en-IN" sz="1900" b="0" strike="noStrike" spc="-1">
              <a:solidFill>
                <a:srgbClr val="000000"/>
              </a:solidFill>
              <a:latin typeface="Arial"/>
            </a:endParaRPr>
          </a:p>
          <a:p>
            <a:pPr marL="12600" indent="-216000">
              <a:lnSpc>
                <a:spcPct val="100000"/>
              </a:lnSpc>
              <a:spcBef>
                <a:spcPts val="6"/>
              </a:spcBef>
              <a:buClr>
                <a:srgbClr val="FF0000"/>
              </a:buClr>
              <a:buSzPct val="95000"/>
              <a:buFont typeface="Arial"/>
              <a:buChar char="•"/>
              <a:tabLst>
                <a:tab pos="97200" algn="l"/>
              </a:tabLst>
            </a:pPr>
            <a:r>
              <a:rPr lang="en-US" sz="1850" b="1" strike="noStrike" spc="12">
                <a:solidFill>
                  <a:srgbClr val="FF0000"/>
                </a:solidFill>
                <a:latin typeface="Arial"/>
              </a:rPr>
              <a:t>Hidden </a:t>
            </a:r>
            <a:r>
              <a:rPr lang="en-US" sz="1850" b="1" strike="noStrike" spc="-21">
                <a:solidFill>
                  <a:srgbClr val="FF0000"/>
                </a:solidFill>
                <a:latin typeface="Arial"/>
              </a:rPr>
              <a:t>Layer </a:t>
            </a:r>
            <a:r>
              <a:rPr lang="en-US" sz="1850" b="0" strike="noStrike" spc="508">
                <a:solidFill>
                  <a:srgbClr val="000000"/>
                </a:solidFill>
                <a:latin typeface="Trebuchet MS"/>
              </a:rPr>
              <a:t>— </a:t>
            </a:r>
            <a:r>
              <a:rPr lang="en-US" sz="1850" b="0" strike="noStrike" spc="-55">
                <a:solidFill>
                  <a:srgbClr val="000000"/>
                </a:solidFill>
                <a:latin typeface="Trebuchet MS"/>
              </a:rPr>
              <a:t>These </a:t>
            </a:r>
            <a:r>
              <a:rPr lang="en-US" sz="1850" b="0" strike="noStrike" spc="-100">
                <a:solidFill>
                  <a:srgbClr val="000000"/>
                </a:solidFill>
                <a:latin typeface="Trebuchet MS"/>
              </a:rPr>
              <a:t>are the </a:t>
            </a:r>
            <a:r>
              <a:rPr lang="en-US" sz="1850" b="0" strike="noStrike" spc="-111">
                <a:solidFill>
                  <a:srgbClr val="000000"/>
                </a:solidFill>
                <a:latin typeface="Trebuchet MS"/>
              </a:rPr>
              <a:t>layers </a:t>
            </a:r>
            <a:r>
              <a:rPr lang="en-US" sz="1850" b="0" strike="noStrike" spc="-100">
                <a:solidFill>
                  <a:srgbClr val="000000"/>
                </a:solidFill>
                <a:latin typeface="Trebuchet MS"/>
              </a:rPr>
              <a:t>in between the input </a:t>
            </a:r>
            <a:r>
              <a:rPr lang="en-US" sz="1850" b="0" strike="noStrike" spc="-111">
                <a:solidFill>
                  <a:srgbClr val="000000"/>
                </a:solidFill>
                <a:latin typeface="Trebuchet MS"/>
              </a:rPr>
              <a:t>and  </a:t>
            </a:r>
            <a:r>
              <a:rPr lang="en-US" sz="1850" b="0" strike="noStrike" spc="-75">
                <a:solidFill>
                  <a:srgbClr val="000000"/>
                </a:solidFill>
                <a:latin typeface="Trebuchet MS"/>
              </a:rPr>
              <a:t>output </a:t>
            </a:r>
            <a:r>
              <a:rPr lang="en-US" sz="1850" b="0" strike="noStrike" spc="-97">
                <a:solidFill>
                  <a:srgbClr val="000000"/>
                </a:solidFill>
                <a:latin typeface="Trebuchet MS"/>
              </a:rPr>
              <a:t>layers.These </a:t>
            </a:r>
            <a:r>
              <a:rPr lang="en-US" sz="1850" b="0" strike="noStrike" spc="-111">
                <a:solidFill>
                  <a:srgbClr val="000000"/>
                </a:solidFill>
                <a:latin typeface="Trebuchet MS"/>
              </a:rPr>
              <a:t>layers </a:t>
            </a:r>
            <a:r>
              <a:rPr lang="en-US" sz="1850" b="0" strike="noStrike" spc="-100">
                <a:solidFill>
                  <a:srgbClr val="000000"/>
                </a:solidFill>
                <a:latin typeface="Trebuchet MS"/>
              </a:rPr>
              <a:t>are </a:t>
            </a:r>
            <a:r>
              <a:rPr lang="en-US" sz="1850" b="0" strike="noStrike" spc="-75">
                <a:solidFill>
                  <a:srgbClr val="000000"/>
                </a:solidFill>
                <a:latin typeface="Trebuchet MS"/>
              </a:rPr>
              <a:t>responsible </a:t>
            </a:r>
            <a:r>
              <a:rPr lang="en-US" sz="1850" b="0" strike="noStrike" spc="-60">
                <a:solidFill>
                  <a:srgbClr val="000000"/>
                </a:solidFill>
                <a:latin typeface="Trebuchet MS"/>
              </a:rPr>
              <a:t>for </a:t>
            </a:r>
            <a:r>
              <a:rPr lang="en-US" sz="1850" b="0" strike="noStrike" spc="-106">
                <a:solidFill>
                  <a:srgbClr val="000000"/>
                </a:solidFill>
                <a:latin typeface="Trebuchet MS"/>
              </a:rPr>
              <a:t>learning </a:t>
            </a:r>
            <a:r>
              <a:rPr lang="en-US" sz="1850" b="0" strike="noStrike" spc="-10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850" b="0" strike="noStrike" spc="-114">
                <a:solidFill>
                  <a:srgbClr val="000000"/>
                </a:solidFill>
                <a:latin typeface="Trebuchet MS"/>
              </a:rPr>
              <a:t>mapping  </a:t>
            </a:r>
            <a:r>
              <a:rPr lang="en-US" sz="1850" b="0" strike="noStrike" spc="-100">
                <a:solidFill>
                  <a:srgbClr val="000000"/>
                </a:solidFill>
                <a:latin typeface="Trebuchet MS"/>
              </a:rPr>
              <a:t>between input </a:t>
            </a:r>
            <a:r>
              <a:rPr lang="en-US" sz="1850" b="0" strike="noStrike" spc="-111">
                <a:solidFill>
                  <a:srgbClr val="000000"/>
                </a:solidFill>
                <a:latin typeface="Trebuchet MS"/>
              </a:rPr>
              <a:t>and </a:t>
            </a:r>
            <a:r>
              <a:rPr lang="en-US" sz="1850" b="0" strike="noStrike" spc="-100">
                <a:solidFill>
                  <a:srgbClr val="000000"/>
                </a:solidFill>
                <a:latin typeface="Trebuchet MS"/>
              </a:rPr>
              <a:t>output. </a:t>
            </a:r>
            <a:r>
              <a:rPr lang="en-US" sz="1850" b="0" strike="noStrike" spc="-171">
                <a:solidFill>
                  <a:srgbClr val="000000"/>
                </a:solidFill>
                <a:latin typeface="Trebuchet MS"/>
              </a:rPr>
              <a:t>(i.e. </a:t>
            </a:r>
            <a:r>
              <a:rPr lang="en-US" sz="1850" b="0" strike="noStrike" spc="-100">
                <a:solidFill>
                  <a:srgbClr val="000000"/>
                </a:solidFill>
                <a:latin typeface="Trebuchet MS"/>
              </a:rPr>
              <a:t>in the </a:t>
            </a:r>
            <a:r>
              <a:rPr lang="en-US" sz="1850" b="0" strike="noStrike" spc="-60">
                <a:solidFill>
                  <a:srgbClr val="000000"/>
                </a:solidFill>
                <a:latin typeface="Trebuchet MS"/>
              </a:rPr>
              <a:t>dog </a:t>
            </a:r>
            <a:r>
              <a:rPr lang="en-US" sz="1850" b="0" strike="noStrike" spc="-111">
                <a:solidFill>
                  <a:srgbClr val="000000"/>
                </a:solidFill>
                <a:latin typeface="Trebuchet MS"/>
              </a:rPr>
              <a:t>and </a:t>
            </a:r>
            <a:r>
              <a:rPr lang="en-US" sz="1850" b="0" strike="noStrike" spc="-131">
                <a:solidFill>
                  <a:srgbClr val="000000"/>
                </a:solidFill>
                <a:latin typeface="Trebuchet MS"/>
              </a:rPr>
              <a:t>cat </a:t>
            </a:r>
            <a:r>
              <a:rPr lang="en-US" sz="1850" b="0" strike="noStrike" spc="-157">
                <a:solidFill>
                  <a:srgbClr val="000000"/>
                </a:solidFill>
                <a:latin typeface="Trebuchet MS"/>
              </a:rPr>
              <a:t>gif </a:t>
            </a:r>
            <a:r>
              <a:rPr lang="en-US" sz="1850" b="0" strike="noStrike" spc="-120">
                <a:solidFill>
                  <a:srgbClr val="000000"/>
                </a:solidFill>
                <a:latin typeface="Trebuchet MS"/>
              </a:rPr>
              <a:t>above, </a:t>
            </a:r>
            <a:r>
              <a:rPr lang="en-US" sz="1850" b="0" strike="noStrike" spc="-10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850" b="0" strike="noStrike" spc="-92">
                <a:solidFill>
                  <a:srgbClr val="000000"/>
                </a:solidFill>
                <a:latin typeface="Trebuchet MS"/>
              </a:rPr>
              <a:t>hidden  </a:t>
            </a:r>
            <a:r>
              <a:rPr lang="en-US" sz="1850" b="0" strike="noStrike" spc="-111">
                <a:solidFill>
                  <a:srgbClr val="000000"/>
                </a:solidFill>
                <a:latin typeface="Trebuchet MS"/>
              </a:rPr>
              <a:t>layers </a:t>
            </a:r>
            <a:r>
              <a:rPr lang="en-US" sz="1850" b="0" strike="noStrike" spc="-100">
                <a:solidFill>
                  <a:srgbClr val="000000"/>
                </a:solidFill>
                <a:latin typeface="Trebuchet MS"/>
              </a:rPr>
              <a:t>are the </a:t>
            </a:r>
            <a:r>
              <a:rPr lang="en-US" sz="1850" b="0" strike="noStrike" spc="-52">
                <a:solidFill>
                  <a:srgbClr val="000000"/>
                </a:solidFill>
                <a:latin typeface="Trebuchet MS"/>
              </a:rPr>
              <a:t>ones </a:t>
            </a:r>
            <a:r>
              <a:rPr lang="en-US" sz="1850" b="0" strike="noStrike" spc="-75">
                <a:solidFill>
                  <a:srgbClr val="000000"/>
                </a:solidFill>
                <a:latin typeface="Trebuchet MS"/>
              </a:rPr>
              <a:t>responsible </a:t>
            </a:r>
            <a:r>
              <a:rPr lang="en-US" sz="1850" b="0" strike="noStrike" spc="-35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1850" b="0" strike="noStrike" spc="-100">
                <a:solidFill>
                  <a:srgbClr val="000000"/>
                </a:solidFill>
                <a:latin typeface="Trebuchet MS"/>
              </a:rPr>
              <a:t>learn </a:t>
            </a:r>
            <a:r>
              <a:rPr lang="en-US" sz="1850" b="0" strike="noStrike" spc="-120">
                <a:solidFill>
                  <a:srgbClr val="000000"/>
                </a:solidFill>
                <a:latin typeface="Trebuchet MS"/>
              </a:rPr>
              <a:t>that </a:t>
            </a:r>
            <a:r>
              <a:rPr lang="en-US" sz="1850" b="0" strike="noStrike" spc="-10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850" b="0" strike="noStrike" spc="-55">
                <a:solidFill>
                  <a:srgbClr val="000000"/>
                </a:solidFill>
                <a:latin typeface="Trebuchet MS"/>
              </a:rPr>
              <a:t>dog </a:t>
            </a:r>
            <a:r>
              <a:rPr lang="en-US" sz="1850" b="0" strike="noStrike" spc="-92">
                <a:solidFill>
                  <a:srgbClr val="000000"/>
                </a:solidFill>
                <a:latin typeface="Trebuchet MS"/>
              </a:rPr>
              <a:t>picture </a:t>
            </a:r>
            <a:r>
              <a:rPr lang="en-US" sz="1850" b="0" strike="noStrike" spc="-75">
                <a:solidFill>
                  <a:srgbClr val="000000"/>
                </a:solidFill>
                <a:latin typeface="Trebuchet MS"/>
              </a:rPr>
              <a:t>is </a:t>
            </a:r>
            <a:r>
              <a:rPr lang="en-US" sz="1850" b="0" strike="noStrike" spc="-106">
                <a:solidFill>
                  <a:srgbClr val="000000"/>
                </a:solidFill>
                <a:latin typeface="Trebuchet MS"/>
              </a:rPr>
              <a:t>linked  </a:t>
            </a:r>
            <a:r>
              <a:rPr lang="en-US" sz="1850" b="0" strike="noStrike" spc="-35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1850" b="0" strike="noStrike" spc="-10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850" b="0" strike="noStrike" spc="-114">
                <a:solidFill>
                  <a:srgbClr val="000000"/>
                </a:solidFill>
                <a:latin typeface="Trebuchet MS"/>
              </a:rPr>
              <a:t>name </a:t>
            </a:r>
            <a:r>
              <a:rPr lang="en-US" sz="1850" b="0" strike="noStrike" spc="-111">
                <a:solidFill>
                  <a:srgbClr val="000000"/>
                </a:solidFill>
                <a:latin typeface="Trebuchet MS"/>
              </a:rPr>
              <a:t>dog, and </a:t>
            </a:r>
            <a:r>
              <a:rPr lang="en-US" sz="1850" b="0" strike="noStrike" spc="-120">
                <a:solidFill>
                  <a:srgbClr val="000000"/>
                </a:solidFill>
                <a:latin typeface="Trebuchet MS"/>
              </a:rPr>
              <a:t>it </a:t>
            </a:r>
            <a:r>
              <a:rPr lang="en-US" sz="1850" b="0" strike="noStrike" spc="-46">
                <a:solidFill>
                  <a:srgbClr val="000000"/>
                </a:solidFill>
                <a:latin typeface="Trebuchet MS"/>
              </a:rPr>
              <a:t>does </a:t>
            </a:r>
            <a:r>
              <a:rPr lang="en-US" sz="1850" b="0" strike="noStrike" spc="-86">
                <a:solidFill>
                  <a:srgbClr val="000000"/>
                </a:solidFill>
                <a:latin typeface="Trebuchet MS"/>
              </a:rPr>
              <a:t>this </a:t>
            </a:r>
            <a:r>
              <a:rPr lang="en-US" sz="1850" b="0" strike="noStrike" spc="-66">
                <a:solidFill>
                  <a:srgbClr val="000000"/>
                </a:solidFill>
                <a:latin typeface="Trebuchet MS"/>
              </a:rPr>
              <a:t>through </a:t>
            </a:r>
            <a:r>
              <a:rPr lang="en-US" sz="1850" b="0" strike="noStrike" spc="-177">
                <a:solidFill>
                  <a:srgbClr val="000000"/>
                </a:solidFill>
                <a:latin typeface="Trebuchet MS"/>
              </a:rPr>
              <a:t>a </a:t>
            </a:r>
            <a:r>
              <a:rPr lang="en-US" sz="1850" b="0" strike="noStrike" spc="-66">
                <a:solidFill>
                  <a:srgbClr val="000000"/>
                </a:solidFill>
                <a:latin typeface="Trebuchet MS"/>
              </a:rPr>
              <a:t>series </a:t>
            </a:r>
            <a:r>
              <a:rPr lang="en-US" sz="1850" b="0" strike="noStrike" spc="-92">
                <a:solidFill>
                  <a:srgbClr val="000000"/>
                </a:solidFill>
                <a:latin typeface="Trebuchet MS"/>
              </a:rPr>
              <a:t>of </a:t>
            </a:r>
            <a:r>
              <a:rPr lang="en-US" sz="1850" b="0" strike="noStrike" spc="-80">
                <a:solidFill>
                  <a:srgbClr val="000000"/>
                </a:solidFill>
                <a:latin typeface="Trebuchet MS"/>
              </a:rPr>
              <a:t>matrix  </a:t>
            </a:r>
            <a:r>
              <a:rPr lang="en-US" sz="1850" b="0" strike="noStrike" spc="-100">
                <a:solidFill>
                  <a:srgbClr val="000000"/>
                </a:solidFill>
                <a:latin typeface="Trebuchet MS"/>
              </a:rPr>
              <a:t>multiplications </a:t>
            </a:r>
            <a:r>
              <a:rPr lang="en-US" sz="1850" b="0" strike="noStrike" spc="-111">
                <a:solidFill>
                  <a:srgbClr val="000000"/>
                </a:solidFill>
                <a:latin typeface="Trebuchet MS"/>
              </a:rPr>
              <a:t>and </a:t>
            </a:r>
            <a:r>
              <a:rPr lang="en-US" sz="1850" b="0" strike="noStrike" spc="-126">
                <a:solidFill>
                  <a:srgbClr val="000000"/>
                </a:solidFill>
                <a:latin typeface="Trebuchet MS"/>
              </a:rPr>
              <a:t>mathematical </a:t>
            </a:r>
            <a:r>
              <a:rPr lang="en-US" sz="1850" b="0" strike="noStrike" spc="-75">
                <a:solidFill>
                  <a:srgbClr val="000000"/>
                </a:solidFill>
                <a:latin typeface="Trebuchet MS"/>
              </a:rPr>
              <a:t>transformations </a:t>
            </a:r>
            <a:r>
              <a:rPr lang="en-US" sz="1850" b="0" strike="noStrike" spc="-35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1850" b="0" strike="noStrike" spc="-100">
                <a:solidFill>
                  <a:srgbClr val="000000"/>
                </a:solidFill>
                <a:latin typeface="Trebuchet MS"/>
              </a:rPr>
              <a:t>learn </a:t>
            </a:r>
            <a:r>
              <a:rPr lang="en-US" sz="1850" b="0" strike="noStrike" spc="-92">
                <a:solidFill>
                  <a:srgbClr val="000000"/>
                </a:solidFill>
                <a:latin typeface="Trebuchet MS"/>
              </a:rPr>
              <a:t>these  </a:t>
            </a:r>
            <a:r>
              <a:rPr lang="en-US" sz="1850" b="0" strike="noStrike" spc="-120">
                <a:solidFill>
                  <a:srgbClr val="000000"/>
                </a:solidFill>
                <a:latin typeface="Trebuchet MS"/>
              </a:rPr>
              <a:t>mappings).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tabLst>
                <a:tab pos="97200" algn="l"/>
              </a:tabLst>
            </a:pPr>
            <a:endParaRPr lang="en-IN" sz="1900" b="0" strike="noStrike" spc="-1">
              <a:solidFill>
                <a:srgbClr val="000000"/>
              </a:solidFill>
              <a:latin typeface="Arial"/>
            </a:endParaRPr>
          </a:p>
          <a:p>
            <a:pPr marL="12600" indent="-216000">
              <a:lnSpc>
                <a:spcPct val="101000"/>
              </a:lnSpc>
              <a:buClr>
                <a:srgbClr val="FF0000"/>
              </a:buClr>
              <a:buSzPct val="95000"/>
              <a:buFont typeface="Arial"/>
              <a:buChar char="•"/>
              <a:tabLst>
                <a:tab pos="97200" algn="l"/>
              </a:tabLst>
            </a:pPr>
            <a:r>
              <a:rPr lang="en-US" sz="1850" b="1" strike="noStrike" spc="58">
                <a:solidFill>
                  <a:srgbClr val="FF0000"/>
                </a:solidFill>
                <a:latin typeface="Arial"/>
              </a:rPr>
              <a:t>Output </a:t>
            </a:r>
            <a:r>
              <a:rPr lang="en-US" sz="1850" b="1" strike="noStrike" spc="-21">
                <a:solidFill>
                  <a:srgbClr val="FF0000"/>
                </a:solidFill>
                <a:latin typeface="Arial"/>
              </a:rPr>
              <a:t>Layer </a:t>
            </a:r>
            <a:r>
              <a:rPr lang="en-US" sz="1850" b="0" strike="noStrike" spc="508">
                <a:solidFill>
                  <a:srgbClr val="000000"/>
                </a:solidFill>
                <a:latin typeface="Trebuchet MS"/>
              </a:rPr>
              <a:t>—</a:t>
            </a:r>
            <a:r>
              <a:rPr lang="en-US" sz="1850" b="0" strike="noStrike" spc="-75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1850" b="0" strike="noStrike" spc="-46">
                <a:solidFill>
                  <a:srgbClr val="000000"/>
                </a:solidFill>
                <a:latin typeface="Trebuchet MS"/>
              </a:rPr>
              <a:t>This </a:t>
            </a:r>
            <a:r>
              <a:rPr lang="en-US" sz="1850" b="0" strike="noStrike" spc="-126">
                <a:solidFill>
                  <a:srgbClr val="000000"/>
                </a:solidFill>
                <a:latin typeface="Trebuchet MS"/>
              </a:rPr>
              <a:t>layer </a:t>
            </a:r>
            <a:r>
              <a:rPr lang="en-US" sz="1850" b="0" strike="noStrike" spc="-80">
                <a:solidFill>
                  <a:srgbClr val="000000"/>
                </a:solidFill>
                <a:latin typeface="Trebuchet MS"/>
              </a:rPr>
              <a:t>is </a:t>
            </a:r>
            <a:r>
              <a:rPr lang="en-US" sz="1850" b="0" strike="noStrike" spc="-75">
                <a:solidFill>
                  <a:srgbClr val="000000"/>
                </a:solidFill>
                <a:latin typeface="Trebuchet MS"/>
              </a:rPr>
              <a:t>responsible </a:t>
            </a:r>
            <a:r>
              <a:rPr lang="en-US" sz="1850" b="0" strike="noStrike" spc="-60">
                <a:solidFill>
                  <a:srgbClr val="000000"/>
                </a:solidFill>
                <a:latin typeface="Trebuchet MS"/>
              </a:rPr>
              <a:t>for </a:t>
            </a:r>
            <a:r>
              <a:rPr lang="en-US" sz="1850" b="0" strike="noStrike" spc="-111">
                <a:solidFill>
                  <a:srgbClr val="000000"/>
                </a:solidFill>
                <a:latin typeface="Trebuchet MS"/>
              </a:rPr>
              <a:t>giving </a:t>
            </a:r>
            <a:r>
              <a:rPr lang="en-US" sz="1850" b="0" strike="noStrike" spc="-55">
                <a:solidFill>
                  <a:srgbClr val="000000"/>
                </a:solidFill>
                <a:latin typeface="Trebuchet MS"/>
              </a:rPr>
              <a:t>us </a:t>
            </a:r>
            <a:r>
              <a:rPr lang="en-US" sz="1850" b="0" strike="noStrike" spc="-10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850" b="0" strike="noStrike" spc="-75">
                <a:solidFill>
                  <a:srgbClr val="000000"/>
                </a:solidFill>
                <a:latin typeface="Trebuchet MS"/>
              </a:rPr>
              <a:t>output </a:t>
            </a:r>
            <a:r>
              <a:rPr lang="en-US" sz="1850" b="0" strike="noStrike" spc="-97">
                <a:solidFill>
                  <a:srgbClr val="000000"/>
                </a:solidFill>
                <a:latin typeface="Trebuchet MS"/>
              </a:rPr>
              <a:t>of  </a:t>
            </a:r>
            <a:r>
              <a:rPr lang="en-US" sz="1850" b="0" strike="noStrike" spc="-10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850" b="0" strike="noStrike" spc="279">
                <a:solidFill>
                  <a:srgbClr val="000000"/>
                </a:solidFill>
                <a:latin typeface="Trebuchet MS"/>
              </a:rPr>
              <a:t>NN </a:t>
            </a:r>
            <a:r>
              <a:rPr lang="en-US" sz="1850" b="0" strike="noStrike" spc="-114">
                <a:solidFill>
                  <a:srgbClr val="000000"/>
                </a:solidFill>
                <a:latin typeface="Trebuchet MS"/>
              </a:rPr>
              <a:t>given </a:t>
            </a:r>
            <a:r>
              <a:rPr lang="en-US" sz="1850" b="0" strike="noStrike" spc="-7">
                <a:solidFill>
                  <a:srgbClr val="000000"/>
                </a:solidFill>
                <a:latin typeface="Trebuchet MS"/>
              </a:rPr>
              <a:t>our</a:t>
            </a:r>
            <a:r>
              <a:rPr lang="en-US" sz="1850" b="0" strike="noStrike" spc="-256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1850" b="0" strike="noStrike" spc="-114">
                <a:solidFill>
                  <a:srgbClr val="000000"/>
                </a:solidFill>
                <a:latin typeface="Trebuchet MS"/>
              </a:rPr>
              <a:t>inputs.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object 17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2BAFAC63-F976-4F74-BE90-0E8340C2F40D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4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FF42EC0-E672-BEC6-A22D-50B6A82E6C2C}"/>
                  </a:ext>
                </a:extLst>
              </p14:cNvPr>
              <p14:cNvContentPartPr/>
              <p14:nvPr/>
            </p14:nvContentPartPr>
            <p14:xfrm>
              <a:off x="84960" y="1912680"/>
              <a:ext cx="10476000" cy="4706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FF42EC0-E672-BEC6-A22D-50B6A82E6C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00" y="1903320"/>
                <a:ext cx="10494720" cy="47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9307518-E02A-EF26-941C-9435F1178149}"/>
                  </a:ext>
                </a:extLst>
              </p14:cNvPr>
              <p14:cNvContentPartPr/>
              <p14:nvPr/>
            </p14:nvContentPartPr>
            <p14:xfrm>
              <a:off x="5164560" y="5412240"/>
              <a:ext cx="2086920" cy="609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9307518-E02A-EF26-941C-9435F11781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55200" y="5402880"/>
                <a:ext cx="2105640" cy="628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087560" y="1419120"/>
            <a:ext cx="3364560" cy="94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endParaRPr lang="en-US" sz="2100" b="1" strike="noStrike" spc="-1">
              <a:solidFill>
                <a:srgbClr val="FFFFFF"/>
              </a:solidFill>
              <a:latin typeface="Tahoma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825840" y="1617480"/>
            <a:ext cx="10540080" cy="392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43" name="Picture 4"/>
          <p:cNvPicPr/>
          <p:nvPr/>
        </p:nvPicPr>
        <p:blipFill>
          <a:blip r:embed="rId2"/>
          <a:stretch/>
        </p:blipFill>
        <p:spPr>
          <a:xfrm>
            <a:off x="0" y="0"/>
            <a:ext cx="12191760" cy="6417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281196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How </a:t>
            </a: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to </a:t>
            </a: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fix</a:t>
            </a:r>
            <a:r>
              <a:rPr lang="en-US" sz="3200" b="0" strike="noStrike" spc="-75">
                <a:solidFill>
                  <a:srgbClr val="FFFFFF"/>
                </a:solidFill>
                <a:latin typeface="Tahoma"/>
              </a:rPr>
              <a:t> </a:t>
            </a: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this?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7" name="object 3"/>
          <p:cNvSpPr/>
          <p:nvPr/>
        </p:nvSpPr>
        <p:spPr>
          <a:xfrm>
            <a:off x="774720" y="1132560"/>
            <a:ext cx="10436040" cy="1706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1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lang="en-US" sz="1850" b="0" strike="noStrike" spc="-21">
                <a:solidFill>
                  <a:srgbClr val="000000"/>
                </a:solidFill>
                <a:latin typeface="Calibri"/>
              </a:rPr>
              <a:t>We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can’t remember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too many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things so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Instead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of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dragging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all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past,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maybe </a:t>
            </a:r>
            <a:r>
              <a:rPr lang="en-US" sz="1850" b="0" strike="noStrike" spc="12">
                <a:solidFill>
                  <a:srgbClr val="000000"/>
                </a:solidFill>
                <a:latin typeface="Calibri"/>
              </a:rPr>
              <a:t>it’ll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be </a:t>
            </a:r>
            <a:r>
              <a:rPr lang="en-US" sz="1850" b="0" strike="noStrike" spc="-7">
                <a:solidFill>
                  <a:srgbClr val="000000"/>
                </a:solidFill>
                <a:latin typeface="Calibri"/>
              </a:rPr>
              <a:t>better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to</a:t>
            </a:r>
            <a:r>
              <a:rPr lang="en-US" sz="1850" b="0" strike="noStrike" spc="-216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remember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"/>
              </a:spcBef>
            </a:pPr>
            <a:r>
              <a:rPr lang="en-US" sz="1850" b="0" strike="noStrike" spc="-12">
                <a:solidFill>
                  <a:srgbClr val="000000"/>
                </a:solidFill>
                <a:latin typeface="Calibri"/>
              </a:rPr>
              <a:t>selectively.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This is </a:t>
            </a:r>
            <a:r>
              <a:rPr lang="en-US" sz="1850" b="0" strike="noStrike" spc="-12">
                <a:solidFill>
                  <a:srgbClr val="000000"/>
                </a:solidFill>
                <a:latin typeface="Calibri"/>
              </a:rPr>
              <a:t>like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choosing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only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important information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and </a:t>
            </a:r>
            <a:r>
              <a:rPr lang="en-US" sz="1850" b="0" strike="noStrike" spc="-7">
                <a:solidFill>
                  <a:srgbClr val="000000"/>
                </a:solidFill>
                <a:latin typeface="Calibri"/>
              </a:rPr>
              <a:t>forgetting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1850" b="0" strike="noStrike" spc="-7">
                <a:solidFill>
                  <a:srgbClr val="000000"/>
                </a:solidFill>
                <a:latin typeface="Calibri"/>
              </a:rPr>
              <a:t>rest.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Having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all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those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past values 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causes the </a:t>
            </a:r>
            <a:r>
              <a:rPr lang="en-US" sz="1850" b="0" strike="noStrike" spc="-7">
                <a:solidFill>
                  <a:srgbClr val="000000"/>
                </a:solidFill>
                <a:latin typeface="Calibri"/>
              </a:rPr>
              <a:t>vanishing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gradients. </a:t>
            </a:r>
            <a:r>
              <a:rPr lang="en-US" sz="1850" b="0" strike="noStrike" spc="-12">
                <a:solidFill>
                  <a:srgbClr val="000000"/>
                </a:solidFill>
                <a:latin typeface="Calibri"/>
              </a:rPr>
              <a:t>Therefore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we’ll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give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an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additional </a:t>
            </a:r>
            <a:r>
              <a:rPr lang="en-US" sz="1850" b="0" strike="noStrike" spc="-12">
                <a:solidFill>
                  <a:srgbClr val="000000"/>
                </a:solidFill>
                <a:latin typeface="Calibri"/>
              </a:rPr>
              <a:t>step </a:t>
            </a:r>
            <a:r>
              <a:rPr lang="en-US" sz="1850" b="0" strike="noStrike" spc="-7">
                <a:solidFill>
                  <a:srgbClr val="000000"/>
                </a:solidFill>
                <a:latin typeface="Calibri"/>
              </a:rPr>
              <a:t>to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simple </a:t>
            </a:r>
            <a:r>
              <a:rPr lang="en-US" sz="1850" b="0" strike="noStrike" spc="9">
                <a:solidFill>
                  <a:srgbClr val="000000"/>
                </a:solidFill>
                <a:latin typeface="Calibri"/>
              </a:rPr>
              <a:t>RNN, which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is </a:t>
            </a:r>
            <a:r>
              <a:rPr lang="en-US" sz="1850" b="0" strike="noStrike" spc="-1">
                <a:solidFill>
                  <a:srgbClr val="000000"/>
                </a:solidFill>
                <a:latin typeface="Calibri"/>
              </a:rPr>
              <a:t>exactly </a:t>
            </a:r>
            <a:r>
              <a:rPr lang="en-US" sz="1850" b="0" strike="noStrike" spc="-7">
                <a:solidFill>
                  <a:srgbClr val="000000"/>
                </a:solidFill>
                <a:latin typeface="Calibri"/>
              </a:rPr>
              <a:t>what’s  </a:t>
            </a:r>
            <a:r>
              <a:rPr lang="en-US" sz="1850" b="0" strike="noStrike" spc="4">
                <a:solidFill>
                  <a:srgbClr val="000000"/>
                </a:solidFill>
                <a:latin typeface="Calibri"/>
              </a:rPr>
              <a:t>done in </a:t>
            </a:r>
            <a:r>
              <a:rPr lang="en-US" sz="1850" b="0" strike="noStrike" spc="-15">
                <a:solidFill>
                  <a:srgbClr val="000000"/>
                </a:solidFill>
                <a:latin typeface="Calibri"/>
              </a:rPr>
              <a:t>GRU’s </a:t>
            </a:r>
            <a:r>
              <a:rPr lang="en-US" sz="1850" b="0" strike="noStrike" spc="12">
                <a:solidFill>
                  <a:srgbClr val="000000"/>
                </a:solidFill>
                <a:latin typeface="Calibri"/>
              </a:rPr>
              <a:t>&amp;</a:t>
            </a:r>
            <a:r>
              <a:rPr lang="en-US" sz="1850" b="0" strike="noStrike" spc="-55">
                <a:solidFill>
                  <a:srgbClr val="000000"/>
                </a:solidFill>
                <a:latin typeface="Calibri"/>
              </a:rPr>
              <a:t> </a:t>
            </a:r>
            <a:r>
              <a:rPr lang="en-US" sz="1850" b="0" strike="noStrike" spc="-15">
                <a:solidFill>
                  <a:srgbClr val="000000"/>
                </a:solidFill>
                <a:latin typeface="Calibri"/>
              </a:rPr>
              <a:t>LSTM’s</a:t>
            </a:r>
            <a:endParaRPr lang="en-IN" sz="18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object 4"/>
          <p:cNvSpPr/>
          <p:nvPr/>
        </p:nvSpPr>
        <p:spPr>
          <a:xfrm>
            <a:off x="3132000" y="3066480"/>
            <a:ext cx="5391000" cy="33462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9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object 30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DF35E5AB-EF3A-4CF9-8FBE-5D4FB7029E57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41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7BEF07E-7DA1-750B-A294-00816689FE61}"/>
                  </a:ext>
                </a:extLst>
              </p14:cNvPr>
              <p14:cNvContentPartPr/>
              <p14:nvPr/>
            </p14:nvContentPartPr>
            <p14:xfrm>
              <a:off x="3291480" y="3445200"/>
              <a:ext cx="4964760" cy="3120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7BEF07E-7DA1-750B-A294-00816689FE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2120" y="3435840"/>
                <a:ext cx="4983480" cy="3139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104184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Gates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5" name="object 3"/>
          <p:cNvSpPr/>
          <p:nvPr/>
        </p:nvSpPr>
        <p:spPr>
          <a:xfrm>
            <a:off x="918000" y="2235240"/>
            <a:ext cx="5839200" cy="330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400" b="0" strike="noStrike" spc="-86">
                <a:solidFill>
                  <a:srgbClr val="000000"/>
                </a:solidFill>
                <a:latin typeface="Trebuchet MS"/>
              </a:rPr>
              <a:t>These </a:t>
            </a:r>
            <a:r>
              <a:rPr lang="en-US" sz="2400" b="0" strike="noStrike" spc="-160">
                <a:solidFill>
                  <a:srgbClr val="000000"/>
                </a:solidFill>
                <a:latin typeface="Trebuchet MS"/>
              </a:rPr>
              <a:t>gates </a:t>
            </a:r>
            <a:r>
              <a:rPr lang="en-US" sz="2400" b="0" strike="noStrike" spc="-165">
                <a:solidFill>
                  <a:srgbClr val="000000"/>
                </a:solidFill>
                <a:latin typeface="Trebuchet MS"/>
              </a:rPr>
              <a:t>can </a:t>
            </a:r>
            <a:r>
              <a:rPr lang="en-US" sz="2400" b="0" strike="noStrike" spc="-140">
                <a:solidFill>
                  <a:srgbClr val="000000"/>
                </a:solidFill>
                <a:latin typeface="Trebuchet MS"/>
              </a:rPr>
              <a:t>learn </a:t>
            </a:r>
            <a:r>
              <a:rPr lang="en-US" sz="2400" b="0" strike="noStrike" spc="-120">
                <a:solidFill>
                  <a:srgbClr val="000000"/>
                </a:solidFill>
                <a:latin typeface="Trebuchet MS"/>
              </a:rPr>
              <a:t>which </a:t>
            </a:r>
            <a:r>
              <a:rPr lang="en-US" sz="2400" b="0" strike="noStrike" spc="-185">
                <a:solidFill>
                  <a:srgbClr val="000000"/>
                </a:solidFill>
                <a:latin typeface="Trebuchet MS"/>
              </a:rPr>
              <a:t>data </a:t>
            </a:r>
            <a:r>
              <a:rPr lang="en-US" sz="2400" b="0" strike="noStrike" spc="-140">
                <a:solidFill>
                  <a:srgbClr val="000000"/>
                </a:solidFill>
                <a:latin typeface="Trebuchet MS"/>
              </a:rPr>
              <a:t>in </a:t>
            </a:r>
            <a:r>
              <a:rPr lang="en-US" sz="2400" b="0" strike="noStrike" spc="-242">
                <a:solidFill>
                  <a:srgbClr val="000000"/>
                </a:solidFill>
                <a:latin typeface="Trebuchet MS"/>
              </a:rPr>
              <a:t>a </a:t>
            </a:r>
            <a:r>
              <a:rPr lang="en-US" sz="2400" b="0" strike="noStrike" spc="-131">
                <a:solidFill>
                  <a:srgbClr val="000000"/>
                </a:solidFill>
                <a:latin typeface="Trebuchet MS"/>
              </a:rPr>
              <a:t>sequence  </a:t>
            </a:r>
            <a:r>
              <a:rPr lang="en-US" sz="2400" b="0" strike="noStrike" spc="-111">
                <a:solidFill>
                  <a:srgbClr val="000000"/>
                </a:solidFill>
                <a:latin typeface="Trebuchet MS"/>
              </a:rPr>
              <a:t>is </a:t>
            </a:r>
            <a:r>
              <a:rPr lang="en-US" sz="2400" b="0" strike="noStrike" spc="-114">
                <a:solidFill>
                  <a:srgbClr val="000000"/>
                </a:solidFill>
                <a:latin typeface="Trebuchet MS"/>
              </a:rPr>
              <a:t>important </a:t>
            </a:r>
            <a:r>
              <a:rPr lang="en-US" sz="2400" b="0" strike="noStrike" spc="-60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2400" b="0" strike="noStrike" spc="-151">
                <a:solidFill>
                  <a:srgbClr val="000000"/>
                </a:solidFill>
                <a:latin typeface="Trebuchet MS"/>
              </a:rPr>
              <a:t>keep </a:t>
            </a:r>
            <a:r>
              <a:rPr lang="en-US" sz="2400" b="0" strike="noStrike" spc="24">
                <a:solidFill>
                  <a:srgbClr val="000000"/>
                </a:solidFill>
                <a:latin typeface="Trebuchet MS"/>
              </a:rPr>
              <a:t>or </a:t>
            </a:r>
            <a:r>
              <a:rPr lang="en-US" sz="2400" b="0" strike="noStrike" spc="-75">
                <a:solidFill>
                  <a:srgbClr val="000000"/>
                </a:solidFill>
                <a:latin typeface="Trebuchet MS"/>
              </a:rPr>
              <a:t>throw </a:t>
            </a:r>
            <a:r>
              <a:rPr lang="en-US" sz="2400" b="0" strike="noStrike" spc="-287">
                <a:solidFill>
                  <a:srgbClr val="000000"/>
                </a:solidFill>
                <a:latin typeface="Trebuchet MS"/>
              </a:rPr>
              <a:t>away. </a:t>
            </a:r>
            <a:r>
              <a:rPr lang="en-US" sz="2400" b="0" strike="noStrike" spc="-72">
                <a:solidFill>
                  <a:srgbClr val="000000"/>
                </a:solidFill>
                <a:latin typeface="Trebuchet MS"/>
              </a:rPr>
              <a:t>By </a:t>
            </a:r>
            <a:r>
              <a:rPr lang="en-US" sz="2400" b="0" strike="noStrike" spc="-111">
                <a:solidFill>
                  <a:srgbClr val="000000"/>
                </a:solidFill>
                <a:latin typeface="Trebuchet MS"/>
              </a:rPr>
              <a:t>doing  </a:t>
            </a:r>
            <a:r>
              <a:rPr lang="en-US" sz="2400" b="0" strike="noStrike" spc="-205">
                <a:solidFill>
                  <a:srgbClr val="000000"/>
                </a:solidFill>
                <a:latin typeface="Trebuchet MS"/>
              </a:rPr>
              <a:t>that, </a:t>
            </a:r>
            <a:r>
              <a:rPr lang="en-US" sz="2400" b="0" strike="noStrike" spc="-160">
                <a:solidFill>
                  <a:srgbClr val="000000"/>
                </a:solidFill>
                <a:latin typeface="Trebuchet MS"/>
              </a:rPr>
              <a:t>it </a:t>
            </a:r>
            <a:r>
              <a:rPr lang="en-US" sz="2400" b="0" strike="noStrike" spc="-165">
                <a:solidFill>
                  <a:srgbClr val="000000"/>
                </a:solidFill>
                <a:latin typeface="Trebuchet MS"/>
              </a:rPr>
              <a:t>can </a:t>
            </a:r>
            <a:r>
              <a:rPr lang="en-US" sz="2400" b="0" strike="noStrike" spc="-120">
                <a:solidFill>
                  <a:srgbClr val="000000"/>
                </a:solidFill>
                <a:latin typeface="Trebuchet MS"/>
              </a:rPr>
              <a:t>pass </a:t>
            </a:r>
            <a:r>
              <a:rPr lang="en-US" sz="2400" b="0" strike="noStrike" spc="-151">
                <a:solidFill>
                  <a:srgbClr val="000000"/>
                </a:solidFill>
                <a:latin typeface="Trebuchet MS"/>
              </a:rPr>
              <a:t>relevant </a:t>
            </a:r>
            <a:r>
              <a:rPr lang="en-US" sz="2400" b="0" strike="noStrike" spc="-120">
                <a:solidFill>
                  <a:srgbClr val="000000"/>
                </a:solidFill>
                <a:latin typeface="Trebuchet MS"/>
              </a:rPr>
              <a:t>information </a:t>
            </a:r>
            <a:r>
              <a:rPr lang="en-US" sz="2400" b="0" strike="noStrike" spc="-75">
                <a:solidFill>
                  <a:srgbClr val="000000"/>
                </a:solidFill>
                <a:latin typeface="Trebuchet MS"/>
              </a:rPr>
              <a:t>down </a:t>
            </a:r>
            <a:r>
              <a:rPr lang="en-US" sz="2400" b="0" strike="noStrike" spc="-145">
                <a:solidFill>
                  <a:srgbClr val="000000"/>
                </a:solidFill>
                <a:latin typeface="Trebuchet MS"/>
              </a:rPr>
              <a:t>the  </a:t>
            </a:r>
            <a:r>
              <a:rPr lang="en-US" sz="2400" b="0" strike="noStrike" spc="-114">
                <a:solidFill>
                  <a:srgbClr val="000000"/>
                </a:solidFill>
                <a:latin typeface="Trebuchet MS"/>
              </a:rPr>
              <a:t>long </a:t>
            </a:r>
            <a:r>
              <a:rPr lang="en-US" sz="2400" b="0" strike="noStrike" spc="-151">
                <a:solidFill>
                  <a:srgbClr val="000000"/>
                </a:solidFill>
                <a:latin typeface="Trebuchet MS"/>
              </a:rPr>
              <a:t>chain </a:t>
            </a:r>
            <a:r>
              <a:rPr lang="en-US" sz="2400" b="0" strike="noStrike" spc="-126">
                <a:solidFill>
                  <a:srgbClr val="000000"/>
                </a:solidFill>
                <a:latin typeface="Trebuchet MS"/>
              </a:rPr>
              <a:t>of </a:t>
            </a:r>
            <a:r>
              <a:rPr lang="en-US" sz="2400" b="0" strike="noStrike" spc="-120">
                <a:solidFill>
                  <a:srgbClr val="000000"/>
                </a:solidFill>
                <a:latin typeface="Trebuchet MS"/>
              </a:rPr>
              <a:t>sequences </a:t>
            </a:r>
            <a:r>
              <a:rPr lang="en-US" sz="2400" b="0" strike="noStrike" spc="-60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2400" b="0" strike="noStrike" spc="-171">
                <a:solidFill>
                  <a:srgbClr val="000000"/>
                </a:solidFill>
                <a:latin typeface="Trebuchet MS"/>
              </a:rPr>
              <a:t>make</a:t>
            </a:r>
            <a:r>
              <a:rPr lang="en-US" sz="2400" b="0" strike="noStrike" spc="143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400" b="0" strike="noStrike" spc="-131">
                <a:solidFill>
                  <a:srgbClr val="000000"/>
                </a:solidFill>
                <a:latin typeface="Trebuchet MS"/>
              </a:rPr>
              <a:t>predictions.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2400" b="0" strike="noStrike" spc="-55">
                <a:solidFill>
                  <a:srgbClr val="000000"/>
                </a:solidFill>
                <a:latin typeface="Trebuchet MS"/>
              </a:rPr>
              <a:t>Almost </a:t>
            </a:r>
            <a:r>
              <a:rPr lang="en-US" sz="2400" b="0" strike="noStrike" spc="-202">
                <a:solidFill>
                  <a:srgbClr val="000000"/>
                </a:solidFill>
                <a:latin typeface="Trebuchet MS"/>
              </a:rPr>
              <a:t>all </a:t>
            </a:r>
            <a:r>
              <a:rPr lang="en-US" sz="2400" b="0" strike="noStrike" spc="-131">
                <a:solidFill>
                  <a:srgbClr val="000000"/>
                </a:solidFill>
                <a:latin typeface="Trebuchet MS"/>
              </a:rPr>
              <a:t>state-of-the-art </a:t>
            </a:r>
            <a:r>
              <a:rPr lang="en-US" sz="2400" b="0" strike="noStrike" spc="-106">
                <a:solidFill>
                  <a:srgbClr val="000000"/>
                </a:solidFill>
                <a:latin typeface="Trebuchet MS"/>
              </a:rPr>
              <a:t>results </a:t>
            </a:r>
            <a:r>
              <a:rPr lang="en-US" sz="2400" b="0" strike="noStrike" spc="-140">
                <a:solidFill>
                  <a:srgbClr val="000000"/>
                </a:solidFill>
                <a:latin typeface="Trebuchet MS"/>
              </a:rPr>
              <a:t>based </a:t>
            </a:r>
            <a:r>
              <a:rPr lang="en-US" sz="2400" b="0" strike="noStrike" spc="-41">
                <a:solidFill>
                  <a:srgbClr val="000000"/>
                </a:solidFill>
                <a:latin typeface="Trebuchet MS"/>
              </a:rPr>
              <a:t>on  </a:t>
            </a:r>
            <a:r>
              <a:rPr lang="en-US" sz="2400" b="0" strike="noStrike" spc="-106">
                <a:solidFill>
                  <a:srgbClr val="000000"/>
                </a:solidFill>
                <a:latin typeface="Trebuchet MS"/>
              </a:rPr>
              <a:t>recurrent </a:t>
            </a:r>
            <a:r>
              <a:rPr lang="en-US" sz="2400" b="0" strike="noStrike" spc="-137">
                <a:solidFill>
                  <a:srgbClr val="000000"/>
                </a:solidFill>
                <a:latin typeface="Trebuchet MS"/>
              </a:rPr>
              <a:t>neural </a:t>
            </a:r>
            <a:r>
              <a:rPr lang="en-US" sz="2400" b="0" strike="noStrike" spc="-75">
                <a:solidFill>
                  <a:srgbClr val="000000"/>
                </a:solidFill>
                <a:latin typeface="Trebuchet MS"/>
              </a:rPr>
              <a:t>networks </a:t>
            </a:r>
            <a:r>
              <a:rPr lang="en-US" sz="2400" b="0" strike="noStrike" spc="-145">
                <a:solidFill>
                  <a:srgbClr val="000000"/>
                </a:solidFill>
                <a:latin typeface="Trebuchet MS"/>
              </a:rPr>
              <a:t>are </a:t>
            </a:r>
            <a:r>
              <a:rPr lang="en-US" sz="2400" b="0" strike="noStrike" spc="-160">
                <a:solidFill>
                  <a:srgbClr val="000000"/>
                </a:solidFill>
                <a:latin typeface="Trebuchet MS"/>
              </a:rPr>
              <a:t>achieved </a:t>
            </a:r>
            <a:r>
              <a:rPr lang="en-US" sz="2400" b="0" strike="noStrike" spc="-126">
                <a:solidFill>
                  <a:srgbClr val="000000"/>
                </a:solidFill>
                <a:latin typeface="Trebuchet MS"/>
              </a:rPr>
              <a:t>with  </a:t>
            </a:r>
            <a:r>
              <a:rPr lang="en-US" sz="2400" b="0" strike="noStrike" spc="-131">
                <a:solidFill>
                  <a:srgbClr val="000000"/>
                </a:solidFill>
                <a:latin typeface="Trebuchet MS"/>
              </a:rPr>
              <a:t>these </a:t>
            </a:r>
            <a:r>
              <a:rPr lang="en-US" sz="2400" b="0" strike="noStrike" spc="-75">
                <a:solidFill>
                  <a:srgbClr val="000000"/>
                </a:solidFill>
                <a:latin typeface="Trebuchet MS"/>
              </a:rPr>
              <a:t>two networks </a:t>
            </a:r>
            <a:r>
              <a:rPr lang="en-US" sz="2400" b="0" strike="noStrike" spc="-86">
                <a:solidFill>
                  <a:srgbClr val="000000"/>
                </a:solidFill>
                <a:latin typeface="Trebuchet MS"/>
              </a:rPr>
              <a:t>(LSTM’s </a:t>
            </a:r>
            <a:r>
              <a:rPr lang="en-US" sz="2400" b="0" strike="noStrike" spc="-157">
                <a:solidFill>
                  <a:srgbClr val="000000"/>
                </a:solidFill>
                <a:latin typeface="Trebuchet MS"/>
              </a:rPr>
              <a:t>and</a:t>
            </a:r>
            <a:r>
              <a:rPr lang="en-US" sz="2400" b="0" strike="noStrike" spc="18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400" b="0" strike="noStrike" spc="-114">
                <a:solidFill>
                  <a:srgbClr val="000000"/>
                </a:solidFill>
                <a:latin typeface="Trebuchet MS"/>
              </a:rPr>
              <a:t>GRU’s).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object 4"/>
          <p:cNvSpPr/>
          <p:nvPr/>
        </p:nvSpPr>
        <p:spPr>
          <a:xfrm>
            <a:off x="7769520" y="2074320"/>
            <a:ext cx="3584160" cy="29865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7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object 31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A9B95E75-2089-4D74-A4AA-9FD18C18B5A4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42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6AF1297-76AE-B3F3-6C97-404B36D13DFA}"/>
                  </a:ext>
                </a:extLst>
              </p14:cNvPr>
              <p14:cNvContentPartPr/>
              <p14:nvPr/>
            </p14:nvContentPartPr>
            <p14:xfrm>
              <a:off x="806040" y="2897640"/>
              <a:ext cx="6201360" cy="869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6AF1297-76AE-B3F3-6C97-404B36D13D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6680" y="2888280"/>
                <a:ext cx="6220080" cy="888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488916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0" strike="noStrike" spc="-21">
                <a:solidFill>
                  <a:srgbClr val="FFFFFF"/>
                </a:solidFill>
                <a:latin typeface="Tahoma"/>
              </a:rPr>
              <a:t>Let’s </a:t>
            </a: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recall </a:t>
            </a: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how RNN</a:t>
            </a:r>
            <a:r>
              <a:rPr lang="en-US" sz="3200" b="0" strike="noStrike" spc="-21">
                <a:solidFill>
                  <a:srgbClr val="FFFFFF"/>
                </a:solidFill>
                <a:latin typeface="Tahoma"/>
              </a:rPr>
              <a:t> </a:t>
            </a: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works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0" name="object 3"/>
          <p:cNvSpPr/>
          <p:nvPr/>
        </p:nvSpPr>
        <p:spPr>
          <a:xfrm>
            <a:off x="5842080" y="1863000"/>
            <a:ext cx="5536440" cy="10224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1" name="object 4"/>
          <p:cNvSpPr/>
          <p:nvPr/>
        </p:nvSpPr>
        <p:spPr>
          <a:xfrm>
            <a:off x="1845720" y="3715920"/>
            <a:ext cx="2928240" cy="188784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2" name="object 5"/>
          <p:cNvSpPr/>
          <p:nvPr/>
        </p:nvSpPr>
        <p:spPr>
          <a:xfrm>
            <a:off x="5155920" y="4005720"/>
            <a:ext cx="6447960" cy="130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1000"/>
              </a:lnSpc>
              <a:spcBef>
                <a:spcPts val="96"/>
              </a:spcBef>
            </a:pPr>
            <a:r>
              <a:rPr lang="en-US" sz="2100" b="0" strike="noStrike" spc="-12">
                <a:solidFill>
                  <a:srgbClr val="000000"/>
                </a:solidFill>
                <a:latin typeface="Trebuchet MS"/>
              </a:rPr>
              <a:t>While </a:t>
            </a:r>
            <a:r>
              <a:rPr lang="en-US" sz="2100" b="0" strike="noStrike" spc="-97">
                <a:solidFill>
                  <a:srgbClr val="000000"/>
                </a:solidFill>
                <a:latin typeface="Trebuchet MS"/>
              </a:rPr>
              <a:t>processing, </a:t>
            </a:r>
            <a:r>
              <a:rPr lang="en-US" sz="2100" b="0" strike="noStrike" spc="-131">
                <a:solidFill>
                  <a:srgbClr val="000000"/>
                </a:solidFill>
                <a:latin typeface="Trebuchet MS"/>
              </a:rPr>
              <a:t>it </a:t>
            </a:r>
            <a:r>
              <a:rPr lang="en-US" sz="2100" b="0" strike="noStrike" spc="-92">
                <a:solidFill>
                  <a:srgbClr val="000000"/>
                </a:solidFill>
                <a:latin typeface="Trebuchet MS"/>
              </a:rPr>
              <a:t>passes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75">
                <a:solidFill>
                  <a:srgbClr val="000000"/>
                </a:solidFill>
                <a:latin typeface="Trebuchet MS"/>
              </a:rPr>
              <a:t>previous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hidden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state </a:t>
            </a:r>
            <a:r>
              <a:rPr lang="en-US" sz="2100" b="0" strike="noStrike" spc="-35">
                <a:solidFill>
                  <a:srgbClr val="000000"/>
                </a:solidFill>
                <a:latin typeface="Trebuchet MS"/>
              </a:rPr>
              <a:t>to 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80">
                <a:solidFill>
                  <a:srgbClr val="000000"/>
                </a:solidFill>
                <a:latin typeface="Trebuchet MS"/>
              </a:rPr>
              <a:t>next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step of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92">
                <a:solidFill>
                  <a:srgbClr val="000000"/>
                </a:solidFill>
                <a:latin typeface="Trebuchet MS"/>
              </a:rPr>
              <a:t>sequence.The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hidden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state </a:t>
            </a:r>
            <a:r>
              <a:rPr lang="en-US" sz="2100" b="0" strike="noStrike" spc="-114">
                <a:solidFill>
                  <a:srgbClr val="000000"/>
                </a:solidFill>
                <a:latin typeface="Trebuchet MS"/>
              </a:rPr>
              <a:t>acts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as the  </a:t>
            </a:r>
            <a:r>
              <a:rPr lang="en-US" sz="2100" b="0" strike="noStrike" spc="-106">
                <a:solidFill>
                  <a:srgbClr val="000000"/>
                </a:solidFill>
                <a:latin typeface="Trebuchet MS"/>
              </a:rPr>
              <a:t>neural </a:t>
            </a:r>
            <a:r>
              <a:rPr lang="en-US" sz="2100" b="0" strike="noStrike" spc="-52">
                <a:solidFill>
                  <a:srgbClr val="000000"/>
                </a:solidFill>
                <a:latin typeface="Trebuchet MS"/>
              </a:rPr>
              <a:t>networks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memory. </a:t>
            </a:r>
            <a:r>
              <a:rPr lang="en-US" sz="2100" b="0" strike="noStrike" spc="-92">
                <a:solidFill>
                  <a:srgbClr val="000000"/>
                </a:solidFill>
                <a:latin typeface="Trebuchet MS"/>
              </a:rPr>
              <a:t>It </a:t>
            </a:r>
            <a:r>
              <a:rPr lang="en-US" sz="2100" b="0" strike="noStrike" spc="-66">
                <a:solidFill>
                  <a:srgbClr val="000000"/>
                </a:solidFill>
                <a:latin typeface="Trebuchet MS"/>
              </a:rPr>
              <a:t>holds </a:t>
            </a:r>
            <a:r>
              <a:rPr lang="en-US" sz="2100" b="0" strike="noStrike" spc="-97">
                <a:solidFill>
                  <a:srgbClr val="000000"/>
                </a:solidFill>
                <a:latin typeface="Trebuchet MS"/>
              </a:rPr>
              <a:t>information </a:t>
            </a:r>
            <a:r>
              <a:rPr lang="en-US" sz="2100" b="0" strike="noStrike" spc="-15">
                <a:solidFill>
                  <a:srgbClr val="000000"/>
                </a:solidFill>
                <a:latin typeface="Trebuchet MS"/>
              </a:rPr>
              <a:t>on </a:t>
            </a:r>
            <a:r>
              <a:rPr lang="en-US" sz="2100" b="0" strike="noStrike" spc="-75">
                <a:solidFill>
                  <a:srgbClr val="000000"/>
                </a:solidFill>
                <a:latin typeface="Trebuchet MS"/>
              </a:rPr>
              <a:t>previous  </a:t>
            </a:r>
            <a:r>
              <a:rPr lang="en-US" sz="2100" b="0" strike="noStrike" spc="-151">
                <a:solidFill>
                  <a:srgbClr val="000000"/>
                </a:solidFill>
                <a:latin typeface="Trebuchet MS"/>
              </a:rPr>
              <a:t>data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55">
                <a:solidFill>
                  <a:srgbClr val="000000"/>
                </a:solidFill>
                <a:latin typeface="Trebuchet MS"/>
              </a:rPr>
              <a:t>network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has </a:t>
            </a:r>
            <a:r>
              <a:rPr lang="en-US" sz="2100" b="0" strike="noStrike" spc="-97">
                <a:solidFill>
                  <a:srgbClr val="000000"/>
                </a:solidFill>
                <a:latin typeface="Trebuchet MS"/>
              </a:rPr>
              <a:t>seen</a:t>
            </a:r>
            <a:r>
              <a:rPr lang="en-US" sz="2100" b="0" strike="noStrike" spc="194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100" b="0" strike="noStrike" spc="-126">
                <a:solidFill>
                  <a:srgbClr val="000000"/>
                </a:solidFill>
                <a:latin typeface="Trebuchet MS"/>
              </a:rPr>
              <a:t>before.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object 6"/>
          <p:cNvSpPr/>
          <p:nvPr/>
        </p:nvSpPr>
        <p:spPr>
          <a:xfrm>
            <a:off x="756360" y="1482120"/>
            <a:ext cx="4825080" cy="1303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1000"/>
              </a:lnSpc>
              <a:spcBef>
                <a:spcPts val="96"/>
              </a:spcBef>
            </a:pPr>
            <a:r>
              <a:rPr lang="en-US" sz="2100" b="0" strike="noStrike" spc="49">
                <a:solidFill>
                  <a:srgbClr val="000000"/>
                </a:solidFill>
                <a:latin typeface="Trebuchet MS"/>
              </a:rPr>
              <a:t>An </a:t>
            </a:r>
            <a:r>
              <a:rPr lang="en-US" sz="2100" b="0" strike="noStrike" spc="239">
                <a:solidFill>
                  <a:srgbClr val="000000"/>
                </a:solidFill>
                <a:latin typeface="Trebuchet MS"/>
              </a:rPr>
              <a:t>RNN </a:t>
            </a:r>
            <a:r>
              <a:rPr lang="en-US" sz="2100" b="0" strike="noStrike" spc="-15">
                <a:solidFill>
                  <a:srgbClr val="000000"/>
                </a:solidFill>
                <a:latin typeface="Trebuchet MS"/>
              </a:rPr>
              <a:t>works </a:t>
            </a:r>
            <a:r>
              <a:rPr lang="en-US" sz="2100" b="0" strike="noStrike" spc="-131">
                <a:solidFill>
                  <a:srgbClr val="000000"/>
                </a:solidFill>
                <a:latin typeface="Trebuchet MS"/>
              </a:rPr>
              <a:t>like </a:t>
            </a:r>
            <a:r>
              <a:rPr lang="en-US" sz="2100" b="0" strike="noStrike" spc="-137">
                <a:solidFill>
                  <a:srgbClr val="000000"/>
                </a:solidFill>
                <a:latin typeface="Trebuchet MS"/>
              </a:rPr>
              <a:t>this; </a:t>
            </a:r>
            <a:r>
              <a:rPr lang="en-US" sz="2100" b="0" strike="noStrike" spc="-80">
                <a:solidFill>
                  <a:srgbClr val="000000"/>
                </a:solidFill>
                <a:latin typeface="Trebuchet MS"/>
              </a:rPr>
              <a:t>First </a:t>
            </a:r>
            <a:r>
              <a:rPr lang="en-US" sz="2100" b="0" strike="noStrike" spc="-32">
                <a:solidFill>
                  <a:srgbClr val="000000"/>
                </a:solidFill>
                <a:latin typeface="Trebuchet MS"/>
              </a:rPr>
              <a:t>words </a:t>
            </a:r>
            <a:r>
              <a:rPr lang="en-US" sz="2100" b="0" strike="noStrike" spc="-131">
                <a:solidFill>
                  <a:srgbClr val="000000"/>
                </a:solidFill>
                <a:latin typeface="Trebuchet MS"/>
              </a:rPr>
              <a:t>get  </a:t>
            </a:r>
            <a:r>
              <a:rPr lang="en-US" sz="2100" b="0" strike="noStrike" spc="-86">
                <a:solidFill>
                  <a:srgbClr val="000000"/>
                </a:solidFill>
                <a:latin typeface="Trebuchet MS"/>
              </a:rPr>
              <a:t>transformed </a:t>
            </a:r>
            <a:r>
              <a:rPr lang="en-US" sz="2100" b="0" strike="noStrike" spc="-75">
                <a:solidFill>
                  <a:srgbClr val="000000"/>
                </a:solidFill>
                <a:latin typeface="Trebuchet MS"/>
              </a:rPr>
              <a:t>into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machine-readable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vectors.  </a:t>
            </a:r>
            <a:r>
              <a:rPr lang="en-US" sz="2100" b="0" strike="noStrike" spc="-55">
                <a:solidFill>
                  <a:srgbClr val="000000"/>
                </a:solidFill>
                <a:latin typeface="Trebuchet MS"/>
              </a:rPr>
              <a:t>Then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239">
                <a:solidFill>
                  <a:srgbClr val="000000"/>
                </a:solidFill>
                <a:latin typeface="Trebuchet MS"/>
              </a:rPr>
              <a:t>RNN </a:t>
            </a:r>
            <a:r>
              <a:rPr lang="en-US" sz="2100" b="0" strike="noStrike" spc="-60">
                <a:solidFill>
                  <a:srgbClr val="000000"/>
                </a:solidFill>
                <a:latin typeface="Trebuchet MS"/>
              </a:rPr>
              <a:t>processes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sequence </a:t>
            </a:r>
            <a:r>
              <a:rPr lang="en-US" sz="2100" b="0" strike="noStrike" spc="-97">
                <a:solidFill>
                  <a:srgbClr val="000000"/>
                </a:solidFill>
                <a:latin typeface="Trebuchet MS"/>
              </a:rPr>
              <a:t>of  </a:t>
            </a:r>
            <a:r>
              <a:rPr lang="en-US" sz="2100" b="0" strike="noStrike" spc="-66">
                <a:solidFill>
                  <a:srgbClr val="000000"/>
                </a:solidFill>
                <a:latin typeface="Trebuchet MS"/>
              </a:rPr>
              <a:t>vectors </a:t>
            </a:r>
            <a:r>
              <a:rPr lang="en-US" sz="2100" b="0" strike="noStrike" spc="-52">
                <a:solidFill>
                  <a:srgbClr val="000000"/>
                </a:solidFill>
                <a:latin typeface="Trebuchet MS"/>
              </a:rPr>
              <a:t>one </a:t>
            </a:r>
            <a:r>
              <a:rPr lang="en-US" sz="2100" b="0" strike="noStrike" spc="-114">
                <a:solidFill>
                  <a:srgbClr val="000000"/>
                </a:solidFill>
                <a:latin typeface="Trebuchet MS"/>
              </a:rPr>
              <a:t>by</a:t>
            </a:r>
            <a:r>
              <a:rPr lang="en-US" sz="2100" b="0" strike="noStrike" spc="-15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100" b="0" strike="noStrike" spc="-55">
                <a:solidFill>
                  <a:srgbClr val="000000"/>
                </a:solidFill>
                <a:latin typeface="Trebuchet MS"/>
              </a:rPr>
              <a:t>one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object 32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6DACD925-407B-48C7-8A5E-AB017F01ABB7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43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12FC71-D06B-54D9-ADA2-50AA11259AFB}"/>
                  </a:ext>
                </a:extLst>
              </p14:cNvPr>
              <p14:cNvContentPartPr/>
              <p14:nvPr/>
            </p14:nvContentPartPr>
            <p14:xfrm>
              <a:off x="296280" y="594360"/>
              <a:ext cx="11509560" cy="4833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12FC71-D06B-54D9-ADA2-50AA11259A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920" y="585000"/>
                <a:ext cx="11528280" cy="4851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100620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LSTM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7" name="object 3"/>
          <p:cNvSpPr/>
          <p:nvPr/>
        </p:nvSpPr>
        <p:spPr>
          <a:xfrm>
            <a:off x="921960" y="1179000"/>
            <a:ext cx="5723640" cy="489224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120" rIns="0" bIns="0" anchor="t">
            <a:spAutoFit/>
          </a:bodyPr>
          <a:lstStyle/>
          <a:p>
            <a:pPr marL="720">
              <a:lnSpc>
                <a:spcPct val="100000"/>
              </a:lnSpc>
              <a:spcBef>
                <a:spcPts val="119"/>
              </a:spcBef>
            </a:pPr>
            <a:r>
              <a:rPr lang="en-US" sz="1850" b="0" strike="noStrike" spc="-46" dirty="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850" b="0" strike="noStrike" spc="-52" dirty="0">
                <a:solidFill>
                  <a:srgbClr val="000000"/>
                </a:solidFill>
                <a:latin typeface="Trebuchet MS"/>
              </a:rPr>
              <a:t>core </a:t>
            </a:r>
            <a:r>
              <a:rPr lang="en-US" sz="1850" b="0" strike="noStrike" spc="-80" dirty="0">
                <a:solidFill>
                  <a:srgbClr val="000000"/>
                </a:solidFill>
                <a:latin typeface="Trebuchet MS"/>
              </a:rPr>
              <a:t>concept </a:t>
            </a:r>
            <a:r>
              <a:rPr lang="en-US" sz="1850" b="0" strike="noStrike" spc="-92" dirty="0">
                <a:solidFill>
                  <a:srgbClr val="000000"/>
                </a:solidFill>
                <a:latin typeface="Trebuchet MS"/>
              </a:rPr>
              <a:t>of </a:t>
            </a:r>
            <a:r>
              <a:rPr lang="en-US" sz="1850" b="0" strike="noStrike" spc="-55" dirty="0">
                <a:solidFill>
                  <a:srgbClr val="000000"/>
                </a:solidFill>
                <a:latin typeface="Trebuchet MS"/>
              </a:rPr>
              <a:t>LSTM’s </a:t>
            </a:r>
            <a:r>
              <a:rPr lang="en-US" sz="1850" b="0" strike="noStrike" spc="-100" dirty="0">
                <a:solidFill>
                  <a:srgbClr val="000000"/>
                </a:solidFill>
                <a:latin typeface="Trebuchet MS"/>
              </a:rPr>
              <a:t>are the </a:t>
            </a:r>
            <a:r>
              <a:rPr lang="en-US" sz="1850" b="0" strike="noStrike" spc="-120" dirty="0">
                <a:solidFill>
                  <a:srgbClr val="000000"/>
                </a:solidFill>
                <a:latin typeface="Trebuchet MS"/>
              </a:rPr>
              <a:t>cell </a:t>
            </a:r>
            <a:r>
              <a:rPr lang="en-US" sz="1850" b="0" strike="noStrike" spc="-131" dirty="0">
                <a:solidFill>
                  <a:srgbClr val="000000"/>
                </a:solidFill>
                <a:latin typeface="Trebuchet MS"/>
              </a:rPr>
              <a:t>state, </a:t>
            </a:r>
            <a:r>
              <a:rPr lang="en-US" sz="1850" b="0" strike="noStrike" spc="-111" dirty="0">
                <a:solidFill>
                  <a:srgbClr val="000000"/>
                </a:solidFill>
                <a:latin typeface="Trebuchet MS"/>
              </a:rPr>
              <a:t>and</a:t>
            </a:r>
            <a:r>
              <a:rPr lang="en-US" sz="1850" b="0" strike="noStrike" spc="18" dirty="0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1850" b="0" strike="noStrike" spc="-177" dirty="0">
                <a:solidFill>
                  <a:srgbClr val="000000"/>
                </a:solidFill>
                <a:latin typeface="Trebuchet MS"/>
              </a:rPr>
              <a:t>it’s</a:t>
            </a:r>
            <a:endParaRPr lang="en-IN" sz="185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r>
              <a:rPr lang="en-US" sz="1850" b="0" strike="noStrike" spc="-60" dirty="0">
                <a:solidFill>
                  <a:srgbClr val="000000"/>
                </a:solidFill>
                <a:latin typeface="Trebuchet MS"/>
              </a:rPr>
              <a:t>various</a:t>
            </a:r>
            <a:r>
              <a:rPr lang="en-US" sz="1850" b="0" strike="noStrike" spc="-75" dirty="0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1850" b="0" strike="noStrike" spc="-111" dirty="0">
                <a:solidFill>
                  <a:srgbClr val="000000"/>
                </a:solidFill>
                <a:latin typeface="Trebuchet MS"/>
              </a:rPr>
              <a:t>gates</a:t>
            </a:r>
            <a:endParaRPr lang="en-IN" sz="185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1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lang="en-IN" sz="1750" b="0" strike="noStrike" spc="-1" dirty="0">
              <a:solidFill>
                <a:srgbClr val="000000"/>
              </a:solidFill>
              <a:latin typeface="Arial"/>
            </a:endParaRPr>
          </a:p>
          <a:p>
            <a:pPr marL="116280" indent="-24840">
              <a:lnSpc>
                <a:spcPct val="101000"/>
              </a:lnSpc>
              <a:tabLst>
                <a:tab pos="0" algn="l"/>
              </a:tabLst>
            </a:pPr>
            <a:r>
              <a:rPr lang="en-US" sz="1850" b="0" strike="noStrike" spc="-46" dirty="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850" b="0" strike="noStrike" spc="-126" dirty="0">
                <a:solidFill>
                  <a:srgbClr val="000000"/>
                </a:solidFill>
                <a:latin typeface="Trebuchet MS"/>
              </a:rPr>
              <a:t>cell </a:t>
            </a:r>
            <a:r>
              <a:rPr lang="en-US" sz="1850" b="0" strike="noStrike" spc="-111" dirty="0">
                <a:solidFill>
                  <a:srgbClr val="000000"/>
                </a:solidFill>
                <a:latin typeface="Trebuchet MS"/>
              </a:rPr>
              <a:t>state </a:t>
            </a:r>
            <a:r>
              <a:rPr lang="en-US" sz="1850" b="0" strike="noStrike" spc="-131" dirty="0">
                <a:solidFill>
                  <a:srgbClr val="000000"/>
                </a:solidFill>
                <a:latin typeface="Trebuchet MS"/>
              </a:rPr>
              <a:t>act </a:t>
            </a:r>
            <a:r>
              <a:rPr lang="en-US" sz="1850" b="0" strike="noStrike" spc="-106" dirty="0">
                <a:solidFill>
                  <a:srgbClr val="000000"/>
                </a:solidFill>
                <a:latin typeface="Trebuchet MS"/>
              </a:rPr>
              <a:t>as </a:t>
            </a:r>
            <a:r>
              <a:rPr lang="en-US" sz="1850" b="0" strike="noStrike" spc="-177" dirty="0">
                <a:solidFill>
                  <a:srgbClr val="000000"/>
                </a:solidFill>
                <a:latin typeface="Trebuchet MS"/>
              </a:rPr>
              <a:t>a </a:t>
            </a:r>
            <a:r>
              <a:rPr lang="en-US" sz="1850" b="0" strike="noStrike" spc="-55" dirty="0">
                <a:solidFill>
                  <a:srgbClr val="000000"/>
                </a:solidFill>
                <a:latin typeface="Trebuchet MS"/>
              </a:rPr>
              <a:t>transport </a:t>
            </a:r>
            <a:r>
              <a:rPr lang="en-US" sz="1850" b="0" strike="noStrike" spc="-111" dirty="0">
                <a:solidFill>
                  <a:srgbClr val="000000"/>
                </a:solidFill>
                <a:latin typeface="Trebuchet MS"/>
              </a:rPr>
              <a:t>highway </a:t>
            </a:r>
            <a:r>
              <a:rPr lang="en-US" sz="1850" b="0" strike="noStrike" spc="-120" dirty="0">
                <a:solidFill>
                  <a:srgbClr val="000000"/>
                </a:solidFill>
                <a:latin typeface="Trebuchet MS"/>
              </a:rPr>
              <a:t>that </a:t>
            </a:r>
            <a:r>
              <a:rPr lang="en-US" sz="1850" b="0" strike="noStrike" spc="-80" dirty="0">
                <a:solidFill>
                  <a:srgbClr val="000000"/>
                </a:solidFill>
                <a:latin typeface="Trebuchet MS"/>
              </a:rPr>
              <a:t>transfers  </a:t>
            </a:r>
            <a:r>
              <a:rPr lang="en-US" sz="1850" b="0" strike="noStrike" spc="-114" dirty="0">
                <a:solidFill>
                  <a:srgbClr val="000000"/>
                </a:solidFill>
                <a:latin typeface="Trebuchet MS"/>
              </a:rPr>
              <a:t>relative </a:t>
            </a:r>
            <a:r>
              <a:rPr lang="en-US" sz="1850" b="0" strike="noStrike" spc="-86" dirty="0">
                <a:solidFill>
                  <a:srgbClr val="000000"/>
                </a:solidFill>
                <a:latin typeface="Trebuchet MS"/>
              </a:rPr>
              <a:t>information </a:t>
            </a:r>
            <a:r>
              <a:rPr lang="en-US" sz="1850" b="0" strike="noStrike" spc="-151" dirty="0">
                <a:solidFill>
                  <a:srgbClr val="000000"/>
                </a:solidFill>
                <a:latin typeface="Trebuchet MS"/>
              </a:rPr>
              <a:t>all </a:t>
            </a:r>
            <a:r>
              <a:rPr lang="en-US" sz="1850" b="0" strike="noStrike" spc="-100" dirty="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850" b="0" strike="noStrike" spc="-131" dirty="0">
                <a:solidFill>
                  <a:srgbClr val="000000"/>
                </a:solidFill>
                <a:latin typeface="Trebuchet MS"/>
              </a:rPr>
              <a:t>way </a:t>
            </a:r>
            <a:r>
              <a:rPr lang="en-US" sz="1850" b="0" strike="noStrike" spc="-41" dirty="0">
                <a:solidFill>
                  <a:srgbClr val="000000"/>
                </a:solidFill>
                <a:latin typeface="Trebuchet MS"/>
              </a:rPr>
              <a:t>down </a:t>
            </a:r>
            <a:r>
              <a:rPr lang="en-US" sz="1850" b="0" strike="noStrike" spc="-100" dirty="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850" b="0" strike="noStrike" spc="-92" dirty="0">
                <a:solidFill>
                  <a:srgbClr val="000000"/>
                </a:solidFill>
                <a:latin typeface="Trebuchet MS"/>
              </a:rPr>
              <a:t>sequence </a:t>
            </a:r>
            <a:r>
              <a:rPr lang="en-US" sz="1850" b="0" strike="noStrike" spc="-137" dirty="0">
                <a:solidFill>
                  <a:srgbClr val="000000"/>
                </a:solidFill>
                <a:latin typeface="Trebuchet MS"/>
              </a:rPr>
              <a:t>chain.  </a:t>
            </a:r>
            <a:r>
              <a:rPr lang="en-US" sz="1850" b="0" strike="noStrike" spc="-80" dirty="0">
                <a:solidFill>
                  <a:srgbClr val="000000"/>
                </a:solidFill>
                <a:latin typeface="Trebuchet MS"/>
              </a:rPr>
              <a:t>You </a:t>
            </a:r>
            <a:r>
              <a:rPr lang="en-US" sz="1850" b="0" strike="noStrike" spc="-114" dirty="0">
                <a:solidFill>
                  <a:srgbClr val="000000"/>
                </a:solidFill>
                <a:latin typeface="Trebuchet MS"/>
              </a:rPr>
              <a:t>can </a:t>
            </a:r>
            <a:r>
              <a:rPr lang="en-US" sz="1850" b="0" strike="noStrike" spc="-86" dirty="0">
                <a:solidFill>
                  <a:srgbClr val="000000"/>
                </a:solidFill>
                <a:latin typeface="Trebuchet MS"/>
              </a:rPr>
              <a:t>think </a:t>
            </a:r>
            <a:r>
              <a:rPr lang="en-US" sz="1850" b="0" strike="noStrike" spc="-92" dirty="0">
                <a:solidFill>
                  <a:srgbClr val="000000"/>
                </a:solidFill>
                <a:latin typeface="Trebuchet MS"/>
              </a:rPr>
              <a:t>of </a:t>
            </a:r>
            <a:r>
              <a:rPr lang="en-US" sz="1850" b="0" strike="noStrike" spc="-120" dirty="0">
                <a:solidFill>
                  <a:srgbClr val="000000"/>
                </a:solidFill>
                <a:latin typeface="Trebuchet MS"/>
              </a:rPr>
              <a:t>it </a:t>
            </a:r>
            <a:r>
              <a:rPr lang="en-US" sz="1850" b="0" strike="noStrike" spc="-106" dirty="0">
                <a:solidFill>
                  <a:srgbClr val="000000"/>
                </a:solidFill>
                <a:latin typeface="Trebuchet MS"/>
              </a:rPr>
              <a:t>as </a:t>
            </a:r>
            <a:r>
              <a:rPr lang="en-US" sz="1850" b="0" strike="noStrike" spc="-100" dirty="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850" b="0" strike="noStrike" spc="-80" dirty="0">
                <a:solidFill>
                  <a:srgbClr val="000000"/>
                </a:solidFill>
                <a:latin typeface="Trebuchet MS"/>
              </a:rPr>
              <a:t>“memory” </a:t>
            </a:r>
            <a:r>
              <a:rPr lang="en-US" sz="1850" b="0" strike="noStrike" spc="-92" dirty="0">
                <a:solidFill>
                  <a:srgbClr val="000000"/>
                </a:solidFill>
                <a:latin typeface="Trebuchet MS"/>
              </a:rPr>
              <a:t>of </a:t>
            </a:r>
            <a:r>
              <a:rPr lang="en-US" sz="1850" b="0" strike="noStrike" spc="-100" dirty="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850" b="0" strike="noStrike" spc="-60" dirty="0" err="1">
                <a:solidFill>
                  <a:srgbClr val="000000"/>
                </a:solidFill>
                <a:latin typeface="Trebuchet MS"/>
              </a:rPr>
              <a:t>network.The</a:t>
            </a:r>
            <a:r>
              <a:rPr lang="en-US" sz="1850" b="0" strike="noStrike" spc="-60" dirty="0">
                <a:solidFill>
                  <a:srgbClr val="000000"/>
                </a:solidFill>
                <a:latin typeface="Trebuchet MS"/>
              </a:rPr>
              <a:t>  </a:t>
            </a:r>
            <a:r>
              <a:rPr lang="en-US" sz="1850" b="0" strike="noStrike" spc="-120" dirty="0">
                <a:solidFill>
                  <a:srgbClr val="000000"/>
                </a:solidFill>
                <a:latin typeface="Trebuchet MS"/>
              </a:rPr>
              <a:t>cell </a:t>
            </a:r>
            <a:r>
              <a:rPr lang="en-US" sz="1850" b="0" strike="noStrike" spc="-131" dirty="0">
                <a:solidFill>
                  <a:srgbClr val="000000"/>
                </a:solidFill>
                <a:latin typeface="Trebuchet MS"/>
              </a:rPr>
              <a:t>state, </a:t>
            </a:r>
            <a:r>
              <a:rPr lang="en-US" sz="1850" b="0" strike="noStrike" spc="-106" dirty="0">
                <a:solidFill>
                  <a:srgbClr val="000000"/>
                </a:solidFill>
                <a:latin typeface="Trebuchet MS"/>
              </a:rPr>
              <a:t>in </a:t>
            </a:r>
            <a:r>
              <a:rPr lang="en-US" sz="1850" b="0" strike="noStrike" spc="-100" dirty="0">
                <a:solidFill>
                  <a:srgbClr val="000000"/>
                </a:solidFill>
                <a:latin typeface="Trebuchet MS"/>
              </a:rPr>
              <a:t>theory, </a:t>
            </a:r>
            <a:r>
              <a:rPr lang="en-US" sz="1850" b="0" strike="noStrike" spc="-114" dirty="0">
                <a:solidFill>
                  <a:srgbClr val="000000"/>
                </a:solidFill>
                <a:latin typeface="Trebuchet MS"/>
              </a:rPr>
              <a:t>can </a:t>
            </a:r>
            <a:r>
              <a:rPr lang="en-US" sz="1850" b="0" strike="noStrike" spc="-55" dirty="0">
                <a:solidFill>
                  <a:srgbClr val="000000"/>
                </a:solidFill>
                <a:latin typeface="Trebuchet MS"/>
              </a:rPr>
              <a:t>carry </a:t>
            </a:r>
            <a:r>
              <a:rPr lang="en-US" sz="1850" b="0" strike="noStrike" spc="-106" dirty="0">
                <a:solidFill>
                  <a:srgbClr val="000000"/>
                </a:solidFill>
                <a:latin typeface="Trebuchet MS"/>
              </a:rPr>
              <a:t>relevant </a:t>
            </a:r>
            <a:r>
              <a:rPr lang="en-US" sz="1850" b="0" strike="noStrike" spc="-86" dirty="0">
                <a:solidFill>
                  <a:srgbClr val="000000"/>
                </a:solidFill>
                <a:latin typeface="Trebuchet MS"/>
              </a:rPr>
              <a:t>information  </a:t>
            </a:r>
            <a:r>
              <a:rPr lang="en-US" sz="1850" b="0" strike="noStrike" spc="-60" dirty="0">
                <a:solidFill>
                  <a:srgbClr val="000000"/>
                </a:solidFill>
                <a:latin typeface="Trebuchet MS"/>
              </a:rPr>
              <a:t>throughout </a:t>
            </a:r>
            <a:r>
              <a:rPr lang="en-US" sz="1850" b="0" strike="noStrike" spc="-100" dirty="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850" b="0" strike="noStrike" spc="-72" dirty="0">
                <a:solidFill>
                  <a:srgbClr val="000000"/>
                </a:solidFill>
                <a:latin typeface="Trebuchet MS"/>
              </a:rPr>
              <a:t>processing </a:t>
            </a:r>
            <a:r>
              <a:rPr lang="en-US" sz="1850" b="0" strike="noStrike" spc="-92" dirty="0">
                <a:solidFill>
                  <a:srgbClr val="000000"/>
                </a:solidFill>
                <a:latin typeface="Trebuchet MS"/>
              </a:rPr>
              <a:t>of </a:t>
            </a:r>
            <a:r>
              <a:rPr lang="en-US" sz="1850" b="0" strike="noStrike" spc="-100" dirty="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850" b="0" strike="noStrike" spc="-106" dirty="0">
                <a:solidFill>
                  <a:srgbClr val="000000"/>
                </a:solidFill>
                <a:latin typeface="Trebuchet MS"/>
              </a:rPr>
              <a:t>sequence. </a:t>
            </a:r>
            <a:r>
              <a:rPr lang="en-US" sz="1850" b="0" strike="noStrike" spc="-1" dirty="0">
                <a:solidFill>
                  <a:srgbClr val="000000"/>
                </a:solidFill>
                <a:latin typeface="Trebuchet MS"/>
              </a:rPr>
              <a:t>So</a:t>
            </a:r>
            <a:r>
              <a:rPr lang="en-US" sz="1850" b="0" strike="noStrike" spc="-86" dirty="0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1850" b="0" strike="noStrike" spc="-114" dirty="0">
                <a:solidFill>
                  <a:srgbClr val="000000"/>
                </a:solidFill>
                <a:latin typeface="Trebuchet MS"/>
              </a:rPr>
              <a:t>even</a:t>
            </a:r>
            <a:endParaRPr lang="en-IN" sz="1850" b="0" strike="noStrike" spc="-1" dirty="0">
              <a:solidFill>
                <a:srgbClr val="000000"/>
              </a:solidFill>
              <a:latin typeface="Arial"/>
            </a:endParaRPr>
          </a:p>
          <a:p>
            <a:pPr marL="113040" indent="1440">
              <a:lnSpc>
                <a:spcPct val="100000"/>
              </a:lnSpc>
              <a:spcBef>
                <a:spcPts val="11"/>
              </a:spcBef>
              <a:tabLst>
                <a:tab pos="0" algn="l"/>
              </a:tabLst>
            </a:pPr>
            <a:r>
              <a:rPr lang="en-US" sz="1850" b="0" strike="noStrike" spc="-86" dirty="0">
                <a:solidFill>
                  <a:srgbClr val="000000"/>
                </a:solidFill>
                <a:latin typeface="Trebuchet MS"/>
              </a:rPr>
              <a:t>information </a:t>
            </a:r>
            <a:r>
              <a:rPr lang="en-US" sz="1850" b="0" strike="noStrike" spc="-75" dirty="0">
                <a:solidFill>
                  <a:srgbClr val="000000"/>
                </a:solidFill>
                <a:latin typeface="Trebuchet MS"/>
              </a:rPr>
              <a:t>from </a:t>
            </a:r>
            <a:r>
              <a:rPr lang="en-US" sz="1850" b="0" strike="noStrike" spc="-100" dirty="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850" b="0" strike="noStrike" spc="-92" dirty="0">
                <a:solidFill>
                  <a:srgbClr val="000000"/>
                </a:solidFill>
                <a:latin typeface="Trebuchet MS"/>
              </a:rPr>
              <a:t>earlier </a:t>
            </a:r>
            <a:r>
              <a:rPr lang="en-US" sz="1850" b="0" strike="noStrike" spc="-111" dirty="0">
                <a:solidFill>
                  <a:srgbClr val="000000"/>
                </a:solidFill>
                <a:latin typeface="Trebuchet MS"/>
              </a:rPr>
              <a:t>time </a:t>
            </a:r>
            <a:r>
              <a:rPr lang="en-US" sz="1850" b="0" strike="noStrike" spc="-75" dirty="0">
                <a:solidFill>
                  <a:srgbClr val="000000"/>
                </a:solidFill>
                <a:latin typeface="Trebuchet MS"/>
              </a:rPr>
              <a:t>steps </a:t>
            </a:r>
            <a:r>
              <a:rPr lang="en-US" sz="1850" b="0" strike="noStrike" spc="-114" dirty="0">
                <a:solidFill>
                  <a:srgbClr val="000000"/>
                </a:solidFill>
                <a:latin typeface="Trebuchet MS"/>
              </a:rPr>
              <a:t>can </a:t>
            </a:r>
            <a:r>
              <a:rPr lang="en-US" sz="1850" b="0" strike="noStrike" spc="-120" dirty="0">
                <a:solidFill>
                  <a:srgbClr val="000000"/>
                </a:solidFill>
                <a:latin typeface="Trebuchet MS"/>
              </a:rPr>
              <a:t>make </a:t>
            </a:r>
            <a:r>
              <a:rPr lang="en-US" sz="1850" b="0" strike="noStrike" spc="-177" dirty="0">
                <a:solidFill>
                  <a:srgbClr val="000000"/>
                </a:solidFill>
                <a:latin typeface="Trebuchet MS"/>
              </a:rPr>
              <a:t>it’s </a:t>
            </a:r>
            <a:r>
              <a:rPr lang="en-US" sz="1850" b="0" strike="noStrike" spc="-126" dirty="0">
                <a:solidFill>
                  <a:srgbClr val="000000"/>
                </a:solidFill>
                <a:latin typeface="Trebuchet MS"/>
              </a:rPr>
              <a:t>way  </a:t>
            </a:r>
            <a:r>
              <a:rPr lang="en-US" sz="1850" b="0" strike="noStrike" spc="-35" dirty="0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1850" b="0" strike="noStrike" spc="-106" dirty="0">
                <a:solidFill>
                  <a:srgbClr val="000000"/>
                </a:solidFill>
                <a:latin typeface="Trebuchet MS"/>
              </a:rPr>
              <a:t>later </a:t>
            </a:r>
            <a:r>
              <a:rPr lang="en-US" sz="1850" b="0" strike="noStrike" spc="-111" dirty="0">
                <a:solidFill>
                  <a:srgbClr val="000000"/>
                </a:solidFill>
                <a:latin typeface="Trebuchet MS"/>
              </a:rPr>
              <a:t>time steps, </a:t>
            </a:r>
            <a:r>
              <a:rPr lang="en-US" sz="1850" b="0" strike="noStrike" spc="-92" dirty="0">
                <a:solidFill>
                  <a:srgbClr val="000000"/>
                </a:solidFill>
                <a:latin typeface="Trebuchet MS"/>
              </a:rPr>
              <a:t>reducing </a:t>
            </a:r>
            <a:r>
              <a:rPr lang="en-US" sz="1850" b="0" strike="noStrike" spc="-100" dirty="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850" b="0" strike="noStrike" spc="-131" dirty="0">
                <a:solidFill>
                  <a:srgbClr val="000000"/>
                </a:solidFill>
                <a:latin typeface="Trebuchet MS"/>
              </a:rPr>
              <a:t>effects </a:t>
            </a:r>
            <a:r>
              <a:rPr lang="en-US" sz="1850" b="0" strike="noStrike" spc="-92" dirty="0">
                <a:solidFill>
                  <a:srgbClr val="000000"/>
                </a:solidFill>
                <a:latin typeface="Trebuchet MS"/>
              </a:rPr>
              <a:t>of </a:t>
            </a:r>
            <a:r>
              <a:rPr lang="en-US" sz="1850" b="0" strike="noStrike" spc="-52" dirty="0">
                <a:solidFill>
                  <a:srgbClr val="000000"/>
                </a:solidFill>
                <a:latin typeface="Trebuchet MS"/>
              </a:rPr>
              <a:t>short-term  </a:t>
            </a:r>
            <a:r>
              <a:rPr lang="en-US" sz="1850" b="0" strike="noStrike" spc="-55" dirty="0" err="1">
                <a:solidFill>
                  <a:srgbClr val="000000"/>
                </a:solidFill>
                <a:latin typeface="Trebuchet MS"/>
              </a:rPr>
              <a:t>memory.As</a:t>
            </a:r>
            <a:r>
              <a:rPr lang="en-US" sz="1850" b="0" strike="noStrike" spc="-55" dirty="0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1850" b="0" strike="noStrike" spc="-100" dirty="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850" b="0" strike="noStrike" spc="-120" dirty="0">
                <a:solidFill>
                  <a:srgbClr val="000000"/>
                </a:solidFill>
                <a:latin typeface="Trebuchet MS"/>
              </a:rPr>
              <a:t>cell </a:t>
            </a:r>
            <a:r>
              <a:rPr lang="en-US" sz="1850" b="0" strike="noStrike" spc="-111" dirty="0">
                <a:solidFill>
                  <a:srgbClr val="000000"/>
                </a:solidFill>
                <a:latin typeface="Trebuchet MS"/>
              </a:rPr>
              <a:t>state </a:t>
            </a:r>
            <a:r>
              <a:rPr lang="en-US" sz="1850" b="0" strike="noStrike" spc="-66" dirty="0">
                <a:solidFill>
                  <a:srgbClr val="000000"/>
                </a:solidFill>
                <a:latin typeface="Trebuchet MS"/>
              </a:rPr>
              <a:t>goes </a:t>
            </a:r>
            <a:r>
              <a:rPr lang="en-US" sz="1850" b="0" strike="noStrike" spc="-21" dirty="0">
                <a:solidFill>
                  <a:srgbClr val="000000"/>
                </a:solidFill>
                <a:latin typeface="Trebuchet MS"/>
              </a:rPr>
              <a:t>on </a:t>
            </a:r>
            <a:r>
              <a:rPr lang="en-US" sz="1850" b="0" strike="noStrike" spc="-92" dirty="0">
                <a:solidFill>
                  <a:srgbClr val="000000"/>
                </a:solidFill>
                <a:latin typeface="Trebuchet MS"/>
              </a:rPr>
              <a:t>its </a:t>
            </a:r>
            <a:r>
              <a:rPr lang="en-US" sz="1850" b="0" strike="noStrike" spc="-131" dirty="0">
                <a:solidFill>
                  <a:srgbClr val="000000"/>
                </a:solidFill>
                <a:latin typeface="Trebuchet MS"/>
              </a:rPr>
              <a:t>journey,</a:t>
            </a:r>
            <a:r>
              <a:rPr lang="en-US" sz="1850" b="0" strike="noStrike" spc="-32" dirty="0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1850" b="0" strike="noStrike" spc="-86" dirty="0">
                <a:solidFill>
                  <a:srgbClr val="000000"/>
                </a:solidFill>
                <a:latin typeface="Trebuchet MS"/>
              </a:rPr>
              <a:t>information</a:t>
            </a:r>
            <a:endParaRPr lang="en-IN" sz="1850" b="0" strike="noStrike" spc="-1" dirty="0">
              <a:solidFill>
                <a:srgbClr val="000000"/>
              </a:solidFill>
              <a:latin typeface="Arial"/>
            </a:endParaRPr>
          </a:p>
          <a:p>
            <a:pPr marL="12240" indent="1440">
              <a:lnSpc>
                <a:spcPct val="100000"/>
              </a:lnSpc>
              <a:spcBef>
                <a:spcPts val="6"/>
              </a:spcBef>
              <a:tabLst>
                <a:tab pos="0" algn="l"/>
              </a:tabLst>
            </a:pPr>
            <a:r>
              <a:rPr lang="en-US" sz="1850" b="0" strike="noStrike" spc="-160" dirty="0">
                <a:solidFill>
                  <a:srgbClr val="000000"/>
                </a:solidFill>
                <a:latin typeface="Trebuchet MS"/>
              </a:rPr>
              <a:t>get’s </a:t>
            </a:r>
            <a:r>
              <a:rPr lang="en-US" sz="1850" b="0" strike="noStrike" spc="-106" dirty="0">
                <a:solidFill>
                  <a:srgbClr val="000000"/>
                </a:solidFill>
                <a:latin typeface="Trebuchet MS"/>
              </a:rPr>
              <a:t>added </a:t>
            </a:r>
            <a:r>
              <a:rPr lang="en-US" sz="1850" b="0" strike="noStrike" spc="29" dirty="0">
                <a:solidFill>
                  <a:srgbClr val="000000"/>
                </a:solidFill>
                <a:latin typeface="Trebuchet MS"/>
              </a:rPr>
              <a:t>or </a:t>
            </a:r>
            <a:r>
              <a:rPr lang="en-US" sz="1850" b="0" strike="noStrike" spc="-75" dirty="0">
                <a:solidFill>
                  <a:srgbClr val="000000"/>
                </a:solidFill>
                <a:latin typeface="Trebuchet MS"/>
              </a:rPr>
              <a:t>removed </a:t>
            </a:r>
            <a:r>
              <a:rPr lang="en-US" sz="1850" b="0" strike="noStrike" spc="-35" dirty="0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1850" b="0" strike="noStrike" spc="-100" dirty="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850" b="0" strike="noStrike" spc="-120" dirty="0">
                <a:solidFill>
                  <a:srgbClr val="000000"/>
                </a:solidFill>
                <a:latin typeface="Trebuchet MS"/>
              </a:rPr>
              <a:t>cell </a:t>
            </a:r>
            <a:r>
              <a:rPr lang="en-US" sz="1850" b="0" strike="noStrike" spc="-111" dirty="0">
                <a:solidFill>
                  <a:srgbClr val="000000"/>
                </a:solidFill>
                <a:latin typeface="Trebuchet MS"/>
              </a:rPr>
              <a:t>state </a:t>
            </a:r>
            <a:r>
              <a:rPr lang="en-US" sz="1850" b="0" strike="noStrike" spc="-131" dirty="0">
                <a:solidFill>
                  <a:srgbClr val="000000"/>
                </a:solidFill>
                <a:latin typeface="Trebuchet MS"/>
              </a:rPr>
              <a:t>via </a:t>
            </a:r>
            <a:r>
              <a:rPr lang="en-US" sz="1850" b="0" strike="noStrike" spc="-100" dirty="0" err="1">
                <a:solidFill>
                  <a:srgbClr val="000000"/>
                </a:solidFill>
                <a:latin typeface="Trebuchet MS"/>
              </a:rPr>
              <a:t>gates.The</a:t>
            </a:r>
            <a:r>
              <a:rPr lang="en-US" sz="1850" b="0" strike="noStrike" spc="-100" dirty="0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1850" b="0" strike="noStrike" spc="-111" dirty="0">
                <a:solidFill>
                  <a:srgbClr val="000000"/>
                </a:solidFill>
                <a:latin typeface="Trebuchet MS"/>
              </a:rPr>
              <a:t>gates  </a:t>
            </a:r>
            <a:r>
              <a:rPr lang="en-US" sz="1850" b="0" strike="noStrike" spc="-100" dirty="0">
                <a:solidFill>
                  <a:srgbClr val="000000"/>
                </a:solidFill>
                <a:latin typeface="Trebuchet MS"/>
              </a:rPr>
              <a:t>are </a:t>
            </a:r>
            <a:r>
              <a:rPr lang="en-US" sz="1850" b="0" strike="noStrike" spc="-120" dirty="0">
                <a:solidFill>
                  <a:srgbClr val="000000"/>
                </a:solidFill>
                <a:latin typeface="Trebuchet MS"/>
              </a:rPr>
              <a:t>different </a:t>
            </a:r>
            <a:r>
              <a:rPr lang="en-US" sz="1850" b="0" strike="noStrike" spc="-97" dirty="0">
                <a:solidFill>
                  <a:srgbClr val="000000"/>
                </a:solidFill>
                <a:latin typeface="Trebuchet MS"/>
              </a:rPr>
              <a:t>neural </a:t>
            </a:r>
            <a:r>
              <a:rPr lang="en-US" sz="1850" b="0" strike="noStrike" spc="-52" dirty="0">
                <a:solidFill>
                  <a:srgbClr val="000000"/>
                </a:solidFill>
                <a:latin typeface="Trebuchet MS"/>
              </a:rPr>
              <a:t>networks </a:t>
            </a:r>
            <a:r>
              <a:rPr lang="en-US" sz="1850" b="0" strike="noStrike" spc="-120" dirty="0">
                <a:solidFill>
                  <a:srgbClr val="000000"/>
                </a:solidFill>
                <a:latin typeface="Trebuchet MS"/>
              </a:rPr>
              <a:t>that </a:t>
            </a:r>
            <a:r>
              <a:rPr lang="en-US" sz="1850" b="0" strike="noStrike" spc="-100" dirty="0">
                <a:solidFill>
                  <a:srgbClr val="000000"/>
                </a:solidFill>
                <a:latin typeface="Trebuchet MS"/>
              </a:rPr>
              <a:t>decide </a:t>
            </a:r>
            <a:r>
              <a:rPr lang="en-US" sz="1850" b="0" strike="noStrike" spc="-86" dirty="0">
                <a:solidFill>
                  <a:srgbClr val="000000"/>
                </a:solidFill>
                <a:latin typeface="Trebuchet MS"/>
              </a:rPr>
              <a:t>which  information </a:t>
            </a:r>
            <a:r>
              <a:rPr lang="en-US" sz="1850" b="0" strike="noStrike" spc="-80" dirty="0">
                <a:solidFill>
                  <a:srgbClr val="000000"/>
                </a:solidFill>
                <a:latin typeface="Trebuchet MS"/>
              </a:rPr>
              <a:t>is </a:t>
            </a:r>
            <a:r>
              <a:rPr lang="en-US" sz="1850" b="0" strike="noStrike" spc="-100" dirty="0">
                <a:solidFill>
                  <a:srgbClr val="000000"/>
                </a:solidFill>
                <a:latin typeface="Trebuchet MS"/>
              </a:rPr>
              <a:t>allowed </a:t>
            </a:r>
            <a:r>
              <a:rPr lang="en-US" sz="1850" b="0" strike="noStrike" spc="-21" dirty="0">
                <a:solidFill>
                  <a:srgbClr val="000000"/>
                </a:solidFill>
                <a:latin typeface="Trebuchet MS"/>
              </a:rPr>
              <a:t>on </a:t>
            </a:r>
            <a:r>
              <a:rPr lang="en-US" sz="1850" b="0" strike="noStrike" spc="-100" dirty="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850" b="0" strike="noStrike" spc="-120" dirty="0">
                <a:solidFill>
                  <a:srgbClr val="000000"/>
                </a:solidFill>
                <a:latin typeface="Trebuchet MS"/>
              </a:rPr>
              <a:t>cell </a:t>
            </a:r>
            <a:r>
              <a:rPr lang="en-US" sz="1850" b="0" strike="noStrike" spc="-97" dirty="0" err="1">
                <a:solidFill>
                  <a:srgbClr val="000000"/>
                </a:solidFill>
                <a:latin typeface="Trebuchet MS"/>
              </a:rPr>
              <a:t>state.The</a:t>
            </a:r>
            <a:r>
              <a:rPr lang="en-US" sz="1850" b="0" strike="noStrike" spc="-97" dirty="0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1850" b="0" strike="noStrike" spc="-114" dirty="0">
                <a:solidFill>
                  <a:srgbClr val="000000"/>
                </a:solidFill>
                <a:latin typeface="Trebuchet MS"/>
              </a:rPr>
              <a:t>gates can </a:t>
            </a:r>
            <a:r>
              <a:rPr lang="en-US" sz="1850" b="0" strike="noStrike" spc="-100" dirty="0">
                <a:solidFill>
                  <a:srgbClr val="000000"/>
                </a:solidFill>
                <a:latin typeface="Trebuchet MS"/>
              </a:rPr>
              <a:t>learn  </a:t>
            </a:r>
            <a:r>
              <a:rPr lang="en-US" sz="1850" b="0" strike="noStrike" spc="-106" dirty="0">
                <a:solidFill>
                  <a:srgbClr val="000000"/>
                </a:solidFill>
                <a:latin typeface="Trebuchet MS"/>
              </a:rPr>
              <a:t>what </a:t>
            </a:r>
            <a:r>
              <a:rPr lang="en-US" sz="1850" b="0" strike="noStrike" spc="-86" dirty="0">
                <a:solidFill>
                  <a:srgbClr val="000000"/>
                </a:solidFill>
                <a:latin typeface="Trebuchet MS"/>
              </a:rPr>
              <a:t>information </a:t>
            </a:r>
            <a:r>
              <a:rPr lang="en-US" sz="1850" b="0" strike="noStrike" spc="-80" dirty="0">
                <a:solidFill>
                  <a:srgbClr val="000000"/>
                </a:solidFill>
                <a:latin typeface="Trebuchet MS"/>
              </a:rPr>
              <a:t>is </a:t>
            </a:r>
            <a:r>
              <a:rPr lang="en-US" sz="1850" b="0" strike="noStrike" spc="-106" dirty="0">
                <a:solidFill>
                  <a:srgbClr val="000000"/>
                </a:solidFill>
                <a:latin typeface="Trebuchet MS"/>
              </a:rPr>
              <a:t>relevant </a:t>
            </a:r>
            <a:r>
              <a:rPr lang="en-US" sz="1850" b="0" strike="noStrike" spc="-35" dirty="0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1850" b="0" strike="noStrike" spc="-106" dirty="0">
                <a:solidFill>
                  <a:srgbClr val="000000"/>
                </a:solidFill>
                <a:latin typeface="Trebuchet MS"/>
              </a:rPr>
              <a:t>keep </a:t>
            </a:r>
            <a:r>
              <a:rPr lang="en-US" sz="1850" b="0" strike="noStrike" spc="24" dirty="0">
                <a:solidFill>
                  <a:srgbClr val="000000"/>
                </a:solidFill>
                <a:latin typeface="Trebuchet MS"/>
              </a:rPr>
              <a:t>or </a:t>
            </a:r>
            <a:r>
              <a:rPr lang="en-US" sz="1850" b="0" strike="noStrike" spc="-92" dirty="0">
                <a:solidFill>
                  <a:srgbClr val="000000"/>
                </a:solidFill>
                <a:latin typeface="Trebuchet MS"/>
              </a:rPr>
              <a:t>forget </a:t>
            </a:r>
            <a:r>
              <a:rPr lang="en-US" sz="1850" b="0" strike="noStrike" spc="-80" dirty="0">
                <a:solidFill>
                  <a:srgbClr val="000000"/>
                </a:solidFill>
                <a:latin typeface="Trebuchet MS"/>
              </a:rPr>
              <a:t>during  </a:t>
            </a:r>
            <a:r>
              <a:rPr lang="en-US" sz="1850" b="0" strike="noStrike" spc="-120" dirty="0">
                <a:solidFill>
                  <a:srgbClr val="000000"/>
                </a:solidFill>
                <a:latin typeface="Trebuchet MS"/>
              </a:rPr>
              <a:t>training.</a:t>
            </a:r>
            <a:endParaRPr lang="en-IN" sz="18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object 4"/>
          <p:cNvSpPr/>
          <p:nvPr/>
        </p:nvSpPr>
        <p:spPr>
          <a:xfrm>
            <a:off x="7378920" y="1911600"/>
            <a:ext cx="4102560" cy="319464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9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object 33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34FE4B41-7E99-4A9D-ABCA-32E6D163ED5E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44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4443FE0-6FC5-72E3-715B-A9C2B68E3784}"/>
                  </a:ext>
                </a:extLst>
              </p14:cNvPr>
              <p14:cNvContentPartPr/>
              <p14:nvPr/>
            </p14:nvContentPartPr>
            <p14:xfrm>
              <a:off x="6756840" y="1478160"/>
              <a:ext cx="5147280" cy="4008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4443FE0-6FC5-72E3-715B-A9C2B68E37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7480" y="1468800"/>
                <a:ext cx="5166000" cy="4026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213120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0" strike="noStrike" spc="-15">
                <a:solidFill>
                  <a:srgbClr val="FFFFFF"/>
                </a:solidFill>
                <a:latin typeface="Tahoma"/>
              </a:rPr>
              <a:t>Forget</a:t>
            </a:r>
            <a:r>
              <a:rPr lang="en-US" sz="3200" b="0" strike="noStrike" spc="-60">
                <a:solidFill>
                  <a:srgbClr val="FFFFFF"/>
                </a:solidFill>
                <a:latin typeface="Tahoma"/>
              </a:rPr>
              <a:t> </a:t>
            </a: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Gate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2" name="object 3"/>
          <p:cNvSpPr/>
          <p:nvPr/>
        </p:nvSpPr>
        <p:spPr>
          <a:xfrm>
            <a:off x="6780240" y="2278440"/>
            <a:ext cx="4994280" cy="251424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3" name="object 4"/>
          <p:cNvSpPr/>
          <p:nvPr/>
        </p:nvSpPr>
        <p:spPr>
          <a:xfrm>
            <a:off x="916920" y="1728720"/>
            <a:ext cx="5355360" cy="405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2400" b="0" strike="noStrike" spc="-72">
                <a:solidFill>
                  <a:srgbClr val="000000"/>
                </a:solidFill>
                <a:latin typeface="Trebuchet MS"/>
              </a:rPr>
              <a:t>This </a:t>
            </a:r>
            <a:r>
              <a:rPr lang="en-US" sz="2400" b="0" strike="noStrike" spc="-191">
                <a:solidFill>
                  <a:srgbClr val="000000"/>
                </a:solidFill>
                <a:latin typeface="Trebuchet MS"/>
              </a:rPr>
              <a:t>gate </a:t>
            </a:r>
            <a:r>
              <a:rPr lang="en-US" sz="2400" b="0" strike="noStrike" spc="-131">
                <a:solidFill>
                  <a:srgbClr val="000000"/>
                </a:solidFill>
                <a:latin typeface="Trebuchet MS"/>
              </a:rPr>
              <a:t>decides </a:t>
            </a:r>
            <a:r>
              <a:rPr lang="en-US" sz="2400" b="0" strike="noStrike" spc="-145">
                <a:solidFill>
                  <a:srgbClr val="000000"/>
                </a:solidFill>
                <a:latin typeface="Trebuchet MS"/>
              </a:rPr>
              <a:t>what </a:t>
            </a:r>
            <a:r>
              <a:rPr lang="en-US" sz="2400" b="0" strike="noStrike" spc="-120">
                <a:solidFill>
                  <a:srgbClr val="000000"/>
                </a:solidFill>
                <a:latin typeface="Trebuchet MS"/>
              </a:rPr>
              <a:t>information </a:t>
            </a:r>
            <a:r>
              <a:rPr lang="en-US" sz="2400" b="0" strike="noStrike" spc="-92">
                <a:solidFill>
                  <a:srgbClr val="000000"/>
                </a:solidFill>
                <a:latin typeface="Trebuchet MS"/>
              </a:rPr>
              <a:t>should  </a:t>
            </a:r>
            <a:r>
              <a:rPr lang="en-US" sz="2400" b="0" strike="noStrike" spc="-151">
                <a:solidFill>
                  <a:srgbClr val="000000"/>
                </a:solidFill>
                <a:latin typeface="Trebuchet MS"/>
              </a:rPr>
              <a:t>be </a:t>
            </a:r>
            <a:r>
              <a:rPr lang="en-US" sz="2400" b="0" strike="noStrike" spc="-86">
                <a:solidFill>
                  <a:srgbClr val="000000"/>
                </a:solidFill>
                <a:latin typeface="Trebuchet MS"/>
              </a:rPr>
              <a:t>thrown </a:t>
            </a:r>
            <a:r>
              <a:rPr lang="en-US" sz="2400" b="0" strike="noStrike" spc="-222">
                <a:solidFill>
                  <a:srgbClr val="000000"/>
                </a:solidFill>
                <a:latin typeface="Trebuchet MS"/>
              </a:rPr>
              <a:t>away </a:t>
            </a:r>
            <a:r>
              <a:rPr lang="en-US" sz="2400" b="0" strike="noStrike" spc="24">
                <a:solidFill>
                  <a:srgbClr val="000000"/>
                </a:solidFill>
                <a:latin typeface="Trebuchet MS"/>
              </a:rPr>
              <a:t>or</a:t>
            </a:r>
            <a:r>
              <a:rPr lang="en-US" sz="2400" b="0" strike="noStrike" spc="208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400" b="0" strike="noStrike" spc="-191">
                <a:solidFill>
                  <a:srgbClr val="000000"/>
                </a:solidFill>
                <a:latin typeface="Trebuchet MS"/>
              </a:rPr>
              <a:t>kept.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lang="en-IN" sz="245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2400" b="0" strike="noStrike" spc="-114">
                <a:solidFill>
                  <a:srgbClr val="000000"/>
                </a:solidFill>
                <a:latin typeface="Trebuchet MS"/>
              </a:rPr>
              <a:t>Information </a:t>
            </a:r>
            <a:r>
              <a:rPr lang="en-US" sz="2400" b="0" strike="noStrike" spc="-111">
                <a:solidFill>
                  <a:srgbClr val="000000"/>
                </a:solidFill>
                <a:latin typeface="Trebuchet MS"/>
              </a:rPr>
              <a:t>from </a:t>
            </a:r>
            <a:r>
              <a:rPr lang="en-US" sz="2400" b="0" strike="noStrike" spc="-145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400" b="0" strike="noStrike" spc="-100">
                <a:solidFill>
                  <a:srgbClr val="000000"/>
                </a:solidFill>
                <a:latin typeface="Trebuchet MS"/>
              </a:rPr>
              <a:t>previous </a:t>
            </a:r>
            <a:r>
              <a:rPr lang="en-US" sz="2400" b="0" strike="noStrike" spc="-137">
                <a:solidFill>
                  <a:srgbClr val="000000"/>
                </a:solidFill>
                <a:latin typeface="Trebuchet MS"/>
              </a:rPr>
              <a:t>hidden </a:t>
            </a:r>
            <a:r>
              <a:rPr lang="en-US" sz="2400" b="0" strike="noStrike" spc="-151">
                <a:solidFill>
                  <a:srgbClr val="000000"/>
                </a:solidFill>
                <a:latin typeface="Trebuchet MS"/>
              </a:rPr>
              <a:t>state  </a:t>
            </a:r>
            <a:r>
              <a:rPr lang="en-US" sz="2400" b="0" strike="noStrike" spc="-157">
                <a:solidFill>
                  <a:srgbClr val="000000"/>
                </a:solidFill>
                <a:latin typeface="Trebuchet MS"/>
              </a:rPr>
              <a:t>and </a:t>
            </a:r>
            <a:r>
              <a:rPr lang="en-US" sz="2400" b="0" strike="noStrike" spc="-120">
                <a:solidFill>
                  <a:srgbClr val="000000"/>
                </a:solidFill>
                <a:latin typeface="Trebuchet MS"/>
              </a:rPr>
              <a:t>information </a:t>
            </a:r>
            <a:r>
              <a:rPr lang="en-US" sz="2400" b="0" strike="noStrike" spc="-111">
                <a:solidFill>
                  <a:srgbClr val="000000"/>
                </a:solidFill>
                <a:latin typeface="Trebuchet MS"/>
              </a:rPr>
              <a:t>from </a:t>
            </a:r>
            <a:r>
              <a:rPr lang="en-US" sz="2400" b="0" strike="noStrike" spc="-145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400" b="0" strike="noStrike" spc="-106">
                <a:solidFill>
                  <a:srgbClr val="000000"/>
                </a:solidFill>
                <a:latin typeface="Trebuchet MS"/>
              </a:rPr>
              <a:t>current </a:t>
            </a:r>
            <a:r>
              <a:rPr lang="en-US" sz="2400" b="0" strike="noStrike" spc="-140">
                <a:solidFill>
                  <a:srgbClr val="000000"/>
                </a:solidFill>
                <a:latin typeface="Trebuchet MS"/>
              </a:rPr>
              <a:t>input </a:t>
            </a:r>
            <a:r>
              <a:rPr lang="en-US" sz="2400" b="0" strike="noStrike" spc="-111">
                <a:solidFill>
                  <a:srgbClr val="000000"/>
                </a:solidFill>
                <a:latin typeface="Trebuchet MS"/>
              </a:rPr>
              <a:t>is  </a:t>
            </a:r>
            <a:r>
              <a:rPr lang="en-US" sz="2400" b="0" strike="noStrike" spc="-126">
                <a:solidFill>
                  <a:srgbClr val="000000"/>
                </a:solidFill>
                <a:latin typeface="Trebuchet MS"/>
              </a:rPr>
              <a:t>passed </a:t>
            </a:r>
            <a:r>
              <a:rPr lang="en-US" sz="2400" b="0" strike="noStrike" spc="-100">
                <a:solidFill>
                  <a:srgbClr val="000000"/>
                </a:solidFill>
                <a:latin typeface="Trebuchet MS"/>
              </a:rPr>
              <a:t>through </a:t>
            </a:r>
            <a:r>
              <a:rPr lang="en-US" sz="2400" b="0" strike="noStrike" spc="-14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400" b="0" strike="noStrike" spc="-114">
                <a:solidFill>
                  <a:srgbClr val="000000"/>
                </a:solidFill>
                <a:latin typeface="Trebuchet MS"/>
              </a:rPr>
              <a:t>sigmoid </a:t>
            </a:r>
            <a:r>
              <a:rPr lang="en-US" sz="2400" b="0" strike="noStrike" spc="-151">
                <a:solidFill>
                  <a:srgbClr val="000000"/>
                </a:solidFill>
                <a:latin typeface="Trebuchet MS"/>
              </a:rPr>
              <a:t>function.Values  </a:t>
            </a:r>
            <a:r>
              <a:rPr lang="en-US" sz="2400" b="0" strike="noStrike" spc="-100">
                <a:solidFill>
                  <a:srgbClr val="000000"/>
                </a:solidFill>
                <a:latin typeface="Trebuchet MS"/>
              </a:rPr>
              <a:t>come </a:t>
            </a:r>
            <a:r>
              <a:rPr lang="en-US" sz="2400" b="0" strike="noStrike" spc="-80">
                <a:solidFill>
                  <a:srgbClr val="000000"/>
                </a:solidFill>
                <a:latin typeface="Trebuchet MS"/>
              </a:rPr>
              <a:t>out </a:t>
            </a:r>
            <a:r>
              <a:rPr lang="en-US" sz="2400" b="0" strike="noStrike" spc="-140">
                <a:solidFill>
                  <a:srgbClr val="000000"/>
                </a:solidFill>
                <a:latin typeface="Trebuchet MS"/>
              </a:rPr>
              <a:t>between </a:t>
            </a:r>
            <a:r>
              <a:rPr lang="en-US" sz="2400" b="0" strike="noStrike" spc="-60">
                <a:solidFill>
                  <a:srgbClr val="000000"/>
                </a:solidFill>
                <a:latin typeface="Trebuchet MS"/>
              </a:rPr>
              <a:t>0 </a:t>
            </a:r>
            <a:r>
              <a:rPr lang="en-US" sz="2400" b="0" strike="noStrike" spc="-157">
                <a:solidFill>
                  <a:srgbClr val="000000"/>
                </a:solidFill>
                <a:latin typeface="Trebuchet MS"/>
              </a:rPr>
              <a:t>and</a:t>
            </a:r>
            <a:r>
              <a:rPr lang="en-US" sz="2400" b="0" strike="noStrike" spc="32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400" b="0" strike="noStrike" spc="-211">
                <a:solidFill>
                  <a:srgbClr val="000000"/>
                </a:solidFill>
                <a:latin typeface="Trebuchet MS"/>
              </a:rPr>
              <a:t>1.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IN" sz="245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2400" b="0" strike="noStrike" spc="-75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400" b="0" strike="noStrike" spc="-80">
                <a:solidFill>
                  <a:srgbClr val="000000"/>
                </a:solidFill>
                <a:latin typeface="Trebuchet MS"/>
              </a:rPr>
              <a:t>closer </a:t>
            </a:r>
            <a:r>
              <a:rPr lang="en-US" sz="2400" b="0" strike="noStrike" spc="-60">
                <a:solidFill>
                  <a:srgbClr val="000000"/>
                </a:solidFill>
                <a:latin typeface="Trebuchet MS"/>
              </a:rPr>
              <a:t>to 0 </a:t>
            </a:r>
            <a:r>
              <a:rPr lang="en-US" sz="2400" b="0" strike="noStrike" spc="-140">
                <a:solidFill>
                  <a:srgbClr val="000000"/>
                </a:solidFill>
                <a:latin typeface="Trebuchet MS"/>
              </a:rPr>
              <a:t>means </a:t>
            </a:r>
            <a:r>
              <a:rPr lang="en-US" sz="2400" b="0" strike="noStrike" spc="-60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2400" b="0" strike="noStrike" spc="-165">
                <a:solidFill>
                  <a:srgbClr val="000000"/>
                </a:solidFill>
                <a:latin typeface="Trebuchet MS"/>
              </a:rPr>
              <a:t>forget, </a:t>
            </a:r>
            <a:r>
              <a:rPr lang="en-US" sz="2400" b="0" strike="noStrike" spc="-157">
                <a:solidFill>
                  <a:srgbClr val="000000"/>
                </a:solidFill>
                <a:latin typeface="Trebuchet MS"/>
              </a:rPr>
              <a:t>and </a:t>
            </a:r>
            <a:r>
              <a:rPr lang="en-US" sz="2400" b="0" strike="noStrike" spc="-140">
                <a:solidFill>
                  <a:srgbClr val="000000"/>
                </a:solidFill>
                <a:latin typeface="Trebuchet MS"/>
              </a:rPr>
              <a:t>the  </a:t>
            </a:r>
            <a:r>
              <a:rPr lang="en-US" sz="2400" b="0" strike="noStrike" spc="-80">
                <a:solidFill>
                  <a:srgbClr val="000000"/>
                </a:solidFill>
                <a:latin typeface="Trebuchet MS"/>
              </a:rPr>
              <a:t>closer </a:t>
            </a:r>
            <a:r>
              <a:rPr lang="en-US" sz="2400" b="0" strike="noStrike" spc="-60">
                <a:solidFill>
                  <a:srgbClr val="000000"/>
                </a:solidFill>
                <a:latin typeface="Trebuchet MS"/>
              </a:rPr>
              <a:t>to 1 </a:t>
            </a:r>
            <a:r>
              <a:rPr lang="en-US" sz="2400" b="0" strike="noStrike" spc="-145">
                <a:solidFill>
                  <a:srgbClr val="000000"/>
                </a:solidFill>
                <a:latin typeface="Trebuchet MS"/>
              </a:rPr>
              <a:t>means </a:t>
            </a:r>
            <a:r>
              <a:rPr lang="en-US" sz="2400" b="0" strike="noStrike" spc="-60">
                <a:solidFill>
                  <a:srgbClr val="000000"/>
                </a:solidFill>
                <a:latin typeface="Trebuchet MS"/>
              </a:rPr>
              <a:t>to</a:t>
            </a:r>
            <a:r>
              <a:rPr lang="en-US" sz="2400" b="0" strike="noStrike" spc="9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400" b="0" strike="noStrike" spc="-205">
                <a:solidFill>
                  <a:srgbClr val="000000"/>
                </a:solidFill>
                <a:latin typeface="Trebuchet MS"/>
              </a:rPr>
              <a:t>keep.</a:t>
            </a:r>
            <a:endParaRPr lang="en-IN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object 34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399943C9-3210-4930-A93F-D42D2426E0DE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45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645F70-43E1-405D-FA85-601642B66DD2}"/>
                  </a:ext>
                </a:extLst>
              </p14:cNvPr>
              <p14:cNvContentPartPr/>
              <p14:nvPr/>
            </p14:nvContentPartPr>
            <p14:xfrm>
              <a:off x="637920" y="813600"/>
              <a:ext cx="10507680" cy="4707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645F70-43E1-405D-FA85-601642B66D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560" y="804240"/>
                <a:ext cx="10526400" cy="4726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224136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Input</a:t>
            </a:r>
            <a:r>
              <a:rPr lang="en-US" sz="3200" b="0" strike="noStrike" spc="-86">
                <a:solidFill>
                  <a:srgbClr val="FFFFFF"/>
                </a:solidFill>
                <a:latin typeface="Tahoma"/>
              </a:rPr>
              <a:t> </a:t>
            </a: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Gate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7" name="object 3"/>
          <p:cNvSpPr/>
          <p:nvPr/>
        </p:nvSpPr>
        <p:spPr>
          <a:xfrm>
            <a:off x="7239240" y="2029320"/>
            <a:ext cx="4604040" cy="28821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8" name="object 4"/>
          <p:cNvSpPr/>
          <p:nvPr/>
        </p:nvSpPr>
        <p:spPr>
          <a:xfrm>
            <a:off x="772200" y="1177200"/>
            <a:ext cx="6309720" cy="490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update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137">
                <a:solidFill>
                  <a:srgbClr val="000000"/>
                </a:solidFill>
                <a:latin typeface="Trebuchet MS"/>
              </a:rPr>
              <a:t>cell </a:t>
            </a:r>
            <a:r>
              <a:rPr lang="en-US" sz="2100" b="0" strike="noStrike" spc="-145">
                <a:solidFill>
                  <a:srgbClr val="000000"/>
                </a:solidFill>
                <a:latin typeface="Trebuchet MS"/>
              </a:rPr>
              <a:t>state,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we </a:t>
            </a:r>
            <a:r>
              <a:rPr lang="en-US" sz="2100" b="0" strike="noStrike" spc="-157">
                <a:solidFill>
                  <a:srgbClr val="000000"/>
                </a:solidFill>
                <a:latin typeface="Trebuchet MS"/>
              </a:rPr>
              <a:t>have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input</a:t>
            </a:r>
            <a:r>
              <a:rPr lang="en-US" sz="2100" b="0" strike="noStrike" spc="279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100" b="0" strike="noStrike" spc="-171">
                <a:solidFill>
                  <a:srgbClr val="000000"/>
                </a:solidFill>
                <a:latin typeface="Trebuchet MS"/>
              </a:rPr>
              <a:t>gate.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lang="en-IN" sz="2200" b="0" strike="noStrike" spc="-1">
              <a:solidFill>
                <a:srgbClr val="000000"/>
              </a:solidFill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6"/>
              </a:spcBef>
            </a:pPr>
            <a:r>
              <a:rPr lang="en-US" sz="2100" b="0" strike="noStrike" spc="-114">
                <a:solidFill>
                  <a:srgbClr val="000000"/>
                </a:solidFill>
                <a:latin typeface="Trebuchet MS"/>
              </a:rPr>
              <a:t>First,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we </a:t>
            </a:r>
            <a:r>
              <a:rPr lang="en-US" sz="2100" b="0" strike="noStrike" spc="-92">
                <a:solidFill>
                  <a:srgbClr val="000000"/>
                </a:solidFill>
                <a:latin typeface="Trebuchet MS"/>
              </a:rPr>
              <a:t>pass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75">
                <a:solidFill>
                  <a:srgbClr val="000000"/>
                </a:solidFill>
                <a:latin typeface="Trebuchet MS"/>
              </a:rPr>
              <a:t>previous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hidden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state and </a:t>
            </a:r>
            <a:r>
              <a:rPr lang="en-US" sz="2100" b="0" strike="noStrike" spc="-80">
                <a:solidFill>
                  <a:srgbClr val="000000"/>
                </a:solidFill>
                <a:latin typeface="Trebuchet MS"/>
              </a:rPr>
              <a:t>current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input  </a:t>
            </a:r>
            <a:r>
              <a:rPr lang="en-US" sz="2100" b="0" strike="noStrike" spc="-75">
                <a:solidFill>
                  <a:srgbClr val="000000"/>
                </a:solidFill>
                <a:latin typeface="Trebuchet MS"/>
              </a:rPr>
              <a:t>into </a:t>
            </a:r>
            <a:r>
              <a:rPr lang="en-US" sz="2100" b="0" strike="noStrike" spc="-197">
                <a:solidFill>
                  <a:srgbClr val="000000"/>
                </a:solidFill>
                <a:latin typeface="Trebuchet MS"/>
              </a:rPr>
              <a:t>a </a:t>
            </a:r>
            <a:r>
              <a:rPr lang="en-US" sz="2100" b="0" strike="noStrike" spc="-92">
                <a:solidFill>
                  <a:srgbClr val="000000"/>
                </a:solidFill>
                <a:latin typeface="Trebuchet MS"/>
              </a:rPr>
              <a:t>sigmoid </a:t>
            </a:r>
            <a:r>
              <a:rPr lang="en-US" sz="2100" b="0" strike="noStrike" spc="-106">
                <a:solidFill>
                  <a:srgbClr val="000000"/>
                </a:solidFill>
                <a:latin typeface="Trebuchet MS"/>
              </a:rPr>
              <a:t>function.That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decides </a:t>
            </a:r>
            <a:r>
              <a:rPr lang="en-US" sz="2100" b="0" strike="noStrike" spc="-86">
                <a:solidFill>
                  <a:srgbClr val="000000"/>
                </a:solidFill>
                <a:latin typeface="Trebuchet MS"/>
              </a:rPr>
              <a:t>which </a:t>
            </a:r>
            <a:r>
              <a:rPr lang="en-US" sz="2100" b="0" strike="noStrike" spc="-114">
                <a:solidFill>
                  <a:srgbClr val="000000"/>
                </a:solidFill>
                <a:latin typeface="Trebuchet MS"/>
              </a:rPr>
              <a:t>values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will </a:t>
            </a:r>
            <a:r>
              <a:rPr lang="en-US" sz="2100" b="0" strike="noStrike" spc="-114">
                <a:solidFill>
                  <a:srgbClr val="000000"/>
                </a:solidFill>
                <a:latin typeface="Trebuchet MS"/>
              </a:rPr>
              <a:t>be  updated by </a:t>
            </a:r>
            <a:r>
              <a:rPr lang="en-US" sz="2100" b="0" strike="noStrike" spc="-92">
                <a:solidFill>
                  <a:srgbClr val="000000"/>
                </a:solidFill>
                <a:latin typeface="Trebuchet MS"/>
              </a:rPr>
              <a:t>transforming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114">
                <a:solidFill>
                  <a:srgbClr val="000000"/>
                </a:solidFill>
                <a:latin typeface="Trebuchet MS"/>
              </a:rPr>
              <a:t>values </a:t>
            </a:r>
            <a:r>
              <a:rPr lang="en-US" sz="2100" b="0" strike="noStrike" spc="-35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2100" b="0" strike="noStrike" spc="-114">
                <a:solidFill>
                  <a:srgbClr val="000000"/>
                </a:solidFill>
                <a:latin typeface="Trebuchet MS"/>
              </a:rPr>
              <a:t>be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between </a:t>
            </a:r>
            <a:r>
              <a:rPr lang="en-US" sz="2100" b="0" strike="noStrike" spc="-35">
                <a:solidFill>
                  <a:srgbClr val="000000"/>
                </a:solidFill>
                <a:latin typeface="Trebuchet MS"/>
              </a:rPr>
              <a:t>0</a:t>
            </a:r>
            <a:r>
              <a:rPr lang="en-US" sz="2100" b="0" strike="noStrike" spc="403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and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  <a:p>
            <a:pPr marL="12600" algn="just">
              <a:lnSpc>
                <a:spcPct val="100000"/>
              </a:lnSpc>
              <a:spcBef>
                <a:spcPts val="34"/>
              </a:spcBef>
            </a:pPr>
            <a:r>
              <a:rPr lang="en-US" sz="2100" b="0" strike="noStrike" spc="-171">
                <a:solidFill>
                  <a:srgbClr val="000000"/>
                </a:solidFill>
                <a:latin typeface="Trebuchet MS"/>
              </a:rPr>
              <a:t>1. </a:t>
            </a:r>
            <a:r>
              <a:rPr lang="en-US" sz="2100" b="0" strike="noStrike" spc="-35">
                <a:solidFill>
                  <a:srgbClr val="000000"/>
                </a:solidFill>
                <a:latin typeface="Trebuchet MS"/>
              </a:rPr>
              <a:t>0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means </a:t>
            </a:r>
            <a:r>
              <a:rPr lang="en-US" sz="2100" b="0" strike="noStrike" spc="-52">
                <a:solidFill>
                  <a:srgbClr val="000000"/>
                </a:solidFill>
                <a:latin typeface="Trebuchet MS"/>
              </a:rPr>
              <a:t>not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important,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and </a:t>
            </a:r>
            <a:r>
              <a:rPr lang="en-US" sz="2100" b="0" strike="noStrike" spc="-35">
                <a:solidFill>
                  <a:srgbClr val="000000"/>
                </a:solidFill>
                <a:latin typeface="Trebuchet MS"/>
              </a:rPr>
              <a:t>1 </a:t>
            </a:r>
            <a:r>
              <a:rPr lang="en-US" sz="2100" b="0" strike="noStrike" spc="-106">
                <a:solidFill>
                  <a:srgbClr val="000000"/>
                </a:solidFill>
                <a:latin typeface="Trebuchet MS"/>
              </a:rPr>
              <a:t>means</a:t>
            </a:r>
            <a:r>
              <a:rPr lang="en-US" sz="2100" b="0" strike="noStrike" spc="-182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important.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lang="en-IN" sz="2200" b="0" strike="noStrike" spc="-1">
              <a:solidFill>
                <a:srgbClr val="000000"/>
              </a:solidFill>
              <a:latin typeface="Arial"/>
            </a:endParaRPr>
          </a:p>
          <a:p>
            <a:pPr marL="12600" algn="just">
              <a:lnSpc>
                <a:spcPct val="101000"/>
              </a:lnSpc>
            </a:pPr>
            <a:r>
              <a:rPr lang="en-US" sz="2100" b="0" strike="noStrike" spc="52">
                <a:solidFill>
                  <a:srgbClr val="000000"/>
                </a:solidFill>
                <a:latin typeface="Trebuchet MS"/>
              </a:rPr>
              <a:t>We </a:t>
            </a:r>
            <a:r>
              <a:rPr lang="en-US" sz="2100" b="0" strike="noStrike" spc="-80">
                <a:solidFill>
                  <a:srgbClr val="000000"/>
                </a:solidFill>
                <a:latin typeface="Trebuchet MS"/>
              </a:rPr>
              <a:t>also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106">
                <a:solidFill>
                  <a:srgbClr val="000000"/>
                </a:solidFill>
                <a:latin typeface="Trebuchet MS"/>
              </a:rPr>
              <a:t>hidden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state and </a:t>
            </a:r>
            <a:r>
              <a:rPr lang="en-US" sz="2100" b="0" strike="noStrike" spc="-80">
                <a:solidFill>
                  <a:srgbClr val="000000"/>
                </a:solidFill>
                <a:latin typeface="Trebuchet MS"/>
              </a:rPr>
              <a:t>current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input </a:t>
            </a:r>
            <a:r>
              <a:rPr lang="en-US" sz="2100" b="0" strike="noStrike" spc="-75">
                <a:solidFill>
                  <a:srgbClr val="000000"/>
                </a:solidFill>
                <a:latin typeface="Trebuchet MS"/>
              </a:rPr>
              <a:t>into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126">
                <a:solidFill>
                  <a:srgbClr val="000000"/>
                </a:solidFill>
                <a:latin typeface="Trebuchet MS"/>
              </a:rPr>
              <a:t>tanh 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function </a:t>
            </a:r>
            <a:r>
              <a:rPr lang="en-US" sz="2100" b="0" strike="noStrike" spc="-92">
                <a:solidFill>
                  <a:srgbClr val="000000"/>
                </a:solidFill>
                <a:latin typeface="Trebuchet MS"/>
              </a:rPr>
              <a:t>which </a:t>
            </a:r>
            <a:r>
              <a:rPr lang="en-US" sz="2100" b="0" strike="noStrike" spc="-66">
                <a:solidFill>
                  <a:srgbClr val="000000"/>
                </a:solidFill>
                <a:latin typeface="Trebuchet MS"/>
              </a:rPr>
              <a:t>returns </a:t>
            </a:r>
            <a:r>
              <a:rPr lang="en-US" sz="2100" b="0" strike="noStrike" spc="-197">
                <a:solidFill>
                  <a:srgbClr val="000000"/>
                </a:solidFill>
                <a:latin typeface="Trebuchet MS"/>
              </a:rPr>
              <a:t>a </a:t>
            </a:r>
            <a:r>
              <a:rPr lang="en-US" sz="2100" b="0" strike="noStrike" spc="-131">
                <a:solidFill>
                  <a:srgbClr val="000000"/>
                </a:solidFill>
                <a:latin typeface="Trebuchet MS"/>
              </a:rPr>
              <a:t>value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between </a:t>
            </a:r>
            <a:r>
              <a:rPr lang="en-US" sz="2100" b="0" strike="noStrike" spc="-60">
                <a:solidFill>
                  <a:srgbClr val="000000"/>
                </a:solidFill>
                <a:latin typeface="Trebuchet MS"/>
              </a:rPr>
              <a:t>-1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and </a:t>
            </a:r>
            <a:r>
              <a:rPr lang="en-US" sz="2100" b="0" strike="noStrike" spc="-35">
                <a:solidFill>
                  <a:srgbClr val="000000"/>
                </a:solidFill>
                <a:latin typeface="Trebuchet MS"/>
              </a:rPr>
              <a:t>1 to </a:t>
            </a:r>
            <a:r>
              <a:rPr lang="en-US" sz="2100" b="0" strike="noStrike" spc="-114">
                <a:solidFill>
                  <a:srgbClr val="000000"/>
                </a:solidFill>
                <a:latin typeface="Trebuchet MS"/>
              </a:rPr>
              <a:t>help 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regulate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66">
                <a:solidFill>
                  <a:srgbClr val="000000"/>
                </a:solidFill>
                <a:latin typeface="Trebuchet MS"/>
              </a:rPr>
              <a:t>network.Then </a:t>
            </a:r>
            <a:r>
              <a:rPr lang="en-US" sz="2100" b="0" strike="noStrike" spc="-60">
                <a:solidFill>
                  <a:srgbClr val="000000"/>
                </a:solidFill>
                <a:latin typeface="Trebuchet MS"/>
              </a:rPr>
              <a:t>you </a:t>
            </a:r>
            <a:r>
              <a:rPr lang="en-US" sz="2100" b="0" strike="noStrike" spc="-126">
                <a:solidFill>
                  <a:srgbClr val="000000"/>
                </a:solidFill>
                <a:latin typeface="Trebuchet MS"/>
              </a:rPr>
              <a:t>multiply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tanh </a:t>
            </a:r>
            <a:r>
              <a:rPr lang="en-US" sz="2100" b="0" strike="noStrike" spc="-80">
                <a:solidFill>
                  <a:srgbClr val="000000"/>
                </a:solidFill>
                <a:latin typeface="Trebuchet MS"/>
              </a:rPr>
              <a:t>output  </a:t>
            </a:r>
            <a:r>
              <a:rPr lang="en-US" sz="2100" b="0" strike="noStrike" spc="-97">
                <a:solidFill>
                  <a:srgbClr val="000000"/>
                </a:solidFill>
                <a:latin typeface="Trebuchet MS"/>
              </a:rPr>
              <a:t>with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92">
                <a:solidFill>
                  <a:srgbClr val="000000"/>
                </a:solidFill>
                <a:latin typeface="Trebuchet MS"/>
              </a:rPr>
              <a:t>sigmoid</a:t>
            </a:r>
            <a:r>
              <a:rPr lang="en-US" sz="2100" b="0" strike="noStrike" spc="49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output.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IN" sz="2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2100" b="0" strike="noStrike" spc="-46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86">
                <a:solidFill>
                  <a:srgbClr val="000000"/>
                </a:solidFill>
                <a:latin typeface="Trebuchet MS"/>
              </a:rPr>
              <a:t>sigmoid </a:t>
            </a:r>
            <a:r>
              <a:rPr lang="en-US" sz="2100" b="0" strike="noStrike" spc="-80">
                <a:solidFill>
                  <a:srgbClr val="000000"/>
                </a:solidFill>
                <a:latin typeface="Trebuchet MS"/>
              </a:rPr>
              <a:t>output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will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decide </a:t>
            </a:r>
            <a:r>
              <a:rPr lang="en-US" sz="2100" b="0" strike="noStrike" spc="-92">
                <a:solidFill>
                  <a:srgbClr val="000000"/>
                </a:solidFill>
                <a:latin typeface="Trebuchet MS"/>
              </a:rPr>
              <a:t>which </a:t>
            </a:r>
            <a:r>
              <a:rPr lang="en-US" sz="2100" b="0" strike="noStrike" spc="-97">
                <a:solidFill>
                  <a:srgbClr val="000000"/>
                </a:solidFill>
                <a:latin typeface="Trebuchet MS"/>
              </a:rPr>
              <a:t>information</a:t>
            </a:r>
            <a:r>
              <a:rPr lang="en-US" sz="2100" b="0" strike="noStrike" spc="117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100" b="0" strike="noStrike" spc="-86">
                <a:solidFill>
                  <a:srgbClr val="000000"/>
                </a:solidFill>
                <a:latin typeface="Trebuchet MS"/>
              </a:rPr>
              <a:t>is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51"/>
              </a:spcBef>
            </a:pPr>
            <a:r>
              <a:rPr lang="en-US" sz="2100" b="0" strike="noStrike" spc="-86">
                <a:solidFill>
                  <a:srgbClr val="000000"/>
                </a:solidFill>
                <a:latin typeface="Trebuchet MS"/>
              </a:rPr>
              <a:t>important </a:t>
            </a:r>
            <a:r>
              <a:rPr lang="en-US" sz="2100" b="0" strike="noStrike" spc="-41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2100" b="0" strike="noStrike" spc="-114">
                <a:solidFill>
                  <a:srgbClr val="000000"/>
                </a:solidFill>
                <a:latin typeface="Trebuchet MS"/>
              </a:rPr>
              <a:t>keep </a:t>
            </a:r>
            <a:r>
              <a:rPr lang="en-US" sz="2100" b="0" strike="noStrike" spc="-80">
                <a:solidFill>
                  <a:srgbClr val="000000"/>
                </a:solidFill>
                <a:latin typeface="Trebuchet MS"/>
              </a:rPr>
              <a:t>from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tanh</a:t>
            </a:r>
            <a:r>
              <a:rPr lang="en-US" sz="2100" b="0" strike="noStrike" spc="123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output.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object 35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FE527EDA-8E89-412C-A412-17B1F3533785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46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E9E83C-D8A2-23E8-5EC3-783779218C68}"/>
                  </a:ext>
                </a:extLst>
              </p14:cNvPr>
              <p14:cNvContentPartPr/>
              <p14:nvPr/>
            </p14:nvContentPartPr>
            <p14:xfrm>
              <a:off x="363960" y="588960"/>
              <a:ext cx="9036000" cy="5288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E9E83C-D8A2-23E8-5EC3-783779218C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600" y="579600"/>
                <a:ext cx="9054720" cy="5307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222840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Output</a:t>
            </a:r>
            <a:r>
              <a:rPr lang="en-US" sz="3200" b="0" strike="noStrike" spc="-66">
                <a:solidFill>
                  <a:srgbClr val="FFFFFF"/>
                </a:solidFill>
                <a:latin typeface="Tahoma"/>
              </a:rPr>
              <a:t> </a:t>
            </a: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Gate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2" name="object 3"/>
          <p:cNvSpPr/>
          <p:nvPr/>
        </p:nvSpPr>
        <p:spPr>
          <a:xfrm>
            <a:off x="6233040" y="1700640"/>
            <a:ext cx="5463000" cy="34887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3" name="object 4"/>
          <p:cNvSpPr/>
          <p:nvPr/>
        </p:nvSpPr>
        <p:spPr>
          <a:xfrm>
            <a:off x="612000" y="1177200"/>
            <a:ext cx="5473440" cy="457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728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36"/>
              </a:spcBef>
            </a:pPr>
            <a:r>
              <a:rPr lang="en-US" sz="2100" b="0" strike="noStrike" spc="-46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80">
                <a:solidFill>
                  <a:srgbClr val="000000"/>
                </a:solidFill>
                <a:latin typeface="Trebuchet MS"/>
              </a:rPr>
              <a:t>output </a:t>
            </a:r>
            <a:r>
              <a:rPr lang="en-US" sz="2100" b="0" strike="noStrike" spc="-145">
                <a:solidFill>
                  <a:srgbClr val="000000"/>
                </a:solidFill>
                <a:latin typeface="Trebuchet MS"/>
              </a:rPr>
              <a:t>gate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decides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what the </a:t>
            </a:r>
            <a:r>
              <a:rPr lang="en-US" sz="2100" b="0" strike="noStrike" spc="-80">
                <a:solidFill>
                  <a:srgbClr val="000000"/>
                </a:solidFill>
                <a:latin typeface="Trebuchet MS"/>
              </a:rPr>
              <a:t>next</a:t>
            </a:r>
            <a:r>
              <a:rPr lang="en-US" sz="2100" b="0" strike="noStrike" spc="208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hidden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0"/>
              </a:spcBef>
            </a:pP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state </a:t>
            </a:r>
            <a:r>
              <a:rPr lang="en-US" sz="2100" b="0" strike="noStrike" spc="-66">
                <a:solidFill>
                  <a:srgbClr val="000000"/>
                </a:solidFill>
                <a:latin typeface="Trebuchet MS"/>
              </a:rPr>
              <a:t>should</a:t>
            </a:r>
            <a:r>
              <a:rPr lang="en-US" sz="2100" b="0" strike="noStrike" spc="29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100" b="0" strike="noStrike" spc="-165">
                <a:solidFill>
                  <a:srgbClr val="000000"/>
                </a:solidFill>
                <a:latin typeface="Trebuchet MS"/>
              </a:rPr>
              <a:t>be.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lang="en-IN" sz="2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2100" b="0" strike="noStrike" spc="-114">
                <a:solidFill>
                  <a:srgbClr val="000000"/>
                </a:solidFill>
                <a:latin typeface="Trebuchet MS"/>
              </a:rPr>
              <a:t>First,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we </a:t>
            </a:r>
            <a:r>
              <a:rPr lang="en-US" sz="2100" b="0" strike="noStrike" spc="-92">
                <a:solidFill>
                  <a:srgbClr val="000000"/>
                </a:solidFill>
                <a:latin typeface="Trebuchet MS"/>
              </a:rPr>
              <a:t>pass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75">
                <a:solidFill>
                  <a:srgbClr val="000000"/>
                </a:solidFill>
                <a:latin typeface="Trebuchet MS"/>
              </a:rPr>
              <a:t>previous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hidden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state and</a:t>
            </a:r>
            <a:r>
              <a:rPr lang="en-US" sz="2100" b="0" strike="noStrike" spc="103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4"/>
              </a:spcBef>
            </a:pPr>
            <a:r>
              <a:rPr lang="en-US" sz="2100" b="0" strike="noStrike" spc="-80">
                <a:solidFill>
                  <a:srgbClr val="000000"/>
                </a:solidFill>
                <a:latin typeface="Trebuchet MS"/>
              </a:rPr>
              <a:t>current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input </a:t>
            </a:r>
            <a:r>
              <a:rPr lang="en-US" sz="2100" b="0" strike="noStrike" spc="-75">
                <a:solidFill>
                  <a:srgbClr val="000000"/>
                </a:solidFill>
                <a:latin typeface="Trebuchet MS"/>
              </a:rPr>
              <a:t>into </a:t>
            </a:r>
            <a:r>
              <a:rPr lang="en-US" sz="2100" b="0" strike="noStrike" spc="-197">
                <a:solidFill>
                  <a:srgbClr val="000000"/>
                </a:solidFill>
                <a:latin typeface="Trebuchet MS"/>
              </a:rPr>
              <a:t>a </a:t>
            </a:r>
            <a:r>
              <a:rPr lang="en-US" sz="2100" b="0" strike="noStrike" spc="-86">
                <a:solidFill>
                  <a:srgbClr val="000000"/>
                </a:solidFill>
                <a:latin typeface="Trebuchet MS"/>
              </a:rPr>
              <a:t>sigmoid</a:t>
            </a:r>
            <a:r>
              <a:rPr lang="en-US" sz="2100" b="0" strike="noStrike" spc="188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100" b="0" strike="noStrike" spc="-126">
                <a:solidFill>
                  <a:srgbClr val="000000"/>
                </a:solidFill>
                <a:latin typeface="Trebuchet MS"/>
              </a:rPr>
              <a:t>function.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lang="en-IN" sz="2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1000"/>
              </a:lnSpc>
              <a:spcBef>
                <a:spcPts val="6"/>
              </a:spcBef>
            </a:pPr>
            <a:r>
              <a:rPr lang="en-US" sz="2100" b="0" strike="noStrike" spc="-55">
                <a:solidFill>
                  <a:srgbClr val="000000"/>
                </a:solidFill>
                <a:latin typeface="Trebuchet MS"/>
              </a:rPr>
              <a:t>Then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we </a:t>
            </a:r>
            <a:r>
              <a:rPr lang="en-US" sz="2100" b="0" strike="noStrike" spc="-92">
                <a:solidFill>
                  <a:srgbClr val="000000"/>
                </a:solidFill>
                <a:latin typeface="Trebuchet MS"/>
              </a:rPr>
              <a:t>pass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114">
                <a:solidFill>
                  <a:srgbClr val="000000"/>
                </a:solidFill>
                <a:latin typeface="Trebuchet MS"/>
              </a:rPr>
              <a:t>newly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modified </a:t>
            </a:r>
            <a:r>
              <a:rPr lang="en-US" sz="2100" b="0" strike="noStrike" spc="-137">
                <a:solidFill>
                  <a:srgbClr val="000000"/>
                </a:solidFill>
                <a:latin typeface="Trebuchet MS"/>
              </a:rPr>
              <a:t>cell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state </a:t>
            </a:r>
            <a:r>
              <a:rPr lang="en-US" sz="2100" b="0" strike="noStrike" spc="-35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tanh </a:t>
            </a:r>
            <a:r>
              <a:rPr lang="en-US" sz="2100" b="0" strike="noStrike" spc="-86">
                <a:solidFill>
                  <a:srgbClr val="000000"/>
                </a:solidFill>
                <a:latin typeface="Trebuchet MS"/>
              </a:rPr>
              <a:t>function.We </a:t>
            </a:r>
            <a:r>
              <a:rPr lang="en-US" sz="2100" b="0" strike="noStrike" spc="-126">
                <a:solidFill>
                  <a:srgbClr val="000000"/>
                </a:solidFill>
                <a:latin typeface="Trebuchet MS"/>
              </a:rPr>
              <a:t>multiply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tanh </a:t>
            </a:r>
            <a:r>
              <a:rPr lang="en-US" sz="2100" b="0" strike="noStrike" spc="-80">
                <a:solidFill>
                  <a:srgbClr val="000000"/>
                </a:solidFill>
                <a:latin typeface="Trebuchet MS"/>
              </a:rPr>
              <a:t>output </a:t>
            </a:r>
            <a:r>
              <a:rPr lang="en-US" sz="2100" b="0" strike="noStrike" spc="-97">
                <a:solidFill>
                  <a:srgbClr val="000000"/>
                </a:solidFill>
                <a:latin typeface="Trebuchet MS"/>
              </a:rPr>
              <a:t>with 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86">
                <a:solidFill>
                  <a:srgbClr val="000000"/>
                </a:solidFill>
                <a:latin typeface="Trebuchet MS"/>
              </a:rPr>
              <a:t>sigmoid </a:t>
            </a:r>
            <a:r>
              <a:rPr lang="en-US" sz="2100" b="0" strike="noStrike" spc="-80">
                <a:solidFill>
                  <a:srgbClr val="000000"/>
                </a:solidFill>
                <a:latin typeface="Trebuchet MS"/>
              </a:rPr>
              <a:t>output </a:t>
            </a:r>
            <a:r>
              <a:rPr lang="en-US" sz="2100" b="0" strike="noStrike" spc="-35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decide what </a:t>
            </a:r>
            <a:r>
              <a:rPr lang="en-US" sz="2100" b="0" strike="noStrike" spc="-97">
                <a:solidFill>
                  <a:srgbClr val="000000"/>
                </a:solidFill>
                <a:latin typeface="Trebuchet MS"/>
              </a:rPr>
              <a:t>information 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106">
                <a:solidFill>
                  <a:srgbClr val="000000"/>
                </a:solidFill>
                <a:latin typeface="Trebuchet MS"/>
              </a:rPr>
              <a:t>hidden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state </a:t>
            </a:r>
            <a:r>
              <a:rPr lang="en-US" sz="2100" b="0" strike="noStrike" spc="-66">
                <a:solidFill>
                  <a:srgbClr val="000000"/>
                </a:solidFill>
                <a:latin typeface="Trebuchet MS"/>
              </a:rPr>
              <a:t>should</a:t>
            </a:r>
            <a:r>
              <a:rPr lang="en-US" sz="2100" b="0" strike="noStrike" spc="134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100" b="0" strike="noStrike" spc="-137">
                <a:solidFill>
                  <a:srgbClr val="000000"/>
                </a:solidFill>
                <a:latin typeface="Trebuchet MS"/>
              </a:rPr>
              <a:t>carry.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lang="en-IN" sz="215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1000"/>
              </a:lnSpc>
            </a:pPr>
            <a:r>
              <a:rPr lang="en-US" sz="2100" b="0" strike="noStrike" spc="-46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80">
                <a:solidFill>
                  <a:srgbClr val="000000"/>
                </a:solidFill>
                <a:latin typeface="Trebuchet MS"/>
              </a:rPr>
              <a:t>output </a:t>
            </a:r>
            <a:r>
              <a:rPr lang="en-US" sz="2100" b="0" strike="noStrike" spc="-86">
                <a:solidFill>
                  <a:srgbClr val="000000"/>
                </a:solidFill>
                <a:latin typeface="Trebuchet MS"/>
              </a:rPr>
              <a:t>is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hidden state.The </a:t>
            </a:r>
            <a:r>
              <a:rPr lang="en-US" sz="2100" b="0" strike="noStrike" spc="-92">
                <a:solidFill>
                  <a:srgbClr val="000000"/>
                </a:solidFill>
                <a:latin typeface="Trebuchet MS"/>
              </a:rPr>
              <a:t>new </a:t>
            </a:r>
            <a:r>
              <a:rPr lang="en-US" sz="2100" b="0" strike="noStrike" spc="-140">
                <a:solidFill>
                  <a:srgbClr val="000000"/>
                </a:solidFill>
                <a:latin typeface="Trebuchet MS"/>
              </a:rPr>
              <a:t>cell </a:t>
            </a:r>
            <a:r>
              <a:rPr lang="en-US" sz="2100" b="0" strike="noStrike" spc="-126">
                <a:solidFill>
                  <a:srgbClr val="000000"/>
                </a:solidFill>
                <a:latin typeface="Trebuchet MS"/>
              </a:rPr>
              <a:t>state 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and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92">
                <a:solidFill>
                  <a:srgbClr val="000000"/>
                </a:solidFill>
                <a:latin typeface="Trebuchet MS"/>
              </a:rPr>
              <a:t>new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hidden </a:t>
            </a:r>
            <a:r>
              <a:rPr lang="en-US" sz="2100" b="0" strike="noStrike" spc="-86">
                <a:solidFill>
                  <a:srgbClr val="000000"/>
                </a:solidFill>
                <a:latin typeface="Trebuchet MS"/>
              </a:rPr>
              <a:t>is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then </a:t>
            </a:r>
            <a:r>
              <a:rPr lang="en-US" sz="2100" b="0" strike="noStrike" spc="-92">
                <a:solidFill>
                  <a:srgbClr val="000000"/>
                </a:solidFill>
                <a:latin typeface="Trebuchet MS"/>
              </a:rPr>
              <a:t>carried </a:t>
            </a:r>
            <a:r>
              <a:rPr lang="en-US" sz="2100" b="0" strike="noStrike" spc="-55">
                <a:solidFill>
                  <a:srgbClr val="000000"/>
                </a:solidFill>
                <a:latin typeface="Trebuchet MS"/>
              </a:rPr>
              <a:t>over </a:t>
            </a:r>
            <a:r>
              <a:rPr lang="en-US" sz="2100" b="0" strike="noStrike" spc="-35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 </a:t>
            </a:r>
            <a:r>
              <a:rPr lang="en-US" sz="2100" b="0" strike="noStrike" spc="-80">
                <a:solidFill>
                  <a:srgbClr val="000000"/>
                </a:solidFill>
                <a:latin typeface="Trebuchet MS"/>
              </a:rPr>
              <a:t>next </a:t>
            </a:r>
            <a:r>
              <a:rPr lang="en-US" sz="2100" b="0" strike="noStrike" spc="-126">
                <a:solidFill>
                  <a:srgbClr val="000000"/>
                </a:solidFill>
                <a:latin typeface="Trebuchet MS"/>
              </a:rPr>
              <a:t>time</a:t>
            </a:r>
            <a:r>
              <a:rPr lang="en-US" sz="2100" b="0" strike="noStrike" spc="-15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100" b="0" strike="noStrike" spc="-157">
                <a:solidFill>
                  <a:srgbClr val="000000"/>
                </a:solidFill>
                <a:latin typeface="Trebuchet MS"/>
              </a:rPr>
              <a:t>step.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object 36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C61F9CE5-B381-4417-A86E-7E39F546FA17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47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9F3513A-66A2-F60C-837A-9612C099B843}"/>
                  </a:ext>
                </a:extLst>
              </p14:cNvPr>
              <p14:cNvContentPartPr/>
              <p14:nvPr/>
            </p14:nvContentPartPr>
            <p14:xfrm>
              <a:off x="262080" y="665640"/>
              <a:ext cx="9801000" cy="5234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9F3513A-66A2-F60C-837A-9612C099B8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720" y="656280"/>
                <a:ext cx="9819720" cy="5253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100620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Tahoma"/>
              </a:rPr>
              <a:t>LSTM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7" name="object 3"/>
          <p:cNvSpPr/>
          <p:nvPr/>
        </p:nvSpPr>
        <p:spPr>
          <a:xfrm>
            <a:off x="2417400" y="1379880"/>
            <a:ext cx="6896520" cy="450504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8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object 37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F2F776C9-F687-439F-9057-393E5C9DD55B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48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8BD0B5-66CC-64BC-FDE6-434C546C76BF}"/>
                  </a:ext>
                </a:extLst>
              </p14:cNvPr>
              <p14:cNvContentPartPr/>
              <p14:nvPr/>
            </p14:nvContentPartPr>
            <p14:xfrm>
              <a:off x="1506960" y="1001880"/>
              <a:ext cx="8741880" cy="5018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8BD0B5-66CC-64BC-FDE6-434C546C76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7600" y="992520"/>
                <a:ext cx="8760600" cy="5037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81576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GRU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1" name="object 3"/>
          <p:cNvSpPr/>
          <p:nvPr/>
        </p:nvSpPr>
        <p:spPr>
          <a:xfrm>
            <a:off x="7721640" y="2033280"/>
            <a:ext cx="3468240" cy="28782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2" name="object 4"/>
          <p:cNvSpPr/>
          <p:nvPr/>
        </p:nvSpPr>
        <p:spPr>
          <a:xfrm>
            <a:off x="825840" y="1617480"/>
            <a:ext cx="5792040" cy="4243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1000"/>
              </a:lnSpc>
              <a:spcBef>
                <a:spcPts val="96"/>
              </a:spcBef>
            </a:pPr>
            <a:r>
              <a:rPr lang="en-US" sz="2100" b="0" strike="noStrike" spc="-46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103">
                <a:solidFill>
                  <a:srgbClr val="000000"/>
                </a:solidFill>
                <a:latin typeface="Trebuchet MS"/>
              </a:rPr>
              <a:t>GRU </a:t>
            </a:r>
            <a:r>
              <a:rPr lang="en-US" sz="2100" b="0" strike="noStrike" spc="-86">
                <a:solidFill>
                  <a:srgbClr val="000000"/>
                </a:solidFill>
                <a:latin typeface="Trebuchet MS"/>
              </a:rPr>
              <a:t>is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86">
                <a:solidFill>
                  <a:srgbClr val="000000"/>
                </a:solidFill>
                <a:latin typeface="Trebuchet MS"/>
              </a:rPr>
              <a:t>newer </a:t>
            </a:r>
            <a:r>
              <a:rPr lang="en-US" sz="2100" b="0" strike="noStrike" spc="-97">
                <a:solidFill>
                  <a:srgbClr val="000000"/>
                </a:solidFill>
                <a:latin typeface="Trebuchet MS"/>
              </a:rPr>
              <a:t>generation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of </a:t>
            </a:r>
            <a:r>
              <a:rPr lang="en-US" sz="2100" b="0" strike="noStrike" spc="-72">
                <a:solidFill>
                  <a:srgbClr val="000000"/>
                </a:solidFill>
                <a:latin typeface="Trebuchet MS"/>
              </a:rPr>
              <a:t>Recurrent  </a:t>
            </a:r>
            <a:r>
              <a:rPr lang="en-US" sz="2100" b="0" strike="noStrike" spc="-35">
                <a:solidFill>
                  <a:srgbClr val="000000"/>
                </a:solidFill>
                <a:latin typeface="Trebuchet MS"/>
              </a:rPr>
              <a:t>Neural </a:t>
            </a:r>
            <a:r>
              <a:rPr lang="en-US" sz="2100" b="0" strike="noStrike" spc="-55">
                <a:solidFill>
                  <a:srgbClr val="000000"/>
                </a:solidFill>
                <a:latin typeface="Trebuchet MS"/>
              </a:rPr>
              <a:t>networks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and </a:t>
            </a:r>
            <a:r>
              <a:rPr lang="en-US" sz="2100" b="0" strike="noStrike" spc="-86">
                <a:solidFill>
                  <a:srgbClr val="000000"/>
                </a:solidFill>
                <a:latin typeface="Trebuchet MS"/>
              </a:rPr>
              <a:t>is </a:t>
            </a:r>
            <a:r>
              <a:rPr lang="en-US" sz="2100" b="0" strike="noStrike" spc="-106">
                <a:solidFill>
                  <a:srgbClr val="000000"/>
                </a:solidFill>
                <a:latin typeface="Trebuchet MS"/>
              </a:rPr>
              <a:t>pretty similar </a:t>
            </a:r>
            <a:r>
              <a:rPr lang="en-US" sz="2100" b="0" strike="noStrike" spc="-35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2100" b="0" strike="noStrike" spc="-140">
                <a:solidFill>
                  <a:srgbClr val="000000"/>
                </a:solidFill>
                <a:latin typeface="Trebuchet MS"/>
              </a:rPr>
              <a:t>an </a:t>
            </a:r>
            <a:r>
              <a:rPr lang="en-US" sz="2100" b="0" strike="noStrike" spc="-26">
                <a:solidFill>
                  <a:srgbClr val="000000"/>
                </a:solidFill>
                <a:latin typeface="Trebuchet MS"/>
              </a:rPr>
              <a:t>LSTM.  </a:t>
            </a:r>
            <a:r>
              <a:rPr lang="en-US" sz="2100" b="0" strike="noStrike" spc="-41">
                <a:solidFill>
                  <a:srgbClr val="000000"/>
                </a:solidFill>
                <a:latin typeface="Trebuchet MS"/>
              </a:rPr>
              <a:t>GRU’s </a:t>
            </a:r>
            <a:r>
              <a:rPr lang="en-US" sz="2100" b="0" strike="noStrike" spc="-80">
                <a:solidFill>
                  <a:srgbClr val="000000"/>
                </a:solidFill>
                <a:latin typeface="Trebuchet MS"/>
              </a:rPr>
              <a:t>got </a:t>
            </a:r>
            <a:r>
              <a:rPr lang="en-US" sz="2100" b="0" strike="noStrike" spc="-66">
                <a:solidFill>
                  <a:srgbClr val="000000"/>
                </a:solidFill>
                <a:latin typeface="Trebuchet MS"/>
              </a:rPr>
              <a:t>rid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of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137">
                <a:solidFill>
                  <a:srgbClr val="000000"/>
                </a:solidFill>
                <a:latin typeface="Trebuchet MS"/>
              </a:rPr>
              <a:t>cell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state and </a:t>
            </a:r>
            <a:r>
              <a:rPr lang="en-US" sz="2100" b="0" strike="noStrike" spc="-86">
                <a:solidFill>
                  <a:srgbClr val="000000"/>
                </a:solidFill>
                <a:latin typeface="Trebuchet MS"/>
              </a:rPr>
              <a:t>used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106">
                <a:solidFill>
                  <a:srgbClr val="000000"/>
                </a:solidFill>
                <a:latin typeface="Trebuchet MS"/>
              </a:rPr>
              <a:t>hidden 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state </a:t>
            </a:r>
            <a:r>
              <a:rPr lang="en-US" sz="2100" b="0" strike="noStrike" spc="-35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transfer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information. </a:t>
            </a:r>
            <a:r>
              <a:rPr lang="en-US" sz="2100" b="0" strike="noStrike" spc="-92">
                <a:solidFill>
                  <a:srgbClr val="000000"/>
                </a:solidFill>
                <a:latin typeface="Trebuchet MS"/>
              </a:rPr>
              <a:t>It </a:t>
            </a:r>
            <a:r>
              <a:rPr lang="en-US" sz="2100" b="0" strike="noStrike" spc="-86">
                <a:solidFill>
                  <a:srgbClr val="000000"/>
                </a:solidFill>
                <a:latin typeface="Trebuchet MS"/>
              </a:rPr>
              <a:t>also </a:t>
            </a:r>
            <a:r>
              <a:rPr lang="en-US" sz="2100" b="0" strike="noStrike" spc="-80">
                <a:solidFill>
                  <a:srgbClr val="000000"/>
                </a:solidFill>
                <a:latin typeface="Trebuchet MS"/>
              </a:rPr>
              <a:t>only </a:t>
            </a: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has </a:t>
            </a:r>
            <a:r>
              <a:rPr lang="en-US" sz="2100" b="0" strike="noStrike" spc="-52">
                <a:solidFill>
                  <a:srgbClr val="000000"/>
                </a:solidFill>
                <a:latin typeface="Trebuchet MS"/>
              </a:rPr>
              <a:t>two  </a:t>
            </a:r>
            <a:r>
              <a:rPr lang="en-US" sz="2100" b="0" strike="noStrike" spc="-157">
                <a:solidFill>
                  <a:srgbClr val="000000"/>
                </a:solidFill>
                <a:latin typeface="Trebuchet MS"/>
              </a:rPr>
              <a:t>gates, </a:t>
            </a:r>
            <a:r>
              <a:rPr lang="en-US" sz="2100" b="0" strike="noStrike" spc="-197">
                <a:solidFill>
                  <a:srgbClr val="000000"/>
                </a:solidFill>
                <a:latin typeface="Trebuchet MS"/>
              </a:rPr>
              <a:t>a </a:t>
            </a:r>
            <a:r>
              <a:rPr lang="en-US" sz="2100" b="0" strike="noStrike" spc="-92">
                <a:solidFill>
                  <a:srgbClr val="000000"/>
                </a:solidFill>
                <a:latin typeface="Trebuchet MS"/>
              </a:rPr>
              <a:t>reset </a:t>
            </a:r>
            <a:r>
              <a:rPr lang="en-US" sz="2100" b="0" strike="noStrike" spc="-145">
                <a:solidFill>
                  <a:srgbClr val="000000"/>
                </a:solidFill>
                <a:latin typeface="Trebuchet MS"/>
              </a:rPr>
              <a:t>gate </a:t>
            </a:r>
            <a:r>
              <a:rPr lang="en-US" sz="2100" b="0" strike="noStrike" spc="-120">
                <a:solidFill>
                  <a:srgbClr val="000000"/>
                </a:solidFill>
                <a:latin typeface="Trebuchet MS"/>
              </a:rPr>
              <a:t>and update</a:t>
            </a:r>
            <a:r>
              <a:rPr lang="en-US" sz="2100" b="0" strike="noStrike" spc="-211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100" b="0" strike="noStrike" spc="-171">
                <a:solidFill>
                  <a:srgbClr val="000000"/>
                </a:solidFill>
                <a:latin typeface="Trebuchet MS"/>
              </a:rPr>
              <a:t>gate.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lang="en-IN" sz="2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2100" b="1" strike="noStrike" spc="49">
                <a:solidFill>
                  <a:srgbClr val="FF0000"/>
                </a:solidFill>
                <a:latin typeface="Arial"/>
              </a:rPr>
              <a:t>Update</a:t>
            </a:r>
            <a:r>
              <a:rPr lang="en-US" sz="2100" b="1" strike="noStrike" spc="-32">
                <a:solidFill>
                  <a:srgbClr val="FF0000"/>
                </a:solidFill>
                <a:latin typeface="Arial"/>
              </a:rPr>
              <a:t> </a:t>
            </a:r>
            <a:r>
              <a:rPr lang="en-US" sz="2100" b="1" strike="noStrike" spc="58">
                <a:solidFill>
                  <a:srgbClr val="FF0000"/>
                </a:solidFill>
                <a:latin typeface="Arial"/>
              </a:rPr>
              <a:t>Gate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4"/>
              </a:spcBef>
            </a:pP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Similar </a:t>
            </a:r>
            <a:r>
              <a:rPr lang="en-US" sz="2100" b="0" strike="noStrike" spc="-35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2100" b="0" strike="noStrike" spc="-75">
                <a:solidFill>
                  <a:srgbClr val="000000"/>
                </a:solidFill>
                <a:latin typeface="Trebuchet MS"/>
              </a:rPr>
              <a:t>Forget </a:t>
            </a:r>
            <a:r>
              <a:rPr lang="en-US" sz="2100" b="0" strike="noStrike" spc="-145">
                <a:solidFill>
                  <a:srgbClr val="000000"/>
                </a:solidFill>
                <a:latin typeface="Trebuchet MS"/>
              </a:rPr>
              <a:t>gate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in </a:t>
            </a:r>
            <a:r>
              <a:rPr lang="en-US" sz="2100" b="0" strike="noStrike" spc="43">
                <a:solidFill>
                  <a:srgbClr val="000000"/>
                </a:solidFill>
                <a:latin typeface="Trebuchet MS"/>
              </a:rPr>
              <a:t>LSTM</a:t>
            </a:r>
            <a:r>
              <a:rPr lang="en-US" sz="2100" b="0" strike="noStrike" spc="109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100" b="0" strike="noStrike" spc="-52">
                <a:solidFill>
                  <a:srgbClr val="000000"/>
                </a:solidFill>
                <a:latin typeface="Trebuchet MS"/>
              </a:rPr>
              <a:t>networks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lang="en-IN" sz="22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2100" b="1" strike="noStrike" spc="-32">
                <a:solidFill>
                  <a:srgbClr val="FF0000"/>
                </a:solidFill>
                <a:latin typeface="Arial"/>
              </a:rPr>
              <a:t>Reset</a:t>
            </a:r>
            <a:r>
              <a:rPr lang="en-US" sz="2100" b="1" strike="noStrike" spc="-21">
                <a:solidFill>
                  <a:srgbClr val="FF0000"/>
                </a:solidFill>
                <a:latin typeface="Arial"/>
              </a:rPr>
              <a:t> </a:t>
            </a:r>
            <a:r>
              <a:rPr lang="en-US" sz="2100" b="1" strike="noStrike" spc="58">
                <a:solidFill>
                  <a:srgbClr val="FF0000"/>
                </a:solidFill>
                <a:latin typeface="Arial"/>
              </a:rPr>
              <a:t>Gate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4"/>
              </a:spcBef>
            </a:pPr>
            <a:r>
              <a:rPr lang="en-US" sz="2100" b="0" strike="noStrike" spc="-46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2100" b="0" strike="noStrike" spc="-92">
                <a:solidFill>
                  <a:srgbClr val="000000"/>
                </a:solidFill>
                <a:latin typeface="Trebuchet MS"/>
              </a:rPr>
              <a:t>reset </a:t>
            </a:r>
            <a:r>
              <a:rPr lang="en-US" sz="2100" b="0" strike="noStrike" spc="-145">
                <a:solidFill>
                  <a:srgbClr val="000000"/>
                </a:solidFill>
                <a:latin typeface="Trebuchet MS"/>
              </a:rPr>
              <a:t>gate </a:t>
            </a:r>
            <a:r>
              <a:rPr lang="en-US" sz="2100" b="0" strike="noStrike" spc="-86">
                <a:solidFill>
                  <a:srgbClr val="000000"/>
                </a:solidFill>
                <a:latin typeface="Trebuchet MS"/>
              </a:rPr>
              <a:t>is </a:t>
            </a:r>
            <a:r>
              <a:rPr lang="en-US" sz="2100" b="0" strike="noStrike" spc="-75">
                <a:solidFill>
                  <a:srgbClr val="000000"/>
                </a:solidFill>
                <a:latin typeface="Trebuchet MS"/>
              </a:rPr>
              <a:t>another </a:t>
            </a:r>
            <a:r>
              <a:rPr lang="en-US" sz="2100" b="0" strike="noStrike" spc="-145">
                <a:solidFill>
                  <a:srgbClr val="000000"/>
                </a:solidFill>
                <a:latin typeface="Trebuchet MS"/>
              </a:rPr>
              <a:t>gate </a:t>
            </a:r>
            <a:r>
              <a:rPr lang="en-US" sz="2100" b="0" strike="noStrike" spc="-86">
                <a:solidFill>
                  <a:srgbClr val="000000"/>
                </a:solidFill>
                <a:latin typeface="Trebuchet MS"/>
              </a:rPr>
              <a:t>is </a:t>
            </a:r>
            <a:r>
              <a:rPr lang="en-US" sz="2100" b="0" strike="noStrike" spc="-80">
                <a:solidFill>
                  <a:srgbClr val="000000"/>
                </a:solidFill>
                <a:latin typeface="Trebuchet MS"/>
              </a:rPr>
              <a:t>used </a:t>
            </a:r>
            <a:r>
              <a:rPr lang="en-US" sz="2100" b="0" strike="noStrike" spc="-35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2100" b="0" strike="noStrike" spc="-111">
                <a:solidFill>
                  <a:srgbClr val="000000"/>
                </a:solidFill>
                <a:latin typeface="Trebuchet MS"/>
              </a:rPr>
              <a:t>decide</a:t>
            </a:r>
            <a:r>
              <a:rPr lang="en-US" sz="2100" b="0" strike="noStrike" spc="293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100" b="0" strike="noStrike" spc="-32">
                <a:solidFill>
                  <a:srgbClr val="000000"/>
                </a:solidFill>
                <a:latin typeface="Trebuchet MS"/>
              </a:rPr>
              <a:t>how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0"/>
              </a:spcBef>
            </a:pPr>
            <a:r>
              <a:rPr lang="en-US" sz="2100" b="0" strike="noStrike" spc="-100">
                <a:solidFill>
                  <a:srgbClr val="000000"/>
                </a:solidFill>
                <a:latin typeface="Trebuchet MS"/>
              </a:rPr>
              <a:t>much </a:t>
            </a:r>
            <a:r>
              <a:rPr lang="en-US" sz="2100" b="0" strike="noStrike" spc="-114">
                <a:solidFill>
                  <a:srgbClr val="000000"/>
                </a:solidFill>
                <a:latin typeface="Trebuchet MS"/>
              </a:rPr>
              <a:t>past </a:t>
            </a:r>
            <a:r>
              <a:rPr lang="en-US" sz="2100" b="0" strike="noStrike" spc="-92">
                <a:solidFill>
                  <a:srgbClr val="000000"/>
                </a:solidFill>
                <a:latin typeface="Trebuchet MS"/>
              </a:rPr>
              <a:t>information </a:t>
            </a:r>
            <a:r>
              <a:rPr lang="en-US" sz="2100" b="0" strike="noStrike" spc="-35">
                <a:solidFill>
                  <a:srgbClr val="000000"/>
                </a:solidFill>
                <a:latin typeface="Trebuchet MS"/>
              </a:rPr>
              <a:t>to</a:t>
            </a:r>
            <a:r>
              <a:rPr lang="en-US" sz="2100" b="0" strike="noStrike" spc="111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100" b="0" strike="noStrike" spc="-131">
                <a:solidFill>
                  <a:srgbClr val="000000"/>
                </a:solidFill>
                <a:latin typeface="Trebuchet MS"/>
              </a:rPr>
              <a:t>forget.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object 38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4A1AAF80-950C-4E8D-8CBD-DE552904202F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49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AF39149-44F0-7EEE-4E40-6F0DC0E9C462}"/>
                  </a:ext>
                </a:extLst>
              </p14:cNvPr>
              <p14:cNvContentPartPr/>
              <p14:nvPr/>
            </p14:nvContentPartPr>
            <p14:xfrm>
              <a:off x="267120" y="683280"/>
              <a:ext cx="11683080" cy="5094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AF39149-44F0-7EEE-4E40-6F0DC0E9C4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760" y="673920"/>
                <a:ext cx="11701800" cy="5112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icture 1"/>
          <p:cNvPicPr/>
          <p:nvPr/>
        </p:nvPicPr>
        <p:blipFill>
          <a:blip r:embed="rId2"/>
          <a:stretch/>
        </p:blipFill>
        <p:spPr>
          <a:xfrm>
            <a:off x="0" y="907560"/>
            <a:ext cx="12177360" cy="5950080"/>
          </a:xfrm>
          <a:prstGeom prst="rect">
            <a:avLst/>
          </a:prstGeom>
          <a:ln w="0">
            <a:noFill/>
          </a:ln>
        </p:spPr>
      </p:pic>
      <p:sp>
        <p:nvSpPr>
          <p:cNvPr id="242" name="Rectangle 2"/>
          <p:cNvSpPr/>
          <p:nvPr/>
        </p:nvSpPr>
        <p:spPr>
          <a:xfrm>
            <a:off x="553320" y="2462760"/>
            <a:ext cx="10978200" cy="82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3" name="Rectangle 3"/>
          <p:cNvSpPr/>
          <p:nvPr/>
        </p:nvSpPr>
        <p:spPr>
          <a:xfrm>
            <a:off x="2657520" y="3289320"/>
            <a:ext cx="5580720" cy="218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4" name="Rectangle 4"/>
          <p:cNvSpPr/>
          <p:nvPr/>
        </p:nvSpPr>
        <p:spPr>
          <a:xfrm>
            <a:off x="846360" y="5544000"/>
            <a:ext cx="10428120" cy="1313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5" name="object 2"/>
          <p:cNvSpPr/>
          <p:nvPr/>
        </p:nvSpPr>
        <p:spPr>
          <a:xfrm>
            <a:off x="501120" y="133920"/>
            <a:ext cx="6694560" cy="4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200" b="1" strike="noStrike" spc="-1">
                <a:solidFill>
                  <a:srgbClr val="FFFFFF"/>
                </a:solidFill>
                <a:latin typeface="Tahoma"/>
                <a:ea typeface="Tahoma"/>
              </a:rPr>
              <a:t>Why</a:t>
            </a:r>
            <a:r>
              <a:rPr lang="en-US" sz="3200" b="0" strike="noStrike" spc="-1">
                <a:solidFill>
                  <a:srgbClr val="FFFFFF"/>
                </a:solidFill>
                <a:latin typeface="Calibri"/>
                <a:ea typeface="Tahoma"/>
              </a:rPr>
              <a:t> </a:t>
            </a:r>
            <a:r>
              <a:rPr lang="en-US" sz="3200" b="1" strike="noStrike" spc="-1">
                <a:solidFill>
                  <a:srgbClr val="FFFFFF"/>
                </a:solidFill>
                <a:latin typeface="Tahoma"/>
                <a:ea typeface="Tahoma"/>
              </a:rPr>
              <a:t>we</a:t>
            </a:r>
            <a:r>
              <a:rPr lang="en-US" sz="3200" b="0" strike="noStrike" spc="-1">
                <a:solidFill>
                  <a:srgbClr val="FFFFFF"/>
                </a:solidFill>
                <a:latin typeface="Calibri"/>
                <a:ea typeface="Tahoma"/>
              </a:rPr>
              <a:t> </a:t>
            </a:r>
            <a:r>
              <a:rPr lang="en-US" sz="3200" b="1" strike="noStrike" spc="-1">
                <a:solidFill>
                  <a:srgbClr val="FFFFFF"/>
                </a:solidFill>
                <a:latin typeface="Tahoma"/>
                <a:ea typeface="Tahoma"/>
              </a:rPr>
              <a:t>use Activation functions</a:t>
            </a: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3CBE8B-6FE9-4E56-1297-6C4968995DA0}"/>
                  </a:ext>
                </a:extLst>
              </p14:cNvPr>
              <p14:cNvContentPartPr/>
              <p14:nvPr/>
            </p14:nvContentPartPr>
            <p14:xfrm>
              <a:off x="223920" y="619200"/>
              <a:ext cx="11722320" cy="4298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3CBE8B-6FE9-4E56-1297-6C4968995D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560" y="609840"/>
                <a:ext cx="11741040" cy="4317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object 2"/>
          <p:cNvSpPr/>
          <p:nvPr/>
        </p:nvSpPr>
        <p:spPr>
          <a:xfrm>
            <a:off x="501120" y="133920"/>
            <a:ext cx="815760" cy="4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200" b="0" strike="noStrike" spc="-7">
                <a:solidFill>
                  <a:srgbClr val="FFFFFF"/>
                </a:solidFill>
                <a:latin typeface="Tahoma"/>
              </a:rPr>
              <a:t>GRU</a:t>
            </a: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object 3"/>
          <p:cNvSpPr/>
          <p:nvPr/>
        </p:nvSpPr>
        <p:spPr>
          <a:xfrm>
            <a:off x="2628360" y="1308600"/>
            <a:ext cx="6968160" cy="48945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7" name="object 9"/>
          <p:cNvSpPr/>
          <p:nvPr/>
        </p:nvSpPr>
        <p:spPr>
          <a:xfrm>
            <a:off x="960120" y="643176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object 39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36D11A26-3F15-4588-B4E5-18B06A338933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50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object 2"/>
          <p:cNvSpPr/>
          <p:nvPr/>
        </p:nvSpPr>
        <p:spPr>
          <a:xfrm>
            <a:off x="885600" y="762120"/>
            <a:ext cx="2742840" cy="73260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0" name="object 3"/>
          <p:cNvSpPr/>
          <p:nvPr/>
        </p:nvSpPr>
        <p:spPr>
          <a:xfrm>
            <a:off x="849240" y="3494520"/>
            <a:ext cx="3400200" cy="82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56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lang="en-US" sz="5300" b="0" strike="noStrike" spc="12">
                <a:solidFill>
                  <a:srgbClr val="000000"/>
                </a:solidFill>
                <a:latin typeface="Tahoma"/>
              </a:rPr>
              <a:t>Thank</a:t>
            </a:r>
            <a:r>
              <a:rPr lang="en-US" sz="5300" b="0" strike="noStrike" spc="-66">
                <a:solidFill>
                  <a:srgbClr val="000000"/>
                </a:solidFill>
                <a:latin typeface="Tahoma"/>
              </a:rPr>
              <a:t> </a:t>
            </a:r>
            <a:r>
              <a:rPr lang="en-US" sz="5300" b="0" strike="noStrike" spc="-72">
                <a:solidFill>
                  <a:srgbClr val="000000"/>
                </a:solidFill>
                <a:latin typeface="Tahoma"/>
              </a:rPr>
              <a:t>You!</a:t>
            </a:r>
            <a:endParaRPr lang="en-IN" sz="53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object 4"/>
          <p:cNvSpPr/>
          <p:nvPr/>
        </p:nvSpPr>
        <p:spPr>
          <a:xfrm>
            <a:off x="10110240" y="0"/>
            <a:ext cx="1808640" cy="210276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2" name="object 5"/>
          <p:cNvSpPr/>
          <p:nvPr/>
        </p:nvSpPr>
        <p:spPr>
          <a:xfrm>
            <a:off x="1951200" y="1342800"/>
            <a:ext cx="2008800" cy="31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512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lang="en-US" sz="1950" b="0" i="1" strike="noStrike" spc="-72">
                <a:solidFill>
                  <a:srgbClr val="000000"/>
                </a:solidFill>
                <a:latin typeface="Tahoma"/>
              </a:rPr>
              <a:t>#</a:t>
            </a:r>
            <a:r>
              <a:rPr lang="en-US" sz="1950" b="0" i="1" strike="noStrike" spc="-46">
                <a:solidFill>
                  <a:srgbClr val="000000"/>
                </a:solidFill>
                <a:latin typeface="Tahoma"/>
              </a:rPr>
              <a:t>L</a:t>
            </a:r>
            <a:r>
              <a:rPr lang="en-US" sz="1950" b="0" i="1" strike="noStrike" spc="-15">
                <a:solidFill>
                  <a:srgbClr val="000000"/>
                </a:solidFill>
                <a:latin typeface="Tahoma"/>
              </a:rPr>
              <a:t>i</a:t>
            </a:r>
            <a:r>
              <a:rPr lang="en-US" sz="1950" b="0" i="1" strike="noStrike" spc="-35">
                <a:solidFill>
                  <a:srgbClr val="000000"/>
                </a:solidFill>
                <a:latin typeface="Tahoma"/>
              </a:rPr>
              <a:t>f</a:t>
            </a:r>
            <a:r>
              <a:rPr lang="en-US" sz="1950" b="0" i="1" strike="noStrike" spc="-52">
                <a:solidFill>
                  <a:srgbClr val="000000"/>
                </a:solidFill>
                <a:latin typeface="Tahoma"/>
              </a:rPr>
              <a:t>e</a:t>
            </a:r>
            <a:r>
              <a:rPr lang="en-US" sz="1950" b="0" i="1" strike="noStrike" spc="-100">
                <a:solidFill>
                  <a:srgbClr val="000000"/>
                </a:solidFill>
                <a:latin typeface="Tahoma"/>
              </a:rPr>
              <a:t>K</a:t>
            </a:r>
            <a:r>
              <a:rPr lang="en-US" sz="1950" b="0" i="1" strike="noStrike" spc="-46">
                <a:solidFill>
                  <a:srgbClr val="000000"/>
                </a:solidFill>
                <a:latin typeface="Tahoma"/>
              </a:rPr>
              <a:t>o</a:t>
            </a:r>
            <a:r>
              <a:rPr lang="en-US" sz="1950" b="0" i="1" strike="noStrike" spc="-80">
                <a:solidFill>
                  <a:srgbClr val="000000"/>
                </a:solidFill>
                <a:latin typeface="Tahoma"/>
              </a:rPr>
              <a:t>K</a:t>
            </a:r>
            <a:r>
              <a:rPr lang="en-US" sz="1950" b="0" i="1" strike="noStrike" spc="-60">
                <a:solidFill>
                  <a:srgbClr val="000000"/>
                </a:solidFill>
                <a:latin typeface="Tahoma"/>
              </a:rPr>
              <a:t>a</a:t>
            </a:r>
            <a:r>
              <a:rPr lang="en-US" sz="1950" b="0" i="1" strike="noStrike" spc="-46">
                <a:solidFill>
                  <a:srgbClr val="000000"/>
                </a:solidFill>
                <a:latin typeface="Tahoma"/>
              </a:rPr>
              <a:t>r</a:t>
            </a:r>
            <a:r>
              <a:rPr lang="en-US" sz="1950" b="0" i="1" strike="noStrike" spc="-32">
                <a:solidFill>
                  <a:srgbClr val="000000"/>
                </a:solidFill>
                <a:latin typeface="Tahoma"/>
              </a:rPr>
              <a:t>oLift</a:t>
            </a:r>
            <a:endParaRPr lang="en-IN" sz="19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object 40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8CF2C7E0-F857-4E8E-91CE-6F011FF872FF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51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1"/>
          <p:cNvPicPr/>
          <p:nvPr/>
        </p:nvPicPr>
        <p:blipFill>
          <a:blip r:embed="rId2"/>
          <a:stretch/>
        </p:blipFill>
        <p:spPr>
          <a:xfrm>
            <a:off x="0" y="838080"/>
            <a:ext cx="12191760" cy="5932080"/>
          </a:xfrm>
          <a:prstGeom prst="rect">
            <a:avLst/>
          </a:prstGeom>
          <a:ln w="0">
            <a:noFill/>
          </a:ln>
        </p:spPr>
      </p:pic>
      <p:sp>
        <p:nvSpPr>
          <p:cNvPr id="247" name="Rectangle 2"/>
          <p:cNvSpPr/>
          <p:nvPr/>
        </p:nvSpPr>
        <p:spPr>
          <a:xfrm>
            <a:off x="612720" y="4121640"/>
            <a:ext cx="10874880" cy="1313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8" name="Rectangle 3"/>
          <p:cNvSpPr/>
          <p:nvPr/>
        </p:nvSpPr>
        <p:spPr>
          <a:xfrm>
            <a:off x="612720" y="5613120"/>
            <a:ext cx="10661760" cy="47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9" name="object 2"/>
          <p:cNvSpPr/>
          <p:nvPr/>
        </p:nvSpPr>
        <p:spPr>
          <a:xfrm>
            <a:off x="501120" y="133920"/>
            <a:ext cx="6694560" cy="49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US" sz="3200" b="1" strike="noStrike" spc="-1">
                <a:solidFill>
                  <a:srgbClr val="FFFFFF"/>
                </a:solidFill>
                <a:latin typeface="Tahoma"/>
                <a:ea typeface="Tahoma"/>
              </a:rPr>
              <a:t>Why we </a:t>
            </a:r>
            <a:r>
              <a:rPr lang="en-US" sz="3200" b="1" strike="noStrike" spc="-7">
                <a:solidFill>
                  <a:srgbClr val="FFFFFF"/>
                </a:solidFill>
                <a:latin typeface="Tahoma"/>
                <a:ea typeface="Tahoma"/>
              </a:rPr>
              <a:t>use </a:t>
            </a:r>
            <a:r>
              <a:rPr lang="en-US" sz="3200" b="1" strike="noStrike" spc="-1">
                <a:solidFill>
                  <a:srgbClr val="FFFFFF"/>
                </a:solidFill>
                <a:latin typeface="Tahoma"/>
                <a:ea typeface="Tahoma"/>
              </a:rPr>
              <a:t>Activation</a:t>
            </a:r>
            <a:r>
              <a:rPr lang="en-US" sz="3200" b="1" strike="noStrike" spc="-100">
                <a:solidFill>
                  <a:srgbClr val="FFFFFF"/>
                </a:solidFill>
                <a:latin typeface="Tahoma"/>
                <a:ea typeface="Tahoma"/>
              </a:rPr>
              <a:t> </a:t>
            </a:r>
            <a:r>
              <a:rPr lang="en-US" sz="3200" b="1" strike="noStrike" spc="-7">
                <a:solidFill>
                  <a:srgbClr val="FFFFFF"/>
                </a:solidFill>
                <a:latin typeface="Tahoma"/>
                <a:ea typeface="Tahoma"/>
              </a:rPr>
              <a:t>functions</a:t>
            </a: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082FC5-C06D-E2C0-CEA9-61F3C18C3EA4}"/>
                  </a:ext>
                </a:extLst>
              </p14:cNvPr>
              <p14:cNvContentPartPr/>
              <p14:nvPr/>
            </p14:nvContentPartPr>
            <p14:xfrm>
              <a:off x="1229400" y="926280"/>
              <a:ext cx="10655280" cy="5193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082FC5-C06D-E2C0-CEA9-61F3C18C3E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0040" y="916920"/>
                <a:ext cx="10674000" cy="5211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1120" y="133920"/>
            <a:ext cx="669456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Tahoma"/>
              </a:rPr>
              <a:t>Why we </a:t>
            </a:r>
            <a:r>
              <a:rPr lang="en-US" sz="3200" b="1" strike="noStrike" spc="-7">
                <a:solidFill>
                  <a:srgbClr val="FFFFFF"/>
                </a:solidFill>
                <a:latin typeface="Tahoma"/>
              </a:rPr>
              <a:t>use </a:t>
            </a:r>
            <a:r>
              <a:rPr lang="en-US" sz="3200" b="1" strike="noStrike" spc="-1">
                <a:solidFill>
                  <a:srgbClr val="FFFFFF"/>
                </a:solidFill>
                <a:latin typeface="Tahoma"/>
              </a:rPr>
              <a:t>Activation</a:t>
            </a:r>
            <a:r>
              <a:rPr lang="en-US" sz="3200" b="1" strike="noStrike" spc="-100">
                <a:solidFill>
                  <a:srgbClr val="FFFFFF"/>
                </a:solidFill>
                <a:latin typeface="Tahoma"/>
              </a:rPr>
              <a:t> </a:t>
            </a:r>
            <a:r>
              <a:rPr lang="en-US" sz="3200" b="1" strike="noStrike" spc="-7">
                <a:solidFill>
                  <a:srgbClr val="FFFFFF"/>
                </a:solidFill>
                <a:latin typeface="Tahoma"/>
              </a:rPr>
              <a:t>functions</a:t>
            </a: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object 3"/>
          <p:cNvSpPr/>
          <p:nvPr/>
        </p:nvSpPr>
        <p:spPr>
          <a:xfrm>
            <a:off x="731160" y="1436760"/>
            <a:ext cx="4914720" cy="355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1520" rIns="0" bIns="0" anchor="t">
            <a:spAutoFit/>
          </a:bodyPr>
          <a:lstStyle/>
          <a:p>
            <a:pPr marL="12600">
              <a:lnSpc>
                <a:spcPct val="101000"/>
              </a:lnSpc>
              <a:spcBef>
                <a:spcPts val="91"/>
              </a:spcBef>
            </a:pPr>
            <a:r>
              <a:rPr lang="en-US" sz="2100" b="1" i="1" strike="noStrike" spc="12">
                <a:solidFill>
                  <a:srgbClr val="FF0000"/>
                </a:solidFill>
                <a:latin typeface="Calibri"/>
              </a:rPr>
              <a:t>Activation </a:t>
            </a:r>
            <a:r>
              <a:rPr lang="en-US" sz="2100" b="0" i="1" strike="noStrike" spc="9">
                <a:solidFill>
                  <a:srgbClr val="000000"/>
                </a:solidFill>
                <a:latin typeface="Calibri"/>
              </a:rPr>
              <a:t>functions </a:t>
            </a:r>
            <a:r>
              <a:rPr lang="en-US" sz="2100" b="0" strike="noStrike" spc="4">
                <a:solidFill>
                  <a:srgbClr val="000000"/>
                </a:solidFill>
                <a:latin typeface="Calibri"/>
              </a:rPr>
              <a:t>are </a:t>
            </a:r>
            <a:r>
              <a:rPr lang="en-US" sz="2100" b="0" strike="noStrike" spc="9">
                <a:solidFill>
                  <a:srgbClr val="000000"/>
                </a:solidFill>
                <a:latin typeface="Calibri"/>
              </a:rPr>
              <a:t>really important</a:t>
            </a:r>
            <a:r>
              <a:rPr lang="en-US" sz="2100" b="0" strike="noStrike" spc="-106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100" b="0" strike="noStrike" spc="-12">
                <a:solidFill>
                  <a:srgbClr val="000000"/>
                </a:solidFill>
                <a:latin typeface="Calibri"/>
              </a:rPr>
              <a:t>for  </a:t>
            </a:r>
            <a:r>
              <a:rPr lang="en-US" sz="2100" b="0" strike="noStrike" spc="12">
                <a:solidFill>
                  <a:srgbClr val="000000"/>
                </a:solidFill>
                <a:latin typeface="Calibri"/>
              </a:rPr>
              <a:t>a </a:t>
            </a:r>
            <a:r>
              <a:rPr lang="en-US" sz="2100" b="0" strike="noStrike" spc="9">
                <a:solidFill>
                  <a:srgbClr val="000000"/>
                </a:solidFill>
                <a:latin typeface="Calibri"/>
              </a:rPr>
              <a:t>Artificial </a:t>
            </a:r>
            <a:r>
              <a:rPr lang="en-US" sz="2100" b="0" strike="noStrike" spc="4">
                <a:solidFill>
                  <a:srgbClr val="000000"/>
                </a:solidFill>
                <a:latin typeface="Calibri"/>
              </a:rPr>
              <a:t>Neural </a:t>
            </a:r>
            <a:r>
              <a:rPr lang="en-US" sz="2100" b="0" strike="noStrike" spc="9">
                <a:solidFill>
                  <a:srgbClr val="000000"/>
                </a:solidFill>
                <a:latin typeface="Calibri"/>
              </a:rPr>
              <a:t>Network </a:t>
            </a:r>
            <a:r>
              <a:rPr lang="en-US" sz="2100" b="0" strike="noStrike" spc="4">
                <a:solidFill>
                  <a:srgbClr val="000000"/>
                </a:solidFill>
                <a:latin typeface="Calibri"/>
              </a:rPr>
              <a:t>to </a:t>
            </a:r>
            <a:r>
              <a:rPr lang="en-US" sz="2100" b="0" strike="noStrike" spc="12">
                <a:solidFill>
                  <a:srgbClr val="000000"/>
                </a:solidFill>
                <a:latin typeface="Calibri"/>
              </a:rPr>
              <a:t>learn and  </a:t>
            </a:r>
            <a:r>
              <a:rPr lang="en-US" sz="2100" b="0" strike="noStrike" spc="-1">
                <a:solidFill>
                  <a:srgbClr val="000000"/>
                </a:solidFill>
                <a:latin typeface="Calibri"/>
              </a:rPr>
              <a:t>make </a:t>
            </a:r>
            <a:r>
              <a:rPr lang="en-US" sz="2100" b="0" strike="noStrike" spc="12">
                <a:solidFill>
                  <a:srgbClr val="000000"/>
                </a:solidFill>
                <a:latin typeface="Calibri"/>
              </a:rPr>
              <a:t>sense Non-linear </a:t>
            </a:r>
            <a:r>
              <a:rPr lang="en-US" sz="2100" b="0" strike="noStrike" spc="4">
                <a:solidFill>
                  <a:srgbClr val="000000"/>
                </a:solidFill>
                <a:latin typeface="Calibri"/>
              </a:rPr>
              <a:t>complex </a:t>
            </a:r>
            <a:r>
              <a:rPr lang="en-US" sz="2100" b="0" strike="noStrike" spc="9">
                <a:solidFill>
                  <a:srgbClr val="000000"/>
                </a:solidFill>
                <a:latin typeface="Calibri"/>
              </a:rPr>
              <a:t>functional  </a:t>
            </a:r>
            <a:r>
              <a:rPr lang="en-US" sz="2100" b="0" strike="noStrike" spc="18">
                <a:solidFill>
                  <a:srgbClr val="000000"/>
                </a:solidFill>
                <a:latin typeface="Calibri"/>
              </a:rPr>
              <a:t>mappings </a:t>
            </a:r>
            <a:r>
              <a:rPr lang="en-US" sz="2100" b="0" strike="noStrike" spc="12">
                <a:solidFill>
                  <a:srgbClr val="000000"/>
                </a:solidFill>
                <a:latin typeface="Calibri"/>
              </a:rPr>
              <a:t>between </a:t>
            </a:r>
            <a:r>
              <a:rPr lang="en-US" sz="2100" b="0" strike="noStrike" spc="18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2100" b="0" strike="noStrike" spc="12">
                <a:solidFill>
                  <a:srgbClr val="000000"/>
                </a:solidFill>
                <a:latin typeface="Calibri"/>
              </a:rPr>
              <a:t>inputs and response  </a:t>
            </a:r>
            <a:r>
              <a:rPr lang="en-US" sz="2100" b="0" strike="noStrike" spc="9">
                <a:solidFill>
                  <a:srgbClr val="000000"/>
                </a:solidFill>
                <a:latin typeface="Calibri"/>
              </a:rPr>
              <a:t>variable.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IN" sz="2050" b="0" strike="noStrike" spc="-1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1000"/>
              </a:lnSpc>
            </a:pPr>
            <a:r>
              <a:rPr lang="en-US" sz="2100" b="0" strike="noStrike" spc="12">
                <a:solidFill>
                  <a:srgbClr val="000000"/>
                </a:solidFill>
                <a:latin typeface="Calibri"/>
              </a:rPr>
              <a:t>They </a:t>
            </a:r>
            <a:r>
              <a:rPr lang="en-US" sz="2100" b="0" i="1" strike="noStrike" spc="9">
                <a:solidFill>
                  <a:srgbClr val="000000"/>
                </a:solidFill>
                <a:latin typeface="Calibri"/>
              </a:rPr>
              <a:t>introduce </a:t>
            </a:r>
            <a:r>
              <a:rPr lang="en-US" sz="2100" b="0" i="1" strike="noStrike" spc="12">
                <a:solidFill>
                  <a:srgbClr val="000000"/>
                </a:solidFill>
                <a:latin typeface="Calibri"/>
              </a:rPr>
              <a:t>non-linear </a:t>
            </a:r>
            <a:r>
              <a:rPr lang="en-US" sz="2100" b="0" i="1" strike="noStrike" spc="4">
                <a:solidFill>
                  <a:srgbClr val="000000"/>
                </a:solidFill>
                <a:latin typeface="Calibri"/>
              </a:rPr>
              <a:t>properties to </a:t>
            </a:r>
            <a:r>
              <a:rPr lang="en-US" sz="2100" b="0" i="1" strike="noStrike" spc="9">
                <a:solidFill>
                  <a:srgbClr val="000000"/>
                </a:solidFill>
                <a:latin typeface="Calibri"/>
              </a:rPr>
              <a:t>our  </a:t>
            </a:r>
            <a:r>
              <a:rPr lang="en-US" sz="2100" b="0" i="1" strike="noStrike" spc="12">
                <a:solidFill>
                  <a:srgbClr val="000000"/>
                </a:solidFill>
                <a:latin typeface="Calibri"/>
              </a:rPr>
              <a:t>Network. Their </a:t>
            </a:r>
            <a:r>
              <a:rPr lang="en-US" sz="2100" b="1" i="1" strike="noStrike" spc="18">
                <a:solidFill>
                  <a:srgbClr val="FF0000"/>
                </a:solidFill>
                <a:latin typeface="Calibri"/>
              </a:rPr>
              <a:t>main </a:t>
            </a:r>
            <a:r>
              <a:rPr lang="en-US" sz="2100" b="1" i="1" strike="noStrike" spc="12">
                <a:solidFill>
                  <a:srgbClr val="FF0000"/>
                </a:solidFill>
                <a:latin typeface="Calibri"/>
              </a:rPr>
              <a:t>purpose </a:t>
            </a:r>
            <a:r>
              <a:rPr lang="en-US" sz="2100" b="1" i="1" strike="noStrike" spc="9">
                <a:solidFill>
                  <a:srgbClr val="FF0000"/>
                </a:solidFill>
                <a:latin typeface="Calibri"/>
              </a:rPr>
              <a:t>is </a:t>
            </a:r>
            <a:r>
              <a:rPr lang="en-US" sz="2100" b="1" i="1" strike="noStrike" spc="-1">
                <a:solidFill>
                  <a:srgbClr val="FF0000"/>
                </a:solidFill>
                <a:latin typeface="Calibri"/>
              </a:rPr>
              <a:t>to </a:t>
            </a:r>
            <a:r>
              <a:rPr lang="en-US" sz="2100" b="1" i="1" strike="noStrike" spc="4">
                <a:solidFill>
                  <a:srgbClr val="FF0000"/>
                </a:solidFill>
                <a:latin typeface="Calibri"/>
              </a:rPr>
              <a:t>convert </a:t>
            </a:r>
            <a:r>
              <a:rPr lang="en-US" sz="2100" b="1" i="1" strike="noStrike" spc="18">
                <a:solidFill>
                  <a:srgbClr val="FF0000"/>
                </a:solidFill>
                <a:latin typeface="Calibri"/>
              </a:rPr>
              <a:t>a  </a:t>
            </a:r>
            <a:r>
              <a:rPr lang="en-US" sz="2100" b="1" i="1" strike="noStrike" spc="12">
                <a:solidFill>
                  <a:srgbClr val="FF0000"/>
                </a:solidFill>
                <a:latin typeface="Calibri"/>
              </a:rPr>
              <a:t>input </a:t>
            </a:r>
            <a:r>
              <a:rPr lang="en-US" sz="2100" b="1" i="1" strike="noStrike" spc="9">
                <a:solidFill>
                  <a:srgbClr val="FF0000"/>
                </a:solidFill>
                <a:latin typeface="Calibri"/>
              </a:rPr>
              <a:t>signal of </a:t>
            </a:r>
            <a:r>
              <a:rPr lang="en-US" sz="2100" b="1" i="1" strike="noStrike" spc="12">
                <a:solidFill>
                  <a:srgbClr val="FF0000"/>
                </a:solidFill>
                <a:latin typeface="Calibri"/>
              </a:rPr>
              <a:t>a node </a:t>
            </a:r>
            <a:r>
              <a:rPr lang="en-US" sz="2100" b="1" i="1" strike="noStrike" spc="9">
                <a:solidFill>
                  <a:srgbClr val="FF0000"/>
                </a:solidFill>
                <a:latin typeface="Calibri"/>
              </a:rPr>
              <a:t>in </a:t>
            </a:r>
            <a:r>
              <a:rPr lang="en-US" sz="2100" b="1" i="1" strike="noStrike" spc="12">
                <a:solidFill>
                  <a:srgbClr val="FF0000"/>
                </a:solidFill>
                <a:latin typeface="Calibri"/>
              </a:rPr>
              <a:t>a </a:t>
            </a:r>
            <a:r>
              <a:rPr lang="en-US" sz="2100" b="1" i="1" strike="noStrike" spc="9">
                <a:solidFill>
                  <a:srgbClr val="FF0000"/>
                </a:solidFill>
                <a:latin typeface="Calibri"/>
              </a:rPr>
              <a:t>A-NN </a:t>
            </a:r>
            <a:r>
              <a:rPr lang="en-US" sz="2100" b="1" i="1" strike="noStrike" spc="-1">
                <a:solidFill>
                  <a:srgbClr val="FF0000"/>
                </a:solidFill>
                <a:latin typeface="Calibri"/>
              </a:rPr>
              <a:t>to </a:t>
            </a:r>
            <a:r>
              <a:rPr lang="en-US" sz="2100" b="1" i="1" strike="noStrike" spc="12">
                <a:solidFill>
                  <a:srgbClr val="FF0000"/>
                </a:solidFill>
                <a:latin typeface="Calibri"/>
              </a:rPr>
              <a:t>an  output </a:t>
            </a:r>
            <a:r>
              <a:rPr lang="en-US" sz="2100" b="1" i="1" strike="noStrike" spc="9">
                <a:solidFill>
                  <a:srgbClr val="FF0000"/>
                </a:solidFill>
                <a:latin typeface="Calibri"/>
              </a:rPr>
              <a:t>signal. </a:t>
            </a:r>
            <a:r>
              <a:rPr lang="en-US" sz="2100" b="0" strike="noStrike" spc="4">
                <a:solidFill>
                  <a:srgbClr val="000000"/>
                </a:solidFill>
                <a:latin typeface="Calibri"/>
              </a:rPr>
              <a:t>That </a:t>
            </a:r>
            <a:r>
              <a:rPr lang="en-US" sz="2100" b="0" strike="noStrike" spc="12">
                <a:solidFill>
                  <a:srgbClr val="000000"/>
                </a:solidFill>
                <a:latin typeface="Calibri"/>
              </a:rPr>
              <a:t>output </a:t>
            </a:r>
            <a:r>
              <a:rPr lang="en-US" sz="2100" b="0" strike="noStrike" spc="9">
                <a:solidFill>
                  <a:srgbClr val="000000"/>
                </a:solidFill>
                <a:latin typeface="Calibri"/>
              </a:rPr>
              <a:t>signal </a:t>
            </a:r>
            <a:r>
              <a:rPr lang="en-US" sz="2100" b="0" strike="noStrike" spc="12">
                <a:solidFill>
                  <a:srgbClr val="000000"/>
                </a:solidFill>
                <a:latin typeface="Calibri"/>
              </a:rPr>
              <a:t>now </a:t>
            </a:r>
            <a:r>
              <a:rPr lang="en-US" sz="2100" b="0" strike="noStrike" spc="9">
                <a:solidFill>
                  <a:srgbClr val="000000"/>
                </a:solidFill>
                <a:latin typeface="Calibri"/>
              </a:rPr>
              <a:t>is  </a:t>
            </a:r>
            <a:r>
              <a:rPr lang="en-US" sz="2100" b="0" strike="noStrike" spc="18">
                <a:solidFill>
                  <a:srgbClr val="000000"/>
                </a:solidFill>
                <a:latin typeface="Calibri"/>
              </a:rPr>
              <a:t>used </a:t>
            </a:r>
            <a:r>
              <a:rPr lang="en-US" sz="2100" b="0" strike="noStrike" spc="12">
                <a:solidFill>
                  <a:srgbClr val="000000"/>
                </a:solidFill>
                <a:latin typeface="Calibri"/>
              </a:rPr>
              <a:t>as a input </a:t>
            </a:r>
            <a:r>
              <a:rPr lang="en-US" sz="2100" b="0" strike="noStrike" spc="9">
                <a:solidFill>
                  <a:srgbClr val="000000"/>
                </a:solidFill>
                <a:latin typeface="Calibri"/>
              </a:rPr>
              <a:t>in </a:t>
            </a:r>
            <a:r>
              <a:rPr lang="en-US" sz="2100" b="0" strike="noStrike" spc="12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2100" b="0" strike="noStrike" spc="4">
                <a:solidFill>
                  <a:srgbClr val="000000"/>
                </a:solidFill>
                <a:latin typeface="Calibri"/>
              </a:rPr>
              <a:t>next </a:t>
            </a:r>
            <a:r>
              <a:rPr lang="en-US" sz="2100" b="0" strike="noStrike" spc="-1">
                <a:solidFill>
                  <a:srgbClr val="000000"/>
                </a:solidFill>
                <a:latin typeface="Calibri"/>
              </a:rPr>
              <a:t>layer </a:t>
            </a:r>
            <a:r>
              <a:rPr lang="en-US" sz="2100" b="0" strike="noStrike" spc="9">
                <a:solidFill>
                  <a:srgbClr val="000000"/>
                </a:solidFill>
                <a:latin typeface="Calibri"/>
              </a:rPr>
              <a:t>in </a:t>
            </a:r>
            <a:r>
              <a:rPr lang="en-US" sz="2100" b="0" strike="noStrike" spc="12">
                <a:solidFill>
                  <a:srgbClr val="000000"/>
                </a:solidFill>
                <a:latin typeface="Calibri"/>
              </a:rPr>
              <a:t>the</a:t>
            </a:r>
            <a:r>
              <a:rPr lang="en-US" sz="2100" b="0" strike="noStrike" spc="-66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100" b="0" strike="noStrike" spc="4">
                <a:solidFill>
                  <a:srgbClr val="000000"/>
                </a:solidFill>
                <a:latin typeface="Calibri"/>
              </a:rPr>
              <a:t>stack.</a:t>
            </a:r>
            <a:endParaRPr lang="en-IN" sz="2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object 4"/>
          <p:cNvSpPr/>
          <p:nvPr/>
        </p:nvSpPr>
        <p:spPr>
          <a:xfrm>
            <a:off x="1463760" y="5879160"/>
            <a:ext cx="8547480" cy="235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76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16"/>
              </a:spcBef>
            </a:pPr>
            <a:r>
              <a:rPr lang="en-US" sz="1450" b="0" u="sng" strike="noStrike" spc="-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hlinkClick r:id="rId2"/>
              </a:rPr>
              <a:t>https://ai.stackexchange.com/questions/5493/what-is-the-purpose-of-an-activation-function-in-neural-networks</a:t>
            </a:r>
            <a:endParaRPr lang="en-IN" sz="14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object 5"/>
          <p:cNvSpPr/>
          <p:nvPr/>
        </p:nvSpPr>
        <p:spPr>
          <a:xfrm>
            <a:off x="5980680" y="1850760"/>
            <a:ext cx="2646000" cy="277380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object 6"/>
          <p:cNvSpPr/>
          <p:nvPr/>
        </p:nvSpPr>
        <p:spPr>
          <a:xfrm>
            <a:off x="8878320" y="1838880"/>
            <a:ext cx="2856960" cy="279144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5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object 1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93A9B84F-87C3-4C4A-9F8F-4A6CFB53D14B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7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CAAA28-9D74-FE3B-71D3-7063909E3E2F}"/>
                  </a:ext>
                </a:extLst>
              </p14:cNvPr>
              <p14:cNvContentPartPr/>
              <p14:nvPr/>
            </p14:nvContentPartPr>
            <p14:xfrm>
              <a:off x="2859840" y="1580400"/>
              <a:ext cx="4856760" cy="2000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CAAA28-9D74-FE3B-71D3-7063909E3E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0480" y="1571040"/>
                <a:ext cx="4875480" cy="20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C229D2-89E5-13B7-24CE-9456BA28BA77}"/>
                  </a:ext>
                </a:extLst>
              </p14:cNvPr>
              <p14:cNvContentPartPr/>
              <p14:nvPr/>
            </p14:nvContentPartPr>
            <p14:xfrm>
              <a:off x="527760" y="1596600"/>
              <a:ext cx="11455920" cy="4119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C229D2-89E5-13B7-24CE-9456BA28BA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8400" y="1587240"/>
                <a:ext cx="11474640" cy="4138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103" y="134885"/>
            <a:ext cx="5454266" cy="508878"/>
          </a:xfrm>
          <a:prstGeom prst="rect">
            <a:avLst/>
          </a:prstGeom>
        </p:spPr>
        <p:txBody>
          <a:bodyPr vert="horz" wrap="square" lIns="0" tIns="16912" rIns="0" bIns="0" rtlCol="0" anchor="ctr">
            <a:spAutoFit/>
          </a:bodyPr>
          <a:lstStyle/>
          <a:p>
            <a:pPr marL="16913">
              <a:lnSpc>
                <a:spcPct val="100000"/>
              </a:lnSpc>
              <a:spcBef>
                <a:spcPts val="133"/>
              </a:spcBef>
            </a:pPr>
            <a:r>
              <a:rPr sz="3196" spc="-7" dirty="0">
                <a:solidFill>
                  <a:srgbClr val="FFFFFF"/>
                </a:solidFill>
                <a:latin typeface="Tahoma"/>
                <a:cs typeface="Tahoma"/>
              </a:rPr>
              <a:t>Problem of </a:t>
            </a:r>
            <a:r>
              <a:rPr sz="3196" spc="-20" dirty="0">
                <a:solidFill>
                  <a:srgbClr val="FFFFFF"/>
                </a:solidFill>
                <a:latin typeface="Tahoma"/>
                <a:cs typeface="Tahoma"/>
              </a:rPr>
              <a:t>Vanishing</a:t>
            </a:r>
            <a:r>
              <a:rPr sz="3196" spc="-5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196" spc="-7" dirty="0">
                <a:solidFill>
                  <a:srgbClr val="FFFFFF"/>
                </a:solidFill>
                <a:latin typeface="Tahoma"/>
                <a:cs typeface="Tahoma"/>
              </a:rPr>
              <a:t>Gradient</a:t>
            </a:r>
            <a:endParaRPr sz="3196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12971" y="1430546"/>
            <a:ext cx="9577139" cy="41252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397"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707542" y="4822285"/>
            <a:ext cx="61341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00" b="0" i="0" kern="1200">
                <a:solidFill>
                  <a:srgbClr val="888888"/>
                </a:solidFill>
                <a:latin typeface="Tahoma"/>
                <a:ea typeface="+mn-ea"/>
                <a:cs typeface="Tahom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13">
              <a:spcBef>
                <a:spcPts val="153"/>
              </a:spcBef>
            </a:pPr>
            <a:r>
              <a:rPr lang="en-IN"/>
              <a:t>13-02-2021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5527901" y="8493674"/>
            <a:ext cx="5194867" cy="235083"/>
          </a:xfrm>
          <a:prstGeom prst="rect">
            <a:avLst/>
          </a:prstGeom>
        </p:spPr>
        <p:txBody>
          <a:bodyPr vert="horz" wrap="square" lIns="0" tIns="19449" rIns="0" bIns="0" rtlCol="0" anchor="t">
            <a:spAutoFit/>
          </a:bodyPr>
          <a:lstStyle/>
          <a:p>
            <a:pPr marL="50738">
              <a:spcBef>
                <a:spcPts val="153"/>
              </a:spcBef>
            </a:pPr>
            <a:r>
              <a:rPr spc="7" dirty="0"/>
              <a:t>23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AEF21FF-1751-DCF1-569B-CE89D6E55A1A}"/>
                  </a:ext>
                </a:extLst>
              </p14:cNvPr>
              <p14:cNvContentPartPr/>
              <p14:nvPr/>
            </p14:nvContentPartPr>
            <p14:xfrm>
              <a:off x="209160" y="826560"/>
              <a:ext cx="8907120" cy="5533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AEF21FF-1751-DCF1-569B-CE89D6E55A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800" y="817200"/>
                <a:ext cx="8925840" cy="5551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1120" y="202320"/>
            <a:ext cx="821196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lang="en-US" sz="2400" b="1" strike="noStrike" spc="-1">
                <a:solidFill>
                  <a:srgbClr val="FFFFFF"/>
                </a:solidFill>
                <a:latin typeface="Tahoma"/>
              </a:rPr>
              <a:t>why </a:t>
            </a:r>
            <a:r>
              <a:rPr lang="en-US" sz="2400" b="1" strike="noStrike" spc="-7">
                <a:solidFill>
                  <a:srgbClr val="FFFFFF"/>
                </a:solidFill>
                <a:latin typeface="Tahoma"/>
              </a:rPr>
              <a:t>can’t </a:t>
            </a:r>
            <a:r>
              <a:rPr lang="en-US" sz="2400" b="1" strike="noStrike" spc="-1">
                <a:solidFill>
                  <a:srgbClr val="FFFFFF"/>
                </a:solidFill>
                <a:latin typeface="Tahoma"/>
              </a:rPr>
              <a:t>we </a:t>
            </a:r>
            <a:r>
              <a:rPr lang="en-US" sz="2400" b="1" strike="noStrike" spc="-7">
                <a:solidFill>
                  <a:srgbClr val="FFFFFF"/>
                </a:solidFill>
                <a:latin typeface="Tahoma"/>
              </a:rPr>
              <a:t>do </a:t>
            </a:r>
            <a:r>
              <a:rPr lang="en-US" sz="2400" b="1" strike="noStrike" spc="-1">
                <a:solidFill>
                  <a:srgbClr val="FFFFFF"/>
                </a:solidFill>
                <a:latin typeface="Tahoma"/>
              </a:rPr>
              <a:t>it </a:t>
            </a:r>
            <a:r>
              <a:rPr lang="en-US" sz="2400" b="1" strike="noStrike" spc="-7">
                <a:solidFill>
                  <a:srgbClr val="FFFFFF"/>
                </a:solidFill>
                <a:latin typeface="Tahoma"/>
              </a:rPr>
              <a:t>without activating </a:t>
            </a:r>
            <a:r>
              <a:rPr lang="en-US" sz="2400" b="1" strike="noStrike" spc="-1">
                <a:solidFill>
                  <a:srgbClr val="FFFFFF"/>
                </a:solidFill>
                <a:latin typeface="Tahoma"/>
              </a:rPr>
              <a:t>the input</a:t>
            </a:r>
            <a:r>
              <a:rPr lang="en-US" sz="2400" b="1" strike="noStrike" spc="12">
                <a:solidFill>
                  <a:srgbClr val="FFFFFF"/>
                </a:solidFill>
                <a:latin typeface="Tahoma"/>
              </a:rPr>
              <a:t> </a:t>
            </a:r>
            <a:r>
              <a:rPr lang="en-US" sz="2400" b="1" strike="noStrike" spc="-1">
                <a:solidFill>
                  <a:srgbClr val="FFFFFF"/>
                </a:solidFill>
                <a:latin typeface="Tahoma"/>
              </a:rPr>
              <a:t>signal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object 4"/>
          <p:cNvSpPr/>
          <p:nvPr/>
        </p:nvSpPr>
        <p:spPr>
          <a:xfrm>
            <a:off x="882480" y="1026992"/>
            <a:ext cx="10427040" cy="511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240" rIns="0" bIns="0" anchor="t">
            <a:spAutoFit/>
          </a:bodyPr>
          <a:lstStyle/>
          <a:p>
            <a:pPr marL="12600">
              <a:lnSpc>
                <a:spcPct val="101000"/>
              </a:lnSpc>
              <a:spcBef>
                <a:spcPts val="96"/>
              </a:spcBef>
            </a:pPr>
            <a:r>
              <a:rPr lang="en-US" sz="2100" b="0" strike="noStrike" spc="182" dirty="0">
                <a:solidFill>
                  <a:srgbClr val="000000"/>
                </a:solidFill>
                <a:latin typeface="Trebuchet MS"/>
              </a:rPr>
              <a:t>A </a:t>
            </a:r>
            <a:r>
              <a:rPr lang="en-US" sz="2100" b="0" strike="noStrike" spc="-114" dirty="0">
                <a:solidFill>
                  <a:srgbClr val="000000"/>
                </a:solidFill>
                <a:latin typeface="Trebuchet MS"/>
              </a:rPr>
              <a:t>linear </a:t>
            </a:r>
            <a:r>
              <a:rPr lang="en-US" sz="2100" b="0" strike="noStrike" spc="-100" dirty="0">
                <a:solidFill>
                  <a:srgbClr val="000000"/>
                </a:solidFill>
                <a:latin typeface="Trebuchet MS"/>
              </a:rPr>
              <a:t>equation </a:t>
            </a:r>
            <a:r>
              <a:rPr lang="en-US" sz="2100" b="0" strike="noStrike" spc="-86" dirty="0">
                <a:solidFill>
                  <a:srgbClr val="000000"/>
                </a:solidFill>
                <a:latin typeface="Trebuchet MS"/>
              </a:rPr>
              <a:t>is </a:t>
            </a:r>
            <a:r>
              <a:rPr lang="en-US" sz="2100" b="0" strike="noStrike" spc="-114" dirty="0">
                <a:solidFill>
                  <a:srgbClr val="000000"/>
                </a:solidFill>
                <a:latin typeface="Trebuchet MS"/>
              </a:rPr>
              <a:t>easy </a:t>
            </a:r>
            <a:r>
              <a:rPr lang="en-US" sz="2100" b="0" strike="noStrike" spc="-35" dirty="0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2100" b="0" strike="noStrike" spc="-86" dirty="0">
                <a:solidFill>
                  <a:srgbClr val="000000"/>
                </a:solidFill>
                <a:latin typeface="Trebuchet MS"/>
              </a:rPr>
              <a:t>solve </a:t>
            </a:r>
            <a:r>
              <a:rPr lang="en-US" sz="2100" b="0" strike="noStrike" spc="-106" dirty="0">
                <a:solidFill>
                  <a:srgbClr val="000000"/>
                </a:solidFill>
                <a:latin typeface="Trebuchet MS"/>
              </a:rPr>
              <a:t>but </a:t>
            </a:r>
            <a:r>
              <a:rPr lang="en-US" sz="2100" b="0" strike="noStrike" spc="-120" dirty="0">
                <a:solidFill>
                  <a:srgbClr val="000000"/>
                </a:solidFill>
                <a:latin typeface="Trebuchet MS"/>
              </a:rPr>
              <a:t>they  </a:t>
            </a:r>
            <a:r>
              <a:rPr lang="en-US" sz="2100" b="0" strike="noStrike" spc="-114" dirty="0">
                <a:solidFill>
                  <a:srgbClr val="000000"/>
                </a:solidFill>
                <a:latin typeface="Trebuchet MS"/>
              </a:rPr>
              <a:t>are </a:t>
            </a:r>
            <a:r>
              <a:rPr lang="en-US" sz="2100" b="0" strike="noStrike" spc="-126" dirty="0">
                <a:solidFill>
                  <a:srgbClr val="000000"/>
                </a:solidFill>
                <a:latin typeface="Trebuchet MS"/>
              </a:rPr>
              <a:t>limited </a:t>
            </a:r>
            <a:r>
              <a:rPr lang="en-US" sz="2100" b="0" strike="noStrike" spc="-111" dirty="0">
                <a:solidFill>
                  <a:srgbClr val="000000"/>
                </a:solidFill>
                <a:latin typeface="Trebuchet MS"/>
              </a:rPr>
              <a:t>in </a:t>
            </a:r>
            <a:r>
              <a:rPr lang="en-US" sz="2100" b="0" strike="noStrike" spc="-92" dirty="0">
                <a:solidFill>
                  <a:srgbClr val="000000"/>
                </a:solidFill>
                <a:latin typeface="Trebuchet MS"/>
              </a:rPr>
              <a:t>their complexity </a:t>
            </a:r>
            <a:r>
              <a:rPr lang="en-US" sz="2100" b="0" strike="noStrike" spc="-120" dirty="0">
                <a:solidFill>
                  <a:srgbClr val="000000"/>
                </a:solidFill>
                <a:latin typeface="Trebuchet MS"/>
              </a:rPr>
              <a:t>and </a:t>
            </a:r>
            <a:r>
              <a:rPr lang="en-US" sz="2100" b="0" strike="noStrike" spc="-157" dirty="0">
                <a:solidFill>
                  <a:srgbClr val="000000"/>
                </a:solidFill>
                <a:latin typeface="Trebuchet MS"/>
              </a:rPr>
              <a:t>have  </a:t>
            </a:r>
            <a:r>
              <a:rPr lang="en-US" sz="2100" b="0" strike="noStrike" spc="-92" dirty="0">
                <a:solidFill>
                  <a:srgbClr val="000000"/>
                </a:solidFill>
                <a:latin typeface="Trebuchet MS"/>
              </a:rPr>
              <a:t>less </a:t>
            </a:r>
            <a:r>
              <a:rPr lang="en-US" sz="2100" b="0" strike="noStrike" spc="-52" dirty="0">
                <a:solidFill>
                  <a:srgbClr val="000000"/>
                </a:solidFill>
                <a:latin typeface="Trebuchet MS"/>
              </a:rPr>
              <a:t>power </a:t>
            </a:r>
            <a:r>
              <a:rPr lang="en-US" sz="2100" b="0" strike="noStrike" spc="-35" dirty="0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2100" b="0" strike="noStrike" spc="-111" dirty="0">
                <a:solidFill>
                  <a:srgbClr val="000000"/>
                </a:solidFill>
                <a:latin typeface="Trebuchet MS"/>
              </a:rPr>
              <a:t>learn </a:t>
            </a:r>
            <a:r>
              <a:rPr lang="en-US" sz="2100" b="0" strike="noStrike" spc="-75" dirty="0">
                <a:solidFill>
                  <a:srgbClr val="000000"/>
                </a:solidFill>
                <a:latin typeface="Trebuchet MS"/>
              </a:rPr>
              <a:t>complex </a:t>
            </a:r>
            <a:r>
              <a:rPr lang="en-US" sz="2100" b="0" strike="noStrike" spc="-114" dirty="0">
                <a:solidFill>
                  <a:srgbClr val="000000"/>
                </a:solidFill>
                <a:latin typeface="Trebuchet MS"/>
              </a:rPr>
              <a:t>functional  mappings </a:t>
            </a:r>
            <a:r>
              <a:rPr lang="en-US" sz="2100" b="0" strike="noStrike" spc="-80" dirty="0">
                <a:solidFill>
                  <a:srgbClr val="000000"/>
                </a:solidFill>
                <a:latin typeface="Trebuchet MS"/>
              </a:rPr>
              <a:t>from </a:t>
            </a:r>
            <a:r>
              <a:rPr lang="en-US" sz="2100" b="0" strike="noStrike" spc="-182" dirty="0">
                <a:solidFill>
                  <a:srgbClr val="000000"/>
                </a:solidFill>
                <a:latin typeface="Trebuchet MS"/>
              </a:rPr>
              <a:t>data. </a:t>
            </a:r>
            <a:r>
              <a:rPr lang="en-US" sz="2100" b="0" strike="noStrike" spc="182" dirty="0">
                <a:solidFill>
                  <a:srgbClr val="000000"/>
                </a:solidFill>
                <a:latin typeface="Trebuchet MS"/>
              </a:rPr>
              <a:t>A </a:t>
            </a:r>
            <a:r>
              <a:rPr lang="en-US" sz="2100" b="0" strike="noStrike" spc="-35" dirty="0">
                <a:solidFill>
                  <a:srgbClr val="000000"/>
                </a:solidFill>
                <a:latin typeface="Trebuchet MS"/>
              </a:rPr>
              <a:t>Neural </a:t>
            </a:r>
            <a:r>
              <a:rPr lang="en-US" sz="2100" b="0" strike="noStrike" spc="-1" dirty="0">
                <a:solidFill>
                  <a:srgbClr val="000000"/>
                </a:solidFill>
                <a:latin typeface="Trebuchet MS"/>
              </a:rPr>
              <a:t>Network  </a:t>
            </a:r>
            <a:r>
              <a:rPr lang="en-US" sz="2100" b="0" strike="noStrike" spc="-80" dirty="0">
                <a:solidFill>
                  <a:srgbClr val="000000"/>
                </a:solidFill>
                <a:latin typeface="Trebuchet MS"/>
              </a:rPr>
              <a:t>without </a:t>
            </a:r>
            <a:r>
              <a:rPr lang="en-US" sz="2100" b="0" strike="noStrike" spc="-75" dirty="0">
                <a:solidFill>
                  <a:srgbClr val="000000"/>
                </a:solidFill>
                <a:latin typeface="Trebuchet MS"/>
              </a:rPr>
              <a:t>Activation </a:t>
            </a:r>
            <a:r>
              <a:rPr lang="en-US" sz="2100" b="0" strike="noStrike" spc="-100" dirty="0">
                <a:solidFill>
                  <a:srgbClr val="000000"/>
                </a:solidFill>
                <a:latin typeface="Trebuchet MS"/>
              </a:rPr>
              <a:t>function </a:t>
            </a:r>
            <a:r>
              <a:rPr lang="en-US" sz="2100" b="0" strike="noStrike" spc="-72" dirty="0">
                <a:solidFill>
                  <a:srgbClr val="000000"/>
                </a:solidFill>
                <a:latin typeface="Trebuchet MS"/>
              </a:rPr>
              <a:t>would </a:t>
            </a:r>
            <a:r>
              <a:rPr lang="en-US" sz="2100" b="0" strike="noStrike" spc="-111" dirty="0">
                <a:solidFill>
                  <a:srgbClr val="000000"/>
                </a:solidFill>
                <a:latin typeface="Trebuchet MS"/>
              </a:rPr>
              <a:t>simply  </a:t>
            </a:r>
            <a:r>
              <a:rPr lang="en-US" sz="2100" b="0" strike="noStrike" spc="-114" dirty="0">
                <a:solidFill>
                  <a:srgbClr val="000000"/>
                </a:solidFill>
                <a:latin typeface="Trebuchet MS"/>
              </a:rPr>
              <a:t>be </a:t>
            </a:r>
            <a:r>
              <a:rPr lang="en-US" sz="2100" b="0" strike="noStrike" spc="-197" dirty="0">
                <a:solidFill>
                  <a:srgbClr val="000000"/>
                </a:solidFill>
                <a:latin typeface="Trebuchet MS"/>
              </a:rPr>
              <a:t>a </a:t>
            </a:r>
            <a:r>
              <a:rPr lang="en-US" sz="2100" b="1" strike="noStrike" spc="9" dirty="0">
                <a:solidFill>
                  <a:srgbClr val="FF0000"/>
                </a:solidFill>
                <a:latin typeface="Arial"/>
              </a:rPr>
              <a:t>Linear </a:t>
            </a:r>
            <a:r>
              <a:rPr lang="en-US" sz="2100" b="1" strike="noStrike" spc="-55" dirty="0">
                <a:solidFill>
                  <a:srgbClr val="FF0000"/>
                </a:solidFill>
                <a:latin typeface="Arial"/>
              </a:rPr>
              <a:t>regression </a:t>
            </a:r>
            <a:r>
              <a:rPr lang="en-US" sz="2100" b="1" strike="noStrike" spc="9" dirty="0">
                <a:solidFill>
                  <a:srgbClr val="FF0000"/>
                </a:solidFill>
                <a:latin typeface="Arial"/>
              </a:rPr>
              <a:t>Model</a:t>
            </a:r>
            <a:r>
              <a:rPr lang="en-US" sz="2100" b="1" strike="noStrike" spc="9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100" b="0" strike="noStrike" spc="-92" dirty="0">
                <a:solidFill>
                  <a:srgbClr val="000000"/>
                </a:solidFill>
                <a:latin typeface="Trebuchet MS"/>
              </a:rPr>
              <a:t>which  </a:t>
            </a:r>
            <a:r>
              <a:rPr lang="en-US" sz="2100" b="0" strike="noStrike" spc="-100" dirty="0">
                <a:solidFill>
                  <a:srgbClr val="000000"/>
                </a:solidFill>
                <a:latin typeface="Trebuchet MS"/>
              </a:rPr>
              <a:t>has </a:t>
            </a:r>
            <a:r>
              <a:rPr lang="en-US" sz="2100" b="0" strike="noStrike" spc="-126" dirty="0">
                <a:solidFill>
                  <a:srgbClr val="000000"/>
                </a:solidFill>
                <a:latin typeface="Trebuchet MS"/>
              </a:rPr>
              <a:t>limited </a:t>
            </a:r>
            <a:r>
              <a:rPr lang="en-US" sz="2100" b="0" strike="noStrike" spc="-52" dirty="0">
                <a:solidFill>
                  <a:srgbClr val="000000"/>
                </a:solidFill>
                <a:latin typeface="Trebuchet MS"/>
              </a:rPr>
              <a:t>power </a:t>
            </a:r>
            <a:r>
              <a:rPr lang="en-US" sz="2100" b="0" strike="noStrike" spc="-120" dirty="0">
                <a:solidFill>
                  <a:srgbClr val="000000"/>
                </a:solidFill>
                <a:latin typeface="Trebuchet MS"/>
              </a:rPr>
              <a:t>and </a:t>
            </a:r>
            <a:r>
              <a:rPr lang="en-US" sz="2100" b="0" strike="noStrike" spc="-52" dirty="0">
                <a:solidFill>
                  <a:srgbClr val="000000"/>
                </a:solidFill>
                <a:latin typeface="Trebuchet MS"/>
              </a:rPr>
              <a:t>does not </a:t>
            </a:r>
            <a:r>
              <a:rPr lang="en-US" sz="2100" b="0" strike="noStrike" spc="-72" dirty="0">
                <a:solidFill>
                  <a:srgbClr val="000000"/>
                </a:solidFill>
                <a:latin typeface="Trebuchet MS"/>
              </a:rPr>
              <a:t>performs  </a:t>
            </a:r>
            <a:r>
              <a:rPr lang="en-US" sz="2100" b="0" strike="noStrike" spc="-41" dirty="0">
                <a:solidFill>
                  <a:srgbClr val="000000"/>
                </a:solidFill>
                <a:latin typeface="Trebuchet MS"/>
              </a:rPr>
              <a:t>good </a:t>
            </a:r>
            <a:r>
              <a:rPr lang="en-US" sz="2100" b="0" strike="noStrike" spc="-55" dirty="0">
                <a:solidFill>
                  <a:srgbClr val="000000"/>
                </a:solidFill>
                <a:latin typeface="Trebuchet MS"/>
              </a:rPr>
              <a:t>most </a:t>
            </a:r>
            <a:r>
              <a:rPr lang="en-US" sz="2100" b="0" strike="noStrike" spc="-100" dirty="0">
                <a:solidFill>
                  <a:srgbClr val="000000"/>
                </a:solidFill>
                <a:latin typeface="Trebuchet MS"/>
              </a:rPr>
              <a:t>of </a:t>
            </a:r>
            <a:r>
              <a:rPr lang="en-US" sz="2100" b="0" strike="noStrike" spc="-111" dirty="0">
                <a:solidFill>
                  <a:srgbClr val="000000"/>
                </a:solidFill>
                <a:latin typeface="Trebuchet MS"/>
              </a:rPr>
              <a:t>the</a:t>
            </a:r>
            <a:r>
              <a:rPr lang="en-US" sz="2100" b="0" strike="noStrike" spc="4" dirty="0">
                <a:solidFill>
                  <a:srgbClr val="000000"/>
                </a:solidFill>
                <a:latin typeface="Trebuchet MS"/>
              </a:rPr>
              <a:t> </a:t>
            </a:r>
            <a:r>
              <a:rPr lang="en-US" sz="2100" b="0" strike="noStrike" spc="-140" dirty="0">
                <a:solidFill>
                  <a:srgbClr val="000000"/>
                </a:solidFill>
                <a:latin typeface="Trebuchet MS"/>
              </a:rPr>
              <a:t>times.</a:t>
            </a:r>
            <a:endParaRPr lang="en-IN" sz="21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IN" sz="2900" b="0" strike="noStrike" spc="-1" dirty="0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lang="en-US" sz="1850" b="0" i="1" strike="noStrike" spc="-157" dirty="0">
                <a:solidFill>
                  <a:srgbClr val="000000"/>
                </a:solidFill>
                <a:latin typeface="Trebuchet MS"/>
              </a:rPr>
              <a:t>That is </a:t>
            </a:r>
            <a:r>
              <a:rPr lang="en-US" sz="1850" b="0" i="1" strike="noStrike" spc="-211" dirty="0">
                <a:solidFill>
                  <a:srgbClr val="000000"/>
                </a:solidFill>
                <a:latin typeface="Trebuchet MS"/>
              </a:rPr>
              <a:t>why </a:t>
            </a:r>
            <a:r>
              <a:rPr lang="en-US" sz="1850" b="0" i="1" strike="noStrike" spc="-205" dirty="0">
                <a:solidFill>
                  <a:srgbClr val="000000"/>
                </a:solidFill>
                <a:latin typeface="Trebuchet MS"/>
              </a:rPr>
              <a:t>we </a:t>
            </a:r>
            <a:r>
              <a:rPr lang="en-US" sz="1850" b="0" i="1" strike="noStrike" spc="-145" dirty="0">
                <a:solidFill>
                  <a:srgbClr val="000000"/>
                </a:solidFill>
                <a:latin typeface="Trebuchet MS"/>
              </a:rPr>
              <a:t>use </a:t>
            </a:r>
            <a:r>
              <a:rPr lang="en-US" sz="1850" b="0" i="1" strike="noStrike" spc="-197" dirty="0">
                <a:solidFill>
                  <a:srgbClr val="000000"/>
                </a:solidFill>
                <a:latin typeface="Trebuchet MS"/>
              </a:rPr>
              <a:t>Artificial </a:t>
            </a:r>
            <a:r>
              <a:rPr lang="en-US" sz="1850" b="0" i="1" strike="noStrike" spc="-137" dirty="0">
                <a:solidFill>
                  <a:srgbClr val="000000"/>
                </a:solidFill>
                <a:latin typeface="Trebuchet MS"/>
              </a:rPr>
              <a:t>Neural </a:t>
            </a:r>
            <a:r>
              <a:rPr lang="en-US" sz="1850" b="0" i="1" strike="noStrike" spc="-177" dirty="0">
                <a:solidFill>
                  <a:srgbClr val="000000"/>
                </a:solidFill>
                <a:latin typeface="Trebuchet MS"/>
              </a:rPr>
              <a:t>network </a:t>
            </a:r>
            <a:r>
              <a:rPr lang="en-US" sz="1850" b="0" i="1" strike="noStrike" spc="-165" dirty="0">
                <a:solidFill>
                  <a:srgbClr val="000000"/>
                </a:solidFill>
                <a:latin typeface="Trebuchet MS"/>
              </a:rPr>
              <a:t>techniques </a:t>
            </a:r>
            <a:r>
              <a:rPr lang="en-US" sz="1850" b="0" i="1" strike="noStrike" spc="-126" dirty="0">
                <a:solidFill>
                  <a:srgbClr val="000000"/>
                </a:solidFill>
                <a:latin typeface="Trebuchet MS"/>
              </a:rPr>
              <a:t>such </a:t>
            </a:r>
            <a:r>
              <a:rPr lang="en-US" sz="1850" b="0" i="1" strike="noStrike" spc="-97" dirty="0">
                <a:solidFill>
                  <a:srgbClr val="000000"/>
                </a:solidFill>
                <a:latin typeface="Trebuchet MS"/>
              </a:rPr>
              <a:t>as </a:t>
            </a:r>
            <a:r>
              <a:rPr lang="en-US" sz="1850" b="1" i="1" strike="noStrike" spc="18" dirty="0">
                <a:solidFill>
                  <a:srgbClr val="000000"/>
                </a:solidFill>
                <a:latin typeface="Trebuchet MS"/>
              </a:rPr>
              <a:t>Deep </a:t>
            </a:r>
            <a:r>
              <a:rPr lang="en-US" sz="1850" b="1" i="1" strike="noStrike" spc="-75" dirty="0">
                <a:solidFill>
                  <a:srgbClr val="000000"/>
                </a:solidFill>
                <a:latin typeface="Trebuchet MS"/>
              </a:rPr>
              <a:t>learning </a:t>
            </a:r>
            <a:r>
              <a:rPr lang="en-US" sz="1850" b="1" i="1" strike="noStrike" spc="-72" dirty="0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1850" b="1" i="1" strike="noStrike" spc="-55" dirty="0">
                <a:solidFill>
                  <a:srgbClr val="000000"/>
                </a:solidFill>
                <a:latin typeface="Trebuchet MS"/>
              </a:rPr>
              <a:t>make </a:t>
            </a:r>
            <a:r>
              <a:rPr lang="en-US" sz="1850" b="1" i="1" strike="noStrike" spc="-92" dirty="0">
                <a:solidFill>
                  <a:srgbClr val="000000"/>
                </a:solidFill>
                <a:latin typeface="Trebuchet MS"/>
              </a:rPr>
              <a:t>sense </a:t>
            </a:r>
            <a:r>
              <a:rPr lang="en-US" sz="1850" b="1" i="1" strike="noStrike" spc="-72" dirty="0">
                <a:solidFill>
                  <a:srgbClr val="000000"/>
                </a:solidFill>
                <a:latin typeface="Trebuchet MS"/>
              </a:rPr>
              <a:t>of </a:t>
            </a:r>
            <a:r>
              <a:rPr lang="en-US" sz="1850" b="1" i="1" strike="noStrike" spc="-60" dirty="0">
                <a:solidFill>
                  <a:srgbClr val="000000"/>
                </a:solidFill>
                <a:latin typeface="Trebuchet MS"/>
              </a:rPr>
              <a:t>something  </a:t>
            </a:r>
            <a:r>
              <a:rPr lang="en-US" sz="1850" b="1" i="1" strike="noStrike" spc="-66" dirty="0">
                <a:solidFill>
                  <a:srgbClr val="000000"/>
                </a:solidFill>
                <a:latin typeface="Trebuchet MS"/>
              </a:rPr>
              <a:t>complicated </a:t>
            </a:r>
            <a:r>
              <a:rPr lang="en-US" sz="1850" b="1" i="1" strike="noStrike" spc="-80" dirty="0">
                <a:solidFill>
                  <a:srgbClr val="000000"/>
                </a:solidFill>
                <a:latin typeface="Trebuchet MS"/>
              </a:rPr>
              <a:t>,high dimensional, </a:t>
            </a:r>
            <a:r>
              <a:rPr lang="en-US" sz="1850" b="1" i="1" strike="noStrike" spc="-60" dirty="0">
                <a:solidFill>
                  <a:srgbClr val="000000"/>
                </a:solidFill>
                <a:latin typeface="Trebuchet MS"/>
              </a:rPr>
              <a:t>non-linear </a:t>
            </a:r>
            <a:r>
              <a:rPr lang="en-US" sz="1850" b="1" i="1" strike="noStrike" spc="-80" dirty="0">
                <a:solidFill>
                  <a:srgbClr val="000000"/>
                </a:solidFill>
                <a:latin typeface="Trebuchet MS"/>
              </a:rPr>
              <a:t>-big </a:t>
            </a:r>
            <a:r>
              <a:rPr lang="en-US" sz="1850" b="1" i="1" strike="noStrike" spc="-111" dirty="0">
                <a:solidFill>
                  <a:srgbClr val="000000"/>
                </a:solidFill>
                <a:latin typeface="Trebuchet MS"/>
              </a:rPr>
              <a:t>datasets, </a:t>
            </a:r>
            <a:r>
              <a:rPr lang="en-US" sz="1850" b="1" i="1" strike="noStrike" spc="-75" dirty="0">
                <a:solidFill>
                  <a:srgbClr val="000000"/>
                </a:solidFill>
                <a:latin typeface="Trebuchet MS"/>
              </a:rPr>
              <a:t>where </a:t>
            </a:r>
            <a:r>
              <a:rPr lang="en-US" sz="1850" b="1" i="1" strike="noStrike" spc="-72" dirty="0">
                <a:solidFill>
                  <a:srgbClr val="000000"/>
                </a:solidFill>
                <a:latin typeface="Trebuchet MS"/>
              </a:rPr>
              <a:t>the </a:t>
            </a:r>
            <a:r>
              <a:rPr lang="en-US" sz="1850" b="1" i="1" strike="noStrike" spc="-52" dirty="0">
                <a:solidFill>
                  <a:srgbClr val="000000"/>
                </a:solidFill>
                <a:latin typeface="Trebuchet MS"/>
              </a:rPr>
              <a:t>model </a:t>
            </a:r>
            <a:r>
              <a:rPr lang="en-US" sz="1850" b="1" i="1" strike="noStrike" spc="-75" dirty="0">
                <a:solidFill>
                  <a:srgbClr val="000000"/>
                </a:solidFill>
                <a:latin typeface="Trebuchet MS"/>
              </a:rPr>
              <a:t>has </a:t>
            </a:r>
            <a:r>
              <a:rPr lang="en-US" sz="1850" b="1" i="1" strike="noStrike" spc="-97" dirty="0">
                <a:solidFill>
                  <a:srgbClr val="000000"/>
                </a:solidFill>
                <a:latin typeface="Trebuchet MS"/>
              </a:rPr>
              <a:t>lots </a:t>
            </a:r>
            <a:r>
              <a:rPr lang="en-US" sz="1850" b="1" i="1" strike="noStrike" spc="-55" dirty="0">
                <a:solidFill>
                  <a:srgbClr val="000000"/>
                </a:solidFill>
                <a:latin typeface="Trebuchet MS"/>
              </a:rPr>
              <a:t>and </a:t>
            </a:r>
            <a:r>
              <a:rPr lang="en-US" sz="1850" b="1" i="1" strike="noStrike" spc="-97" dirty="0">
                <a:solidFill>
                  <a:srgbClr val="000000"/>
                </a:solidFill>
                <a:latin typeface="Trebuchet MS"/>
              </a:rPr>
              <a:t>lots </a:t>
            </a:r>
            <a:r>
              <a:rPr lang="en-US" sz="1850" b="1" i="1" strike="noStrike" spc="-72" dirty="0">
                <a:solidFill>
                  <a:srgbClr val="000000"/>
                </a:solidFill>
                <a:latin typeface="Trebuchet MS"/>
              </a:rPr>
              <a:t>of </a:t>
            </a:r>
            <a:r>
              <a:rPr lang="en-US" sz="1850" b="1" i="1" strike="noStrike" spc="-60" dirty="0">
                <a:solidFill>
                  <a:srgbClr val="000000"/>
                </a:solidFill>
                <a:latin typeface="Trebuchet MS"/>
              </a:rPr>
              <a:t>hidden  </a:t>
            </a:r>
            <a:r>
              <a:rPr lang="en-US" sz="1850" b="1" i="1" strike="noStrike" spc="-106" dirty="0">
                <a:solidFill>
                  <a:srgbClr val="000000"/>
                </a:solidFill>
                <a:latin typeface="Trebuchet MS"/>
              </a:rPr>
              <a:t>layers </a:t>
            </a:r>
            <a:r>
              <a:rPr lang="en-US" sz="1850" b="1" i="1" strike="noStrike" spc="-66" dirty="0">
                <a:solidFill>
                  <a:srgbClr val="000000"/>
                </a:solidFill>
                <a:latin typeface="Trebuchet MS"/>
              </a:rPr>
              <a:t>in </a:t>
            </a:r>
            <a:r>
              <a:rPr lang="en-US" sz="1850" b="1" i="1" strike="noStrike" spc="-72" dirty="0">
                <a:solidFill>
                  <a:srgbClr val="000000"/>
                </a:solidFill>
                <a:latin typeface="Trebuchet MS"/>
              </a:rPr>
              <a:t>between </a:t>
            </a:r>
            <a:r>
              <a:rPr lang="en-US" sz="1850" b="1" i="1" strike="noStrike" spc="-52" dirty="0">
                <a:solidFill>
                  <a:srgbClr val="000000"/>
                </a:solidFill>
                <a:latin typeface="Trebuchet MS"/>
              </a:rPr>
              <a:t>and </a:t>
            </a:r>
            <a:r>
              <a:rPr lang="en-US" sz="1850" b="1" i="1" strike="noStrike" spc="-75" dirty="0">
                <a:solidFill>
                  <a:srgbClr val="000000"/>
                </a:solidFill>
                <a:latin typeface="Trebuchet MS"/>
              </a:rPr>
              <a:t>has </a:t>
            </a:r>
            <a:r>
              <a:rPr lang="en-US" sz="1850" b="1" i="1" strike="noStrike" spc="-66" dirty="0">
                <a:solidFill>
                  <a:srgbClr val="000000"/>
                </a:solidFill>
                <a:latin typeface="Trebuchet MS"/>
              </a:rPr>
              <a:t>a </a:t>
            </a:r>
            <a:r>
              <a:rPr lang="en-US" sz="1850" b="1" i="1" strike="noStrike" spc="-114" dirty="0">
                <a:solidFill>
                  <a:srgbClr val="000000"/>
                </a:solidFill>
                <a:latin typeface="Trebuchet MS"/>
              </a:rPr>
              <a:t>very </a:t>
            </a:r>
            <a:r>
              <a:rPr lang="en-US" sz="1850" b="1" i="1" strike="noStrike" spc="-66" dirty="0">
                <a:solidFill>
                  <a:srgbClr val="000000"/>
                </a:solidFill>
                <a:latin typeface="Trebuchet MS"/>
              </a:rPr>
              <a:t>complicated </a:t>
            </a:r>
            <a:r>
              <a:rPr lang="en-US" sz="1850" b="1" i="1" strike="noStrike" spc="-80" dirty="0">
                <a:solidFill>
                  <a:srgbClr val="000000"/>
                </a:solidFill>
                <a:latin typeface="Trebuchet MS"/>
              </a:rPr>
              <a:t>architecture </a:t>
            </a:r>
            <a:r>
              <a:rPr lang="en-US" sz="1850" b="1" i="1" strike="noStrike" spc="-46" dirty="0">
                <a:solidFill>
                  <a:srgbClr val="000000"/>
                </a:solidFill>
                <a:latin typeface="Trebuchet MS"/>
              </a:rPr>
              <a:t>which </a:t>
            </a:r>
            <a:r>
              <a:rPr lang="en-US" sz="1850" b="1" i="1" strike="noStrike" spc="-72" dirty="0">
                <a:solidFill>
                  <a:srgbClr val="000000"/>
                </a:solidFill>
                <a:latin typeface="Trebuchet MS"/>
              </a:rPr>
              <a:t>helps </a:t>
            </a:r>
            <a:r>
              <a:rPr lang="en-US" sz="1850" b="1" i="1" strike="noStrike" spc="-75" dirty="0">
                <a:solidFill>
                  <a:srgbClr val="000000"/>
                </a:solidFill>
                <a:latin typeface="Trebuchet MS"/>
              </a:rPr>
              <a:t>us </a:t>
            </a:r>
            <a:r>
              <a:rPr lang="en-US" sz="1850" b="1" i="1" strike="noStrike" spc="-66" dirty="0">
                <a:solidFill>
                  <a:srgbClr val="000000"/>
                </a:solidFill>
                <a:latin typeface="Trebuchet MS"/>
              </a:rPr>
              <a:t>to </a:t>
            </a:r>
            <a:r>
              <a:rPr lang="en-US" sz="1850" b="1" i="1" strike="noStrike" spc="-55" dirty="0">
                <a:solidFill>
                  <a:srgbClr val="000000"/>
                </a:solidFill>
                <a:latin typeface="Trebuchet MS"/>
              </a:rPr>
              <a:t>make </a:t>
            </a:r>
            <a:r>
              <a:rPr lang="en-US" sz="1850" b="1" i="1" strike="noStrike" spc="-86" dirty="0">
                <a:solidFill>
                  <a:srgbClr val="000000"/>
                </a:solidFill>
                <a:latin typeface="Trebuchet MS"/>
              </a:rPr>
              <a:t>sense </a:t>
            </a:r>
            <a:r>
              <a:rPr lang="en-US" sz="1850" b="1" i="1" strike="noStrike" spc="-52" dirty="0">
                <a:solidFill>
                  <a:srgbClr val="000000"/>
                </a:solidFill>
                <a:latin typeface="Trebuchet MS"/>
              </a:rPr>
              <a:t>and </a:t>
            </a:r>
            <a:r>
              <a:rPr lang="en-US" sz="1850" b="1" i="1" strike="noStrike" spc="-106" dirty="0">
                <a:solidFill>
                  <a:srgbClr val="000000"/>
                </a:solidFill>
                <a:latin typeface="Trebuchet MS"/>
              </a:rPr>
              <a:t>extract  </a:t>
            </a:r>
            <a:r>
              <a:rPr lang="en-US" sz="1850" b="1" i="1" strike="noStrike" spc="-66" dirty="0">
                <a:solidFill>
                  <a:srgbClr val="000000"/>
                </a:solidFill>
                <a:latin typeface="Trebuchet MS"/>
              </a:rPr>
              <a:t>knowledge </a:t>
            </a:r>
            <a:r>
              <a:rPr lang="en-US" sz="1850" b="1" i="1" strike="noStrike" spc="-72" dirty="0">
                <a:solidFill>
                  <a:srgbClr val="000000"/>
                </a:solidFill>
                <a:latin typeface="Trebuchet MS"/>
              </a:rPr>
              <a:t>form </a:t>
            </a:r>
            <a:r>
              <a:rPr lang="en-US" sz="1850" b="1" i="1" strike="noStrike" spc="-52" dirty="0">
                <a:solidFill>
                  <a:srgbClr val="000000"/>
                </a:solidFill>
                <a:latin typeface="Trebuchet MS"/>
              </a:rPr>
              <a:t>such </a:t>
            </a:r>
            <a:r>
              <a:rPr lang="en-US" sz="1850" b="1" i="1" strike="noStrike" spc="-66" dirty="0">
                <a:solidFill>
                  <a:srgbClr val="000000"/>
                </a:solidFill>
                <a:latin typeface="Trebuchet MS"/>
              </a:rPr>
              <a:t>complicated </a:t>
            </a:r>
            <a:r>
              <a:rPr lang="en-US" sz="1850" b="1" i="1" strike="noStrike" spc="-92" dirty="0">
                <a:solidFill>
                  <a:srgbClr val="000000"/>
                </a:solidFill>
                <a:latin typeface="Trebuchet MS"/>
              </a:rPr>
              <a:t>big</a:t>
            </a:r>
            <a:r>
              <a:rPr lang="en-US" sz="1850" b="1" i="1" strike="noStrike" spc="-111" dirty="0">
                <a:solidFill>
                  <a:srgbClr val="000000"/>
                </a:solidFill>
                <a:latin typeface="Trebuchet MS"/>
              </a:rPr>
              <a:t> datasets.</a:t>
            </a:r>
            <a:endParaRPr lang="en-IN" sz="185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"/>
              </a:spcBef>
            </a:pPr>
            <a:endParaRPr lang="en-IN" sz="2450" b="0" strike="noStrike" spc="-1" dirty="0">
              <a:solidFill>
                <a:srgbClr val="000000"/>
              </a:solidFill>
              <a:latin typeface="Arial"/>
            </a:endParaRPr>
          </a:p>
          <a:p>
            <a:pPr marL="124920" algn="ctr">
              <a:lnSpc>
                <a:spcPct val="100000"/>
              </a:lnSpc>
            </a:pPr>
            <a:r>
              <a:rPr lang="en-US" sz="1600" b="0" u="heavy" strike="noStrike" spc="-12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hlinkClick r:id="rId2"/>
              </a:rPr>
              <a:t>https://towardsdatascience.com/activation-functions-neural-networks-1cbd9f8d91d6</a:t>
            </a:r>
            <a:endParaRPr lang="en-IN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object 9"/>
          <p:cNvSpPr/>
          <p:nvPr/>
        </p:nvSpPr>
        <p:spPr>
          <a:xfrm>
            <a:off x="960120" y="6434280"/>
            <a:ext cx="802440" cy="1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260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22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-0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5</a:t>
            </a:r>
            <a:r>
              <a:rPr lang="en-US" sz="1200" b="0" strike="noStrike" spc="-7">
                <a:solidFill>
                  <a:srgbClr val="E72C3E"/>
                </a:solidFill>
                <a:latin typeface="Tahoma"/>
              </a:rPr>
              <a:t>-202</a:t>
            </a:r>
            <a:r>
              <a:rPr lang="en-IN" sz="1200" b="0" strike="noStrike" spc="-7">
                <a:solidFill>
                  <a:srgbClr val="E72C3E"/>
                </a:solidFill>
                <a:latin typeface="Tahoma"/>
              </a:rPr>
              <a:t>2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object 15"/>
          <p:cNvSpPr txBox="1"/>
          <p:nvPr/>
        </p:nvSpPr>
        <p:spPr>
          <a:xfrm>
            <a:off x="10980000" y="6264000"/>
            <a:ext cx="3600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8160">
              <a:lnSpc>
                <a:spcPts val="1239"/>
              </a:lnSpc>
            </a:pPr>
            <a:fld id="{F81C6250-D630-4920-9738-C3CEE23648B9}" type="slidenum">
              <a:rPr lang="en-US" sz="1200" b="0" strike="noStrike" spc="-1">
                <a:solidFill>
                  <a:srgbClr val="888888"/>
                </a:solidFill>
                <a:latin typeface="Calibri"/>
              </a:rPr>
              <a:t>9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8" name="object 3"/>
          <p:cNvSpPr/>
          <p:nvPr/>
        </p:nvSpPr>
        <p:spPr>
          <a:xfrm>
            <a:off x="3045600" y="4612680"/>
            <a:ext cx="5667480" cy="201132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8F0D6B9-9E2B-A8FA-8105-0D7F419CF981}"/>
                  </a:ext>
                </a:extLst>
              </p14:cNvPr>
              <p14:cNvContentPartPr/>
              <p14:nvPr/>
            </p14:nvContentPartPr>
            <p14:xfrm>
              <a:off x="195840" y="3593880"/>
              <a:ext cx="11881440" cy="3167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8F0D6B9-9E2B-A8FA-8105-0D7F419CF9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480" y="3584520"/>
                <a:ext cx="11900160" cy="3186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</TotalTime>
  <Words>2645</Words>
  <Application>Microsoft Office PowerPoint</Application>
  <PresentationFormat>Widescreen</PresentationFormat>
  <Paragraphs>257</Paragraphs>
  <Slides>51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51</vt:i4>
      </vt:variant>
    </vt:vector>
  </HeadingPairs>
  <TitlesOfParts>
    <vt:vector size="65" baseType="lpstr">
      <vt:lpstr>Arial</vt:lpstr>
      <vt:lpstr>Calibri</vt:lpstr>
      <vt:lpstr>Georgia</vt:lpstr>
      <vt:lpstr>Symbol</vt:lpstr>
      <vt:lpstr>Tahoma</vt:lpstr>
      <vt:lpstr>Times New Roman</vt:lpstr>
      <vt:lpstr>Trebuchet MS</vt:lpstr>
      <vt:lpstr>Verdana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Course : Machine Learning Session On : DL   Instructor : Siddhesh Gunjal</vt:lpstr>
      <vt:lpstr>KEY TOPICS</vt:lpstr>
      <vt:lpstr>The Layers of a Neural Network</vt:lpstr>
      <vt:lpstr>PowerPoint Presentation</vt:lpstr>
      <vt:lpstr>PowerPoint Presentation</vt:lpstr>
      <vt:lpstr>Why we use Activation functions</vt:lpstr>
      <vt:lpstr>Problem of Vanishing Gradient</vt:lpstr>
      <vt:lpstr>why can’t we do it without activating the input signal</vt:lpstr>
      <vt:lpstr>Cost Function</vt:lpstr>
      <vt:lpstr>PowerPoint Presentation</vt:lpstr>
      <vt:lpstr>Backward Propagation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</vt:lpstr>
      <vt:lpstr>Gradient Descent</vt:lpstr>
      <vt:lpstr>Dropout &amp; Batch Normalization</vt:lpstr>
      <vt:lpstr>PowerPoint Presentation</vt:lpstr>
      <vt:lpstr>PowerPoint Presentation</vt:lpstr>
      <vt:lpstr>Feature maps</vt:lpstr>
      <vt:lpstr>PowerPoint Presentation</vt:lpstr>
      <vt:lpstr>3D Convs and CNN-RNN Stack</vt:lpstr>
      <vt:lpstr>3D convolutional network</vt:lpstr>
      <vt:lpstr>PowerPoint Presentation</vt:lpstr>
      <vt:lpstr>PowerPoint Presentation</vt:lpstr>
      <vt:lpstr>Convolutions + RNN</vt:lpstr>
      <vt:lpstr>TimeDistributed</vt:lpstr>
      <vt:lpstr>PowerPoint Presentation</vt:lpstr>
      <vt:lpstr>What is RNN</vt:lpstr>
      <vt:lpstr>PowerPoint Presentation</vt:lpstr>
      <vt:lpstr>Challenges with training an RNN</vt:lpstr>
      <vt:lpstr>Challenges with training an RNN</vt:lpstr>
      <vt:lpstr>PowerPoint Presentation</vt:lpstr>
      <vt:lpstr>How to fix this?</vt:lpstr>
      <vt:lpstr>Gates</vt:lpstr>
      <vt:lpstr>Let’s recall how RNN works</vt:lpstr>
      <vt:lpstr>LSTM</vt:lpstr>
      <vt:lpstr>Forget Gate</vt:lpstr>
      <vt:lpstr>Input Gate</vt:lpstr>
      <vt:lpstr>Output Gate</vt:lpstr>
      <vt:lpstr>LSTM</vt:lpstr>
      <vt:lpstr>GRU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Siddhesh Gunjal</cp:lastModifiedBy>
  <cp:revision>26</cp:revision>
  <dcterms:created xsi:type="dcterms:W3CDTF">2021-09-24T13:27:51Z</dcterms:created>
  <dcterms:modified xsi:type="dcterms:W3CDTF">2023-01-14T04:32:01Z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2021-08-17T00:00:00Z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2021-09-24T00:00:00Z</vt:filetime>
  </property>
  <property fmtid="{D5CDD505-2E9C-101B-9397-08002B2CF9AE}" pid="5" name="Notes">
    <vt:i4>1</vt:i4>
  </property>
  <property fmtid="{D5CDD505-2E9C-101B-9397-08002B2CF9AE}" pid="6" name="PresentationFormat">
    <vt:lpwstr>Widescreen</vt:lpwstr>
  </property>
  <property fmtid="{D5CDD505-2E9C-101B-9397-08002B2CF9AE}" pid="7" name="Slides">
    <vt:i4>50</vt:i4>
  </property>
</Properties>
</file>